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xml" ContentType="application/vnd.openxmlformats-officedocument.presentationml.tags+xml"/>
  <Override PartName="/ppt/tags/tag2010.xml" ContentType="application/vnd.openxmlformats-officedocument.presentationml.tags+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tags/tag202.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tags/tag2029.xml" ContentType="application/vnd.openxmlformats-officedocument.presentationml.tags+xml"/>
  <Override PartName="/ppt/tags/tag203.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tags/tag2035.xml" ContentType="application/vnd.openxmlformats-officedocument.presentationml.tags+xml"/>
  <Override PartName="/ppt/tags/tag2036.xml" ContentType="application/vnd.openxmlformats-officedocument.presentationml.tags+xml"/>
  <Override PartName="/ppt/tags/tag2037.xml" ContentType="application/vnd.openxmlformats-officedocument.presentationml.tags+xml"/>
  <Override PartName="/ppt/tags/tag2038.xml" ContentType="application/vnd.openxmlformats-officedocument.presentationml.tags+xml"/>
  <Override PartName="/ppt/tags/tag2039.xml" ContentType="application/vnd.openxmlformats-officedocument.presentationml.tags+xml"/>
  <Override PartName="/ppt/tags/tag204.xml" ContentType="application/vnd.openxmlformats-officedocument.presentationml.tags+xml"/>
  <Override PartName="/ppt/tags/tag2040.xml" ContentType="application/vnd.openxmlformats-officedocument.presentationml.tags+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tags/tag205.xml" ContentType="application/vnd.openxmlformats-officedocument.presentationml.tags+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tags/tag2059.xml" ContentType="application/vnd.openxmlformats-officedocument.presentationml.tags+xml"/>
  <Override PartName="/ppt/tags/tag206.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tags/tag2068.xml" ContentType="application/vnd.openxmlformats-officedocument.presentationml.tags+xml"/>
  <Override PartName="/ppt/tags/tag2069.xml" ContentType="application/vnd.openxmlformats-officedocument.presentationml.tags+xml"/>
  <Override PartName="/ppt/tags/tag207.xml" ContentType="application/vnd.openxmlformats-officedocument.presentationml.tags+xml"/>
  <Override PartName="/ppt/tags/tag2070.xml" ContentType="application/vnd.openxmlformats-officedocument.presentationml.tags+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tags/tag208.xml" ContentType="application/vnd.openxmlformats-officedocument.presentationml.tags+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tags/tag2089.xml" ContentType="application/vnd.openxmlformats-officedocument.presentationml.tags+xml"/>
  <Override PartName="/ppt/tags/tag20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ppt/tags/tag2095.xml" ContentType="application/vnd.openxmlformats-officedocument.presentationml.tags+xml"/>
  <Override PartName="/ppt/tags/tag2096.xml" ContentType="application/vnd.openxmlformats-officedocument.presentationml.tags+xml"/>
  <Override PartName="/ppt/tags/tag2097.xml" ContentType="application/vnd.openxmlformats-officedocument.presentationml.tags+xml"/>
  <Override PartName="/ppt/tags/tag2098.xml" ContentType="application/vnd.openxmlformats-officedocument.presentationml.tags+xml"/>
  <Override PartName="/ppt/tags/tag209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00.xml" ContentType="application/vnd.openxmlformats-officedocument.presentationml.tags+xml"/>
  <Override PartName="/ppt/tags/tag2101.xml" ContentType="application/vnd.openxmlformats-officedocument.presentationml.tags+xml"/>
  <Override PartName="/ppt/tags/tag2102.xml" ContentType="application/vnd.openxmlformats-officedocument.presentationml.tags+xml"/>
  <Override PartName="/ppt/tags/tag2103.xml" ContentType="application/vnd.openxmlformats-officedocument.presentationml.tags+xml"/>
  <Override PartName="/ppt/tags/tag2104.xml" ContentType="application/vnd.openxmlformats-officedocument.presentationml.tags+xml"/>
  <Override PartName="/ppt/tags/tag2105.xml" ContentType="application/vnd.openxmlformats-officedocument.presentationml.tags+xml"/>
  <Override PartName="/ppt/tags/tag2106.xml" ContentType="application/vnd.openxmlformats-officedocument.presentationml.tags+xml"/>
  <Override PartName="/ppt/tags/tag2107.xml" ContentType="application/vnd.openxmlformats-officedocument.presentationml.tags+xml"/>
  <Override PartName="/ppt/tags/tag2108.xml" ContentType="application/vnd.openxmlformats-officedocument.presentationml.tags+xml"/>
  <Override PartName="/ppt/tags/tag2109.xml" ContentType="application/vnd.openxmlformats-officedocument.presentationml.tags+xml"/>
  <Override PartName="/ppt/tags/tag211.xml" ContentType="application/vnd.openxmlformats-officedocument.presentationml.tags+xml"/>
  <Override PartName="/ppt/tags/tag2110.xml" ContentType="application/vnd.openxmlformats-officedocument.presentationml.tags+xml"/>
  <Override PartName="/ppt/tags/tag2111.xml" ContentType="application/vnd.openxmlformats-officedocument.presentationml.tags+xml"/>
  <Override PartName="/ppt/tags/tag2112.xml" ContentType="application/vnd.openxmlformats-officedocument.presentationml.tags+xml"/>
  <Override PartName="/ppt/tags/tag2113.xml" ContentType="application/vnd.openxmlformats-officedocument.presentationml.tags+xml"/>
  <Override PartName="/ppt/tags/tag2114.xml" ContentType="application/vnd.openxmlformats-officedocument.presentationml.tags+xml"/>
  <Override PartName="/ppt/tags/tag2115.xml" ContentType="application/vnd.openxmlformats-officedocument.presentationml.tags+xml"/>
  <Override PartName="/ppt/tags/tag2116.xml" ContentType="application/vnd.openxmlformats-officedocument.presentationml.tags+xml"/>
  <Override PartName="/ppt/tags/tag2117.xml" ContentType="application/vnd.openxmlformats-officedocument.presentationml.tags+xml"/>
  <Override PartName="/ppt/tags/tag2118.xml" ContentType="application/vnd.openxmlformats-officedocument.presentationml.tags+xml"/>
  <Override PartName="/ppt/tags/tag2119.xml" ContentType="application/vnd.openxmlformats-officedocument.presentationml.tags+xml"/>
  <Override PartName="/ppt/tags/tag212.xml" ContentType="application/vnd.openxmlformats-officedocument.presentationml.tags+xml"/>
  <Override PartName="/ppt/tags/tag2120.xml" ContentType="application/vnd.openxmlformats-officedocument.presentationml.tags+xml"/>
  <Override PartName="/ppt/tags/tag2121.xml" ContentType="application/vnd.openxmlformats-officedocument.presentationml.tags+xml"/>
  <Override PartName="/ppt/tags/tag2122.xml" ContentType="application/vnd.openxmlformats-officedocument.presentationml.tags+xml"/>
  <Override PartName="/ppt/tags/tag2123.xml" ContentType="application/vnd.openxmlformats-officedocument.presentationml.tags+xml"/>
  <Override PartName="/ppt/tags/tag2124.xml" ContentType="application/vnd.openxmlformats-officedocument.presentationml.tags+xml"/>
  <Override PartName="/ppt/tags/tag2125.xml" ContentType="application/vnd.openxmlformats-officedocument.presentationml.tags+xml"/>
  <Override PartName="/ppt/tags/tag2126.xml" ContentType="application/vnd.openxmlformats-officedocument.presentationml.tags+xml"/>
  <Override PartName="/ppt/tags/tag2127.xml" ContentType="application/vnd.openxmlformats-officedocument.presentationml.tags+xml"/>
  <Override PartName="/ppt/tags/tag2128.xml" ContentType="application/vnd.openxmlformats-officedocument.presentationml.tags+xml"/>
  <Override PartName="/ppt/tags/tag2129.xml" ContentType="application/vnd.openxmlformats-officedocument.presentationml.tags+xml"/>
  <Override PartName="/ppt/tags/tag213.xml" ContentType="application/vnd.openxmlformats-officedocument.presentationml.tags+xml"/>
  <Override PartName="/ppt/tags/tag2130.xml" ContentType="application/vnd.openxmlformats-officedocument.presentationml.tags+xml"/>
  <Override PartName="/ppt/tags/tag2131.xml" ContentType="application/vnd.openxmlformats-officedocument.presentationml.tags+xml"/>
  <Override PartName="/ppt/tags/tag2132.xml" ContentType="application/vnd.openxmlformats-officedocument.presentationml.tags+xml"/>
  <Override PartName="/ppt/tags/tag2133.xml" ContentType="application/vnd.openxmlformats-officedocument.presentationml.tags+xml"/>
  <Override PartName="/ppt/tags/tag2134.xml" ContentType="application/vnd.openxmlformats-officedocument.presentationml.tags+xml"/>
  <Override PartName="/ppt/tags/tag2135.xml" ContentType="application/vnd.openxmlformats-officedocument.presentationml.tags+xml"/>
  <Override PartName="/ppt/tags/tag2136.xml" ContentType="application/vnd.openxmlformats-officedocument.presentationml.tags+xml"/>
  <Override PartName="/ppt/tags/tag2137.xml" ContentType="application/vnd.openxmlformats-officedocument.presentationml.tags+xml"/>
  <Override PartName="/ppt/tags/tag2138.xml" ContentType="application/vnd.openxmlformats-officedocument.presentationml.tags+xml"/>
  <Override PartName="/ppt/tags/tag2139.xml" ContentType="application/vnd.openxmlformats-officedocument.presentationml.tags+xml"/>
  <Override PartName="/ppt/tags/tag214.xml" ContentType="application/vnd.openxmlformats-officedocument.presentationml.tags+xml"/>
  <Override PartName="/ppt/tags/tag2140.xml" ContentType="application/vnd.openxmlformats-officedocument.presentationml.tags+xml"/>
  <Override PartName="/ppt/tags/tag2141.xml" ContentType="application/vnd.openxmlformats-officedocument.presentationml.tags+xml"/>
  <Override PartName="/ppt/tags/tag2142.xml" ContentType="application/vnd.openxmlformats-officedocument.presentationml.tags+xml"/>
  <Override PartName="/ppt/tags/tag2143.xml" ContentType="application/vnd.openxmlformats-officedocument.presentationml.tags+xml"/>
  <Override PartName="/ppt/tags/tag2144.xml" ContentType="application/vnd.openxmlformats-officedocument.presentationml.tags+xml"/>
  <Override PartName="/ppt/tags/tag2145.xml" ContentType="application/vnd.openxmlformats-officedocument.presentationml.tags+xml"/>
  <Override PartName="/ppt/tags/tag2146.xml" ContentType="application/vnd.openxmlformats-officedocument.presentationml.tags+xml"/>
  <Override PartName="/ppt/tags/tag2147.xml" ContentType="application/vnd.openxmlformats-officedocument.presentationml.tags+xml"/>
  <Override PartName="/ppt/tags/tag2148.xml" ContentType="application/vnd.openxmlformats-officedocument.presentationml.tags+xml"/>
  <Override PartName="/ppt/tags/tag2149.xml" ContentType="application/vnd.openxmlformats-officedocument.presentationml.tags+xml"/>
  <Override PartName="/ppt/tags/tag215.xml" ContentType="application/vnd.openxmlformats-officedocument.presentationml.tags+xml"/>
  <Override PartName="/ppt/tags/tag2150.xml" ContentType="application/vnd.openxmlformats-officedocument.presentationml.tags+xml"/>
  <Override PartName="/ppt/tags/tag2151.xml" ContentType="application/vnd.openxmlformats-officedocument.presentationml.tags+xml"/>
  <Override PartName="/ppt/tags/tag2152.xml" ContentType="application/vnd.openxmlformats-officedocument.presentationml.tags+xml"/>
  <Override PartName="/ppt/tags/tag2153.xml" ContentType="application/vnd.openxmlformats-officedocument.presentationml.tags+xml"/>
  <Override PartName="/ppt/tags/tag2154.xml" ContentType="application/vnd.openxmlformats-officedocument.presentationml.tags+xml"/>
  <Override PartName="/ppt/tags/tag2155.xml" ContentType="application/vnd.openxmlformats-officedocument.presentationml.tags+xml"/>
  <Override PartName="/ppt/tags/tag2156.xml" ContentType="application/vnd.openxmlformats-officedocument.presentationml.tags+xml"/>
  <Override PartName="/ppt/tags/tag2157.xml" ContentType="application/vnd.openxmlformats-officedocument.presentationml.tags+xml"/>
  <Override PartName="/ppt/tags/tag2158.xml" ContentType="application/vnd.openxmlformats-officedocument.presentationml.tags+xml"/>
  <Override PartName="/ppt/tags/tag2159.xml" ContentType="application/vnd.openxmlformats-officedocument.presentationml.tags+xml"/>
  <Override PartName="/ppt/tags/tag216.xml" ContentType="application/vnd.openxmlformats-officedocument.presentationml.tags+xml"/>
  <Override PartName="/ppt/tags/tag2160.xml" ContentType="application/vnd.openxmlformats-officedocument.presentationml.tags+xml"/>
  <Override PartName="/ppt/tags/tag2161.xml" ContentType="application/vnd.openxmlformats-officedocument.presentationml.tags+xml"/>
  <Override PartName="/ppt/tags/tag2162.xml" ContentType="application/vnd.openxmlformats-officedocument.presentationml.tags+xml"/>
  <Override PartName="/ppt/tags/tag2163.xml" ContentType="application/vnd.openxmlformats-officedocument.presentationml.tags+xml"/>
  <Override PartName="/ppt/tags/tag2164.xml" ContentType="application/vnd.openxmlformats-officedocument.presentationml.tags+xml"/>
  <Override PartName="/ppt/tags/tag2165.xml" ContentType="application/vnd.openxmlformats-officedocument.presentationml.tags+xml"/>
  <Override PartName="/ppt/tags/tag2166.xml" ContentType="application/vnd.openxmlformats-officedocument.presentationml.tags+xml"/>
  <Override PartName="/ppt/tags/tag2167.xml" ContentType="application/vnd.openxmlformats-officedocument.presentationml.tags+xml"/>
  <Override PartName="/ppt/tags/tag2168.xml" ContentType="application/vnd.openxmlformats-officedocument.presentationml.tags+xml"/>
  <Override PartName="/ppt/tags/tag2169.xml" ContentType="application/vnd.openxmlformats-officedocument.presentationml.tags+xml"/>
  <Override PartName="/ppt/tags/tag217.xml" ContentType="application/vnd.openxmlformats-officedocument.presentationml.tags+xml"/>
  <Override PartName="/ppt/tags/tag2170.xml" ContentType="application/vnd.openxmlformats-officedocument.presentationml.tags+xml"/>
  <Override PartName="/ppt/tags/tag2171.xml" ContentType="application/vnd.openxmlformats-officedocument.presentationml.tags+xml"/>
  <Override PartName="/ppt/tags/tag2172.xml" ContentType="application/vnd.openxmlformats-officedocument.presentationml.tags+xml"/>
  <Override PartName="/ppt/tags/tag2173.xml" ContentType="application/vnd.openxmlformats-officedocument.presentationml.tags+xml"/>
  <Override PartName="/ppt/tags/tag2174.xml" ContentType="application/vnd.openxmlformats-officedocument.presentationml.tags+xml"/>
  <Override PartName="/ppt/tags/tag2175.xml" ContentType="application/vnd.openxmlformats-officedocument.presentationml.tags+xml"/>
  <Override PartName="/ppt/tags/tag2176.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2" r:id="rId4"/>
  </p:sldMasterIdLst>
  <p:notesMasterIdLst>
    <p:notesMasterId r:id="rId6"/>
  </p:notesMasterIdLst>
  <p:sldIdLst>
    <p:sldId id="470" r:id="rId5"/>
    <p:sldId id="353" r:id="rId7"/>
    <p:sldId id="471" r:id="rId8"/>
    <p:sldId id="500" r:id="rId9"/>
    <p:sldId id="499" r:id="rId10"/>
    <p:sldId id="755" r:id="rId11"/>
    <p:sldId id="756" r:id="rId12"/>
    <p:sldId id="516" r:id="rId13"/>
    <p:sldId id="757" r:id="rId14"/>
    <p:sldId id="781" r:id="rId15"/>
    <p:sldId id="783" r:id="rId16"/>
    <p:sldId id="787" r:id="rId17"/>
    <p:sldId id="793" r:id="rId18"/>
    <p:sldId id="766" r:id="rId19"/>
    <p:sldId id="770" r:id="rId20"/>
    <p:sldId id="794" r:id="rId21"/>
    <p:sldId id="795" r:id="rId22"/>
    <p:sldId id="791" r:id="rId23"/>
    <p:sldId id="789" r:id="rId24"/>
    <p:sldId id="798" r:id="rId25"/>
    <p:sldId id="796" r:id="rId26"/>
    <p:sldId id="801" r:id="rId27"/>
    <p:sldId id="802" r:id="rId28"/>
    <p:sldId id="803" r:id="rId29"/>
    <p:sldId id="804" r:id="rId30"/>
    <p:sldId id="805" r:id="rId31"/>
    <p:sldId id="806" r:id="rId32"/>
    <p:sldId id="807" r:id="rId33"/>
    <p:sldId id="808" r:id="rId34"/>
    <p:sldId id="809" r:id="rId35"/>
    <p:sldId id="810" r:id="rId36"/>
    <p:sldId id="811" r:id="rId37"/>
    <p:sldId id="776" r:id="rId38"/>
    <p:sldId id="813" r:id="rId39"/>
    <p:sldId id="774" r:id="rId40"/>
    <p:sldId id="814" r:id="rId41"/>
    <p:sldId id="799" r:id="rId42"/>
    <p:sldId id="817" r:id="rId43"/>
    <p:sldId id="818" r:id="rId44"/>
    <p:sldId id="819" r:id="rId45"/>
    <p:sldId id="820" r:id="rId46"/>
    <p:sldId id="821" r:id="rId47"/>
    <p:sldId id="822" r:id="rId48"/>
    <p:sldId id="823" r:id="rId49"/>
    <p:sldId id="824" r:id="rId50"/>
    <p:sldId id="826" r:id="rId51"/>
    <p:sldId id="825" r:id="rId52"/>
    <p:sldId id="815" r:id="rId53"/>
    <p:sldId id="759" r:id="rId54"/>
    <p:sldId id="768" r:id="rId55"/>
    <p:sldId id="900" r:id="rId56"/>
    <p:sldId id="502" r:id="rId57"/>
    <p:sldId id="507" r:id="rId58"/>
    <p:sldId id="906" r:id="rId59"/>
    <p:sldId id="910" r:id="rId60"/>
    <p:sldId id="515" r:id="rId61"/>
    <p:sldId id="896" r:id="rId62"/>
    <p:sldId id="911" r:id="rId63"/>
    <p:sldId id="501" r:id="rId64"/>
    <p:sldId id="894" r:id="rId65"/>
    <p:sldId id="916" r:id="rId66"/>
    <p:sldId id="914" r:id="rId67"/>
    <p:sldId id="919" r:id="rId68"/>
    <p:sldId id="553" r:id="rId69"/>
    <p:sldId id="920" r:id="rId70"/>
    <p:sldId id="912" r:id="rId71"/>
    <p:sldId id="812" r:id="rId72"/>
    <p:sldId id="903" r:id="rId73"/>
    <p:sldId id="917" r:id="rId74"/>
    <p:sldId id="921" r:id="rId75"/>
    <p:sldId id="925" r:id="rId76"/>
    <p:sldId id="930" r:id="rId77"/>
    <p:sldId id="602" r:id="rId78"/>
    <p:sldId id="933" r:id="rId79"/>
    <p:sldId id="934" r:id="rId80"/>
    <p:sldId id="503" r:id="rId81"/>
    <p:sldId id="511" r:id="rId82"/>
    <p:sldId id="609" r:id="rId83"/>
    <p:sldId id="935" r:id="rId84"/>
    <p:sldId id="927" r:id="rId85"/>
    <p:sldId id="552" r:id="rId86"/>
    <p:sldId id="940" r:id="rId87"/>
    <p:sldId id="942" r:id="rId88"/>
    <p:sldId id="946" r:id="rId89"/>
    <p:sldId id="944" r:id="rId90"/>
    <p:sldId id="954" r:id="rId91"/>
    <p:sldId id="955" r:id="rId92"/>
    <p:sldId id="956" r:id="rId93"/>
    <p:sldId id="905" r:id="rId94"/>
    <p:sldId id="952" r:id="rId95"/>
    <p:sldId id="959" r:id="rId96"/>
    <p:sldId id="960" r:id="rId97"/>
    <p:sldId id="514" r:id="rId98"/>
    <p:sldId id="957" r:id="rId99"/>
    <p:sldId id="963" r:id="rId100"/>
    <p:sldId id="964" r:id="rId101"/>
    <p:sldId id="965" r:id="rId102"/>
    <p:sldId id="966" r:id="rId103"/>
    <p:sldId id="967" r:id="rId104"/>
    <p:sldId id="968" r:id="rId105"/>
    <p:sldId id="558" r:id="rId106"/>
    <p:sldId id="961" r:id="rId107"/>
    <p:sldId id="971" r:id="rId108"/>
    <p:sldId id="972" r:id="rId109"/>
    <p:sldId id="969" r:id="rId110"/>
    <p:sldId id="973" r:id="rId111"/>
    <p:sldId id="975" r:id="rId112"/>
    <p:sldId id="977" r:id="rId113"/>
    <p:sldId id="979" r:id="rId114"/>
    <p:sldId id="981" r:id="rId115"/>
    <p:sldId id="506" r:id="rId116"/>
    <p:sldId id="600" r:id="rId117"/>
    <p:sldId id="988" r:id="rId118"/>
    <p:sldId id="983" r:id="rId119"/>
    <p:sldId id="985" r:id="rId120"/>
    <p:sldId id="1000" r:id="rId121"/>
    <p:sldId id="1003" r:id="rId122"/>
    <p:sldId id="1009" r:id="rId123"/>
    <p:sldId id="1011" r:id="rId124"/>
    <p:sldId id="606" r:id="rId125"/>
    <p:sldId id="1008" r:id="rId126"/>
    <p:sldId id="1015" r:id="rId127"/>
    <p:sldId id="1016" r:id="rId128"/>
    <p:sldId id="992" r:id="rId129"/>
    <p:sldId id="1019" r:id="rId130"/>
    <p:sldId id="1020" r:id="rId131"/>
    <p:sldId id="1017" r:id="rId132"/>
    <p:sldId id="1031" r:id="rId133"/>
    <p:sldId id="297" r:id="rId134"/>
  </p:sldIdLst>
  <p:sldSz cx="12192000" cy="6858000"/>
  <p:notesSz cx="6858000" cy="9144000"/>
  <p:custDataLst>
    <p:tags r:id="rId1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79A3"/>
    <a:srgbClr val="EC94B7"/>
    <a:srgbClr val="05AAA4"/>
    <a:srgbClr val="A8EDE3"/>
    <a:srgbClr val="AF1F59"/>
    <a:srgbClr val="2485BC"/>
    <a:srgbClr val="5DA2B1"/>
    <a:srgbClr val="3F88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60"/>
  </p:normalViewPr>
  <p:slideViewPr>
    <p:cSldViewPr snapToGrid="0">
      <p:cViewPr>
        <p:scale>
          <a:sx n="66" d="100"/>
          <a:sy n="66" d="100"/>
        </p:scale>
        <p:origin x="2316" y="1140"/>
      </p:cViewPr>
      <p:guideLst>
        <p:guide orient="horz" pos="2103"/>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4.xml"/><Relationship Id="rId98" Type="http://schemas.openxmlformats.org/officeDocument/2006/relationships/slide" Target="slides/slide93.xml"/><Relationship Id="rId97" Type="http://schemas.openxmlformats.org/officeDocument/2006/relationships/slide" Target="slides/slide92.xml"/><Relationship Id="rId96" Type="http://schemas.openxmlformats.org/officeDocument/2006/relationships/slide" Target="slides/slide91.xml"/><Relationship Id="rId95" Type="http://schemas.openxmlformats.org/officeDocument/2006/relationships/slide" Target="slides/slide90.xml"/><Relationship Id="rId94" Type="http://schemas.openxmlformats.org/officeDocument/2006/relationships/slide" Target="slides/slide89.xml"/><Relationship Id="rId93" Type="http://schemas.openxmlformats.org/officeDocument/2006/relationships/slide" Target="slides/slide88.xml"/><Relationship Id="rId92" Type="http://schemas.openxmlformats.org/officeDocument/2006/relationships/slide" Target="slides/slide87.xml"/><Relationship Id="rId91" Type="http://schemas.openxmlformats.org/officeDocument/2006/relationships/slide" Target="slides/slide86.xml"/><Relationship Id="rId90" Type="http://schemas.openxmlformats.org/officeDocument/2006/relationships/slide" Target="slides/slide85.xml"/><Relationship Id="rId9" Type="http://schemas.openxmlformats.org/officeDocument/2006/relationships/slide" Target="slides/slide4.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8" Type="http://schemas.openxmlformats.org/officeDocument/2006/relationships/tags" Target="tags/tag2176.xml"/><Relationship Id="rId137" Type="http://schemas.openxmlformats.org/officeDocument/2006/relationships/tableStyles" Target="tableStyles.xml"/><Relationship Id="rId136" Type="http://schemas.openxmlformats.org/officeDocument/2006/relationships/viewProps" Target="viewProps.xml"/><Relationship Id="rId135" Type="http://schemas.openxmlformats.org/officeDocument/2006/relationships/presProps" Target="presProps.xml"/><Relationship Id="rId134" Type="http://schemas.openxmlformats.org/officeDocument/2006/relationships/slide" Target="slides/slide129.xml"/><Relationship Id="rId133" Type="http://schemas.openxmlformats.org/officeDocument/2006/relationships/slide" Target="slides/slide128.xml"/><Relationship Id="rId132" Type="http://schemas.openxmlformats.org/officeDocument/2006/relationships/slide" Target="slides/slide127.xml"/><Relationship Id="rId131" Type="http://schemas.openxmlformats.org/officeDocument/2006/relationships/slide" Target="slides/slide126.xml"/><Relationship Id="rId130" Type="http://schemas.openxmlformats.org/officeDocument/2006/relationships/slide" Target="slides/slide125.xml"/><Relationship Id="rId13" Type="http://schemas.openxmlformats.org/officeDocument/2006/relationships/slide" Target="slides/slide8.xml"/><Relationship Id="rId129" Type="http://schemas.openxmlformats.org/officeDocument/2006/relationships/slide" Target="slides/slide124.xml"/><Relationship Id="rId128" Type="http://schemas.openxmlformats.org/officeDocument/2006/relationships/slide" Target="slides/slide123.xml"/><Relationship Id="rId127" Type="http://schemas.openxmlformats.org/officeDocument/2006/relationships/slide" Target="slides/slide122.xml"/><Relationship Id="rId126" Type="http://schemas.openxmlformats.org/officeDocument/2006/relationships/slide" Target="slides/slide121.xml"/><Relationship Id="rId125" Type="http://schemas.openxmlformats.org/officeDocument/2006/relationships/slide" Target="slides/slide120.xml"/><Relationship Id="rId124" Type="http://schemas.openxmlformats.org/officeDocument/2006/relationships/slide" Target="slides/slide119.xml"/><Relationship Id="rId123" Type="http://schemas.openxmlformats.org/officeDocument/2006/relationships/slide" Target="slides/slide118.xml"/><Relationship Id="rId122" Type="http://schemas.openxmlformats.org/officeDocument/2006/relationships/slide" Target="slides/slide117.xml"/><Relationship Id="rId121" Type="http://schemas.openxmlformats.org/officeDocument/2006/relationships/slide" Target="slides/slide116.xml"/><Relationship Id="rId120" Type="http://schemas.openxmlformats.org/officeDocument/2006/relationships/slide" Target="slides/slide115.xml"/><Relationship Id="rId12" Type="http://schemas.openxmlformats.org/officeDocument/2006/relationships/slide" Target="slides/slide7.xml"/><Relationship Id="rId119" Type="http://schemas.openxmlformats.org/officeDocument/2006/relationships/slide" Target="slides/slide114.xml"/><Relationship Id="rId118" Type="http://schemas.openxmlformats.org/officeDocument/2006/relationships/slide" Target="slides/slide113.xml"/><Relationship Id="rId117" Type="http://schemas.openxmlformats.org/officeDocument/2006/relationships/slide" Target="slides/slide112.xml"/><Relationship Id="rId116" Type="http://schemas.openxmlformats.org/officeDocument/2006/relationships/slide" Target="slides/slide111.xml"/><Relationship Id="rId115" Type="http://schemas.openxmlformats.org/officeDocument/2006/relationships/slide" Target="slides/slide110.xml"/><Relationship Id="rId114" Type="http://schemas.openxmlformats.org/officeDocument/2006/relationships/slide" Target="slides/slide109.xml"/><Relationship Id="rId113" Type="http://schemas.openxmlformats.org/officeDocument/2006/relationships/slide" Target="slides/slide108.xml"/><Relationship Id="rId112" Type="http://schemas.openxmlformats.org/officeDocument/2006/relationships/slide" Target="slides/slide107.xml"/><Relationship Id="rId111" Type="http://schemas.openxmlformats.org/officeDocument/2006/relationships/slide" Target="slides/slide106.xml"/><Relationship Id="rId110" Type="http://schemas.openxmlformats.org/officeDocument/2006/relationships/slide" Target="slides/slide105.xml"/><Relationship Id="rId11" Type="http://schemas.openxmlformats.org/officeDocument/2006/relationships/slide" Target="slides/slide6.xml"/><Relationship Id="rId109" Type="http://schemas.openxmlformats.org/officeDocument/2006/relationships/slide" Target="slides/slide104.xml"/><Relationship Id="rId108" Type="http://schemas.openxmlformats.org/officeDocument/2006/relationships/slide" Target="slides/slide103.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Noto Sans S Chinese Bold" panose="020B0800000000000000" pitchFamily="34" charset="-122"/>
                <a:ea typeface="Noto Sans S Chinese Bold" panose="020B0800000000000000" pitchFamily="34" charset="-122"/>
              </a:defRPr>
            </a:lvl1pPr>
          </a:lstStyle>
          <a:p>
            <a:fld id="{3CC73A6B-BB26-4B12-BFB8-2B873AE12267}"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Noto Sans S Chinese Bold" panose="020B0800000000000000" pitchFamily="34" charset="-122"/>
                <a:ea typeface="Noto Sans S Chinese Bold" panose="020B0800000000000000" pitchFamily="34" charset="-122"/>
              </a:defRPr>
            </a:lvl1pPr>
          </a:lstStyle>
          <a:p>
            <a:fld id="{2E5701FA-A99B-4EA7-BD9A-49A04217BC0C}"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4572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9144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3716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18288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microsoft.com/office/2007/relationships/hdphoto" Target="../media/image3.wdp"/><Relationship Id="rId4" Type="http://schemas.openxmlformats.org/officeDocument/2006/relationships/image" Target="../media/image2.png"/><Relationship Id="rId3" Type="http://schemas.openxmlformats.org/officeDocument/2006/relationships/tags" Target="../tags/tag4.xml"/><Relationship Id="rId2" Type="http://schemas.openxmlformats.org/officeDocument/2006/relationships/tags" Target="../tags/tag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image" Target="../media/image4.png"/><Relationship Id="rId3" Type="http://schemas.openxmlformats.org/officeDocument/2006/relationships/tags" Target="../tags/tag14.xml"/><Relationship Id="rId2" Type="http://schemas.openxmlformats.org/officeDocument/2006/relationships/tags" Target="../tags/tag13.xml"/><Relationship Id="rId10" Type="http://schemas.openxmlformats.org/officeDocument/2006/relationships/tags" Target="../tags/tag20.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microsoft.com/office/2007/relationships/hdphoto" Target="../media/image3.wdp"/><Relationship Id="rId4" Type="http://schemas.openxmlformats.org/officeDocument/2006/relationships/image" Target="../media/image2.png"/><Relationship Id="rId3" Type="http://schemas.openxmlformats.org/officeDocument/2006/relationships/tags" Target="../tags/tag22.xml"/><Relationship Id="rId2" Type="http://schemas.openxmlformats.org/officeDocument/2006/relationships/tags" Target="../tags/tag21.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image" Target="../media/image4.png"/><Relationship Id="rId3" Type="http://schemas.openxmlformats.org/officeDocument/2006/relationships/tags" Target="../tags/tag30.xml"/><Relationship Id="rId2" Type="http://schemas.openxmlformats.org/officeDocument/2006/relationships/tags" Target="../tags/tag29.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image" Target="../media/image5.png"/><Relationship Id="rId2" Type="http://schemas.openxmlformats.org/officeDocument/2006/relationships/tags" Target="../tags/tag3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image" Target="../media/image4.png"/><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image" Target="../media/image4.png"/><Relationship Id="rId3" Type="http://schemas.openxmlformats.org/officeDocument/2006/relationships/tags" Target="../tags/tag59.xml"/><Relationship Id="rId2" Type="http://schemas.openxmlformats.org/officeDocument/2006/relationships/tags" Target="../tags/tag58.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image" Target="../media/image4.png"/><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image" Target="../media/image4.png"/><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microsoft.com/office/2007/relationships/hdphoto" Target="../media/image3.wdp"/><Relationship Id="rId4" Type="http://schemas.openxmlformats.org/officeDocument/2006/relationships/image" Target="../media/image2.png"/><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image" Target="../media/image4.png"/><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image" Target="../media/image4.png"/><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3" Type="http://schemas.openxmlformats.org/officeDocument/2006/relationships/tags" Target="../tags/tag11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image" Target="../media/image4.png"/><Relationship Id="rId2" Type="http://schemas.openxmlformats.org/officeDocument/2006/relationships/tags" Target="../tags/tag112.xml"/><Relationship Id="rId10" Type="http://schemas.openxmlformats.org/officeDocument/2006/relationships/tags" Target="../tags/tag119.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image" Target="../media/image4.png"/><Relationship Id="rId3" Type="http://schemas.openxmlformats.org/officeDocument/2006/relationships/tags" Target="../tags/tag121.xml"/><Relationship Id="rId2" Type="http://schemas.openxmlformats.org/officeDocument/2006/relationships/tags" Target="../tags/tag120.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image" Target="../media/image4.png"/><Relationship Id="rId3" Type="http://schemas.openxmlformats.org/officeDocument/2006/relationships/tags" Target="../tags/tag131.xml"/><Relationship Id="rId2" Type="http://schemas.openxmlformats.org/officeDocument/2006/relationships/tags" Target="../tags/tag130.xml"/><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146.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image" Target="../media/image4.png"/><Relationship Id="rId3" Type="http://schemas.openxmlformats.org/officeDocument/2006/relationships/tags" Target="../tags/tag141.xml"/><Relationship Id="rId2" Type="http://schemas.openxmlformats.org/officeDocument/2006/relationships/tags" Target="../tags/tag140.xml"/><Relationship Id="rId14" Type="http://schemas.openxmlformats.org/officeDocument/2006/relationships/tags" Target="../tags/tag151.xml"/><Relationship Id="rId13" Type="http://schemas.openxmlformats.org/officeDocument/2006/relationships/tags" Target="../tags/tag150.xml"/><Relationship Id="rId12" Type="http://schemas.openxmlformats.org/officeDocument/2006/relationships/tags" Target="../tags/tag149.xml"/><Relationship Id="rId11" Type="http://schemas.openxmlformats.org/officeDocument/2006/relationships/tags" Target="../tags/tag148.xml"/><Relationship Id="rId10" Type="http://schemas.openxmlformats.org/officeDocument/2006/relationships/tags" Target="../tags/tag147.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image" Target="../media/image4.png"/><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3" Type="http://schemas.openxmlformats.org/officeDocument/2006/relationships/tags" Target="../tags/tag162.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41" name="圆角矩形 340"/>
          <p:cNvSpPr/>
          <p:nvPr/>
        </p:nvSpPr>
        <p:spPr>
          <a:xfrm>
            <a:off x="8887469" y="994758"/>
            <a:ext cx="52530" cy="1190473"/>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chor="ctr" anchorCtr="0">
            <a:normAutofit/>
          </a:bodyPr>
          <a:lstStyle/>
          <a:p>
            <a:pPr algn="ctr"/>
            <a:endParaRPr lang="zh-CN" altLang="en-US"/>
          </a:p>
        </p:txBody>
      </p:sp>
      <p:sp>
        <p:nvSpPr>
          <p:cNvPr id="3" name="副标题 2"/>
          <p:cNvSpPr>
            <a:spLocks noGrp="1"/>
          </p:cNvSpPr>
          <p:nvPr>
            <p:ph type="subTitle" idx="1" hasCustomPrompt="1"/>
          </p:nvPr>
        </p:nvSpPr>
        <p:spPr>
          <a:xfrm>
            <a:off x="4645090" y="3619389"/>
            <a:ext cx="3073956" cy="584747"/>
          </a:xfrm>
        </p:spPr>
        <p:txBody>
          <a:bodyPr vert="horz" lIns="90000" tIns="46800" rIns="90000" bIns="46800" anchor="ctr" anchorCtr="0">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编辑副标题</a:t>
            </a:r>
            <a:endParaRPr lang="zh-CN" altLang="en-US" dirty="0"/>
          </a:p>
        </p:txBody>
      </p:sp>
      <p:sp>
        <p:nvSpPr>
          <p:cNvPr id="4" name="日期占位符 3"/>
          <p:cNvSpPr>
            <a:spLocks noGrp="1"/>
          </p:cNvSpPr>
          <p:nvPr>
            <p:ph type="dt" sz="half" idx="10"/>
          </p:nvPr>
        </p:nvSpPr>
        <p:spPr/>
        <p:txBody>
          <a:bodyPr vert="horz" lIns="90000" tIns="46800" rIns="90000" bIns="46800" anchor="ctr" anchorCtr="0">
            <a:normAutofit/>
          </a:bodyPr>
          <a:lstStyle/>
          <a:p>
            <a:fld id="{F3E307D7-356B-4F84-996D-333F8A90DC51}" type="datetimeFigureOut">
              <a:rPr lang="zh-CN" altLang="en-US" smtClean="0"/>
            </a:fld>
            <a:endParaRPr lang="zh-CN" altLang="en-US"/>
          </a:p>
        </p:txBody>
      </p:sp>
      <p:sp>
        <p:nvSpPr>
          <p:cNvPr id="5" name="页脚占位符 4"/>
          <p:cNvSpPr>
            <a:spLocks noGrp="1"/>
          </p:cNvSpPr>
          <p:nvPr>
            <p:ph type="ftr" sz="quarter" idx="11"/>
          </p:nvPr>
        </p:nvSpPr>
        <p:spPr/>
        <p:txBody>
          <a:bodyPr vert="horz" lIns="90000" tIns="46800" rIns="90000" bIns="46800" anchor="ctr" anchorCtr="0">
            <a:normAutofit/>
          </a:bodyPr>
          <a:lstStyle/>
          <a:p>
            <a:endParaRPr lang="zh-CN" altLang="en-US"/>
          </a:p>
        </p:txBody>
      </p:sp>
      <p:sp>
        <p:nvSpPr>
          <p:cNvPr id="6" name="灯片编号占位符 5"/>
          <p:cNvSpPr>
            <a:spLocks noGrp="1"/>
          </p:cNvSpPr>
          <p:nvPr>
            <p:ph type="sldNum" sz="quarter" idx="12"/>
          </p:nvPr>
        </p:nvSpPr>
        <p:spPr/>
        <p:txBody>
          <a:bodyPr vert="horz" lIns="90000" tIns="46800" rIns="90000" bIns="46800" anchor="ctr" anchorCtr="0">
            <a:normAutofit/>
          </a:bodyPr>
          <a:lstStyle/>
          <a:p>
            <a:fld id="{35A498B6-EE1B-4871-94FD-E60BD08EA513}" type="slidenum">
              <a:rPr lang="zh-CN" altLang="en-US" smtClean="0"/>
            </a:fld>
            <a:endParaRPr lang="zh-CN" altLang="en-US"/>
          </a:p>
        </p:txBody>
      </p:sp>
      <p:sp>
        <p:nvSpPr>
          <p:cNvPr id="56" name="标题 55"/>
          <p:cNvSpPr>
            <a:spLocks noGrp="1"/>
          </p:cNvSpPr>
          <p:nvPr>
            <p:ph type="title"/>
          </p:nvPr>
        </p:nvSpPr>
        <p:spPr>
          <a:xfrm>
            <a:off x="2658447" y="2233752"/>
            <a:ext cx="6875106" cy="1325563"/>
          </a:xfrm>
        </p:spPr>
        <p:txBody>
          <a:bodyPr vert="horz" lIns="90000" tIns="46800" rIns="90000" bIns="46800" anchor="ctr" anchorCtr="0">
            <a:normAutofit/>
          </a:bodyPr>
          <a:lstStyle>
            <a:lvl1pPr algn="ctr">
              <a:defRPr/>
            </a:lvl1pPr>
          </a:lstStyle>
          <a:p>
            <a:r>
              <a:rPr lang="zh-CN" altLang="en-US" smtClean="0"/>
              <a:t>单击此处编辑母版标题样式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600">
                <a:solidFill>
                  <a:schemeClr val="tx1"/>
                </a:solidFill>
              </a:defRPr>
            </a:lvl1pPr>
          </a:lstStyle>
          <a:p>
            <a:r>
              <a:rPr lang="zh-CN" altLang="en-US"/>
              <a:t>单击此处编辑母版标题样式</a:t>
            </a:r>
            <a:endParaRPr lang="zh-CN" altLang="en-US"/>
          </a:p>
        </p:txBody>
      </p:sp>
      <p:sp>
        <p:nvSpPr>
          <p:cNvPr id="3" name="内容占位符 2"/>
          <p:cNvSpPr>
            <a:spLocks noGrp="1"/>
          </p:cNvSpPr>
          <p:nvPr>
            <p:ph idx="1"/>
          </p:nvPr>
        </p:nvSpPr>
        <p:spPr/>
        <p:txBody>
          <a:bodyPr>
            <a:normAutofit/>
          </a:bodyPr>
          <a:lstStyle>
            <a:lvl1pPr algn="just">
              <a:spcBef>
                <a:spcPts val="1200"/>
              </a:spcBef>
              <a:spcAft>
                <a:spcPts val="600"/>
              </a:spcAft>
              <a:defRPr sz="2400">
                <a:solidFill>
                  <a:schemeClr val="tx1"/>
                </a:solidFill>
              </a:defRPr>
            </a:lvl1pPr>
            <a:lvl2pPr algn="just">
              <a:spcBef>
                <a:spcPts val="1200"/>
              </a:spcBef>
              <a:spcAft>
                <a:spcPts val="600"/>
              </a:spcAft>
              <a:defRPr sz="2000">
                <a:solidFill>
                  <a:schemeClr val="tx1"/>
                </a:solidFill>
              </a:defRPr>
            </a:lvl2pPr>
            <a:lvl3pPr algn="just">
              <a:spcBef>
                <a:spcPts val="1200"/>
              </a:spcBef>
              <a:spcAft>
                <a:spcPts val="600"/>
              </a:spcAft>
              <a:defRPr sz="1800">
                <a:solidFill>
                  <a:schemeClr val="tx1"/>
                </a:solidFill>
              </a:defRPr>
            </a:lvl3pPr>
            <a:lvl4pPr algn="just">
              <a:spcBef>
                <a:spcPts val="1200"/>
              </a:spcBef>
              <a:spcAft>
                <a:spcPts val="600"/>
              </a:spcAft>
              <a:defRPr sz="1800">
                <a:solidFill>
                  <a:schemeClr val="tx1"/>
                </a:solidFill>
              </a:defRPr>
            </a:lvl4pPr>
            <a:lvl5pPr algn="just">
              <a:spcBef>
                <a:spcPts val="1200"/>
              </a:spcBef>
              <a:spcAft>
                <a:spcPts val="600"/>
              </a:spcAft>
              <a:defRPr sz="1800">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solidFill>
                  <a:schemeClr val="tx1"/>
                </a:solidFill>
              </a:defRPr>
            </a:lvl1pPr>
          </a:lstStyle>
          <a:p>
            <a:fld id="{F3E307D7-356B-4F84-996D-333F8A90DC51}"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solidFill>
                  <a:schemeClr val="tx1"/>
                </a:solidFill>
              </a:defRPr>
            </a:lvl1pPr>
          </a:lstStyle>
          <a:p>
            <a:endParaRPr lang="zh-CN" altLang="en-US"/>
          </a:p>
        </p:txBody>
      </p:sp>
      <p:sp>
        <p:nvSpPr>
          <p:cNvPr id="6" name="灯片编号占位符 5"/>
          <p:cNvSpPr>
            <a:spLocks noGrp="1"/>
          </p:cNvSpPr>
          <p:nvPr>
            <p:ph type="sldNum" sz="quarter" idx="12"/>
          </p:nvPr>
        </p:nvSpPr>
        <p:spPr/>
        <p:txBody>
          <a:bodyPr/>
          <a:lstStyle>
            <a:lvl1pPr>
              <a:defRPr>
                <a:solidFill>
                  <a:schemeClr val="tx1"/>
                </a:solidFill>
              </a:defRPr>
            </a:lvl1pPr>
          </a:lstStyle>
          <a:p>
            <a:fld id="{35A498B6-EE1B-4871-94FD-E60BD08EA513}"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1281225"/>
          </a:xfrm>
        </p:spPr>
        <p:txBody>
          <a:bodyPr anchor="ctr" anchorCtr="0">
            <a:normAutofit/>
          </a:bodyPr>
          <a:lstStyle>
            <a:lvl1pPr algn="ctr">
              <a:defRPr sz="4800" b="1">
                <a:solidFill>
                  <a:schemeClr val="bg1">
                    <a:lumMod val="95000"/>
                    <a:lumOff val="5000"/>
                  </a:schemeClr>
                </a:solidFill>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41375" y="3287593"/>
            <a:ext cx="10509250" cy="1349721"/>
          </a:xfrm>
        </p:spPr>
        <p:txBody>
          <a:bodyPr anchor="ctr" anchorCtr="0">
            <a:normAutofit/>
          </a:bodyPr>
          <a:lstStyle>
            <a:lvl1pPr marL="0" indent="0" algn="ctr">
              <a:buNone/>
              <a:defRPr sz="2000">
                <a:solidFill>
                  <a:schemeClr val="bg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a:t>
            </a:r>
            <a:r>
              <a:rPr lang="zh-CN" altLang="en-US" dirty="0"/>
              <a:t>样式</a:t>
            </a:r>
            <a:endParaRPr lang="zh-CN" altLang="en-US" dirty="0"/>
          </a:p>
        </p:txBody>
      </p:sp>
      <p:sp>
        <p:nvSpPr>
          <p:cNvPr id="4" name="日期占位符 3"/>
          <p:cNvSpPr>
            <a:spLocks noGrp="1"/>
          </p:cNvSpPr>
          <p:nvPr>
            <p:ph type="dt" sz="half" idx="10"/>
          </p:nvPr>
        </p:nvSpPr>
        <p:spPr/>
        <p:txBody>
          <a:bodyPr/>
          <a:lstStyle/>
          <a:p>
            <a:fld id="{F3E307D7-356B-4F84-996D-333F8A90DC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A498B6-EE1B-4871-94FD-E60BD08EA513}"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2800">
                <a:solidFill>
                  <a:schemeClr val="tx1"/>
                </a:solidFill>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normAutofit/>
          </a:bodyPr>
          <a:lstStyle>
            <a:lvl1pPr algn="just">
              <a:lnSpc>
                <a:spcPct val="150000"/>
              </a:lnSpc>
              <a:defRPr sz="2400">
                <a:solidFill>
                  <a:schemeClr val="tx1"/>
                </a:solidFill>
              </a:defRPr>
            </a:lvl1pPr>
            <a:lvl2pPr algn="just">
              <a:lnSpc>
                <a:spcPct val="150000"/>
              </a:lnSpc>
              <a:defRPr sz="2000">
                <a:solidFill>
                  <a:schemeClr val="tx1"/>
                </a:solidFill>
              </a:defRPr>
            </a:lvl2pPr>
            <a:lvl3pPr algn="just">
              <a:lnSpc>
                <a:spcPct val="150000"/>
              </a:lnSpc>
              <a:defRPr sz="1800">
                <a:solidFill>
                  <a:schemeClr val="tx1"/>
                </a:solidFill>
              </a:defRPr>
            </a:lvl3pPr>
            <a:lvl4pPr algn="just">
              <a:lnSpc>
                <a:spcPct val="150000"/>
              </a:lnSpc>
              <a:defRPr sz="1800">
                <a:solidFill>
                  <a:schemeClr val="tx1"/>
                </a:solidFill>
              </a:defRPr>
            </a:lvl4pPr>
            <a:lvl5pPr algn="just">
              <a:lnSpc>
                <a:spcPct val="150000"/>
              </a:lnSpc>
              <a:defRPr sz="1800">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normAutofit/>
          </a:bodyPr>
          <a:lstStyle>
            <a:lvl1pPr algn="just">
              <a:lnSpc>
                <a:spcPct val="150000"/>
              </a:lnSpc>
              <a:defRPr sz="2400">
                <a:solidFill>
                  <a:schemeClr val="tx1"/>
                </a:solidFill>
              </a:defRPr>
            </a:lvl1pPr>
            <a:lvl2pPr algn="just">
              <a:lnSpc>
                <a:spcPct val="150000"/>
              </a:lnSpc>
              <a:defRPr sz="2000">
                <a:solidFill>
                  <a:schemeClr val="tx1"/>
                </a:solidFill>
              </a:defRPr>
            </a:lvl2pPr>
            <a:lvl3pPr algn="just">
              <a:lnSpc>
                <a:spcPct val="150000"/>
              </a:lnSpc>
              <a:defRPr sz="1800">
                <a:solidFill>
                  <a:schemeClr val="tx1"/>
                </a:solidFill>
              </a:defRPr>
            </a:lvl3pPr>
            <a:lvl4pPr algn="just">
              <a:lnSpc>
                <a:spcPct val="150000"/>
              </a:lnSpc>
              <a:defRPr sz="1800">
                <a:solidFill>
                  <a:schemeClr val="tx1"/>
                </a:solidFill>
              </a:defRPr>
            </a:lvl4pPr>
            <a:lvl5pPr algn="just">
              <a:lnSpc>
                <a:spcPct val="150000"/>
              </a:lnSpc>
              <a:defRPr sz="1800">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solidFill>
                  <a:schemeClr val="tx1"/>
                </a:solidFill>
              </a:defRPr>
            </a:lvl1pPr>
          </a:lstStyle>
          <a:p>
            <a:fld id="{F3E307D7-356B-4F84-996D-333F8A90DC51}"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35A498B6-EE1B-4871-94FD-E60BD08EA513}"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149351"/>
          </a:xfrm>
        </p:spPr>
        <p:txBody>
          <a:bodyPr/>
          <a:lstStyle>
            <a:lvl1pPr>
              <a:defRPr>
                <a:solidFill>
                  <a:schemeClr val="tx1"/>
                </a:solidFill>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a:t>
            </a:r>
            <a:r>
              <a:rPr lang="zh-CN" altLang="en-US" dirty="0"/>
              <a:t>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a:t>
            </a:r>
            <a:r>
              <a:rPr lang="zh-CN" altLang="en-US" dirty="0"/>
              <a:t>样式</a:t>
            </a:r>
            <a:endParaRPr lang="zh-CN" altLang="en-US" dirty="0"/>
          </a:p>
        </p:txBody>
      </p:sp>
      <p:sp>
        <p:nvSpPr>
          <p:cNvPr id="6" name="内容占位符 5"/>
          <p:cNvSpPr>
            <a:spLocks noGrp="1"/>
          </p:cNvSpPr>
          <p:nvPr>
            <p:ph sz="quarter" idx="4"/>
          </p:nvPr>
        </p:nvSpPr>
        <p:spPr>
          <a:xfrm>
            <a:off x="6172200" y="2505075"/>
            <a:ext cx="5183188" cy="368458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lvl1pPr>
              <a:defRPr>
                <a:solidFill>
                  <a:schemeClr val="tx1"/>
                </a:solidFill>
              </a:defRPr>
            </a:lvl1pPr>
          </a:lstStyle>
          <a:p>
            <a:fld id="{F3E307D7-356B-4F84-996D-333F8A90DC51}"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solidFill>
                  <a:schemeClr val="tx1"/>
                </a:solidFill>
              </a:defRPr>
            </a:lvl1pPr>
          </a:lstStyle>
          <a:p>
            <a:endParaRPr lang="zh-CN" altLang="en-US"/>
          </a:p>
        </p:txBody>
      </p:sp>
      <p:sp>
        <p:nvSpPr>
          <p:cNvPr id="9" name="灯片编号占位符 8"/>
          <p:cNvSpPr>
            <a:spLocks noGrp="1"/>
          </p:cNvSpPr>
          <p:nvPr>
            <p:ph type="sldNum" sz="quarter" idx="12"/>
          </p:nvPr>
        </p:nvSpPr>
        <p:spPr/>
        <p:txBody>
          <a:bodyPr/>
          <a:lstStyle>
            <a:lvl1pPr>
              <a:defRPr>
                <a:solidFill>
                  <a:schemeClr val="tx1"/>
                </a:solidFill>
              </a:defRPr>
            </a:lvl1pPr>
          </a:lstStyle>
          <a:p>
            <a:fld id="{35A498B6-EE1B-4871-94FD-E60BD08EA513}"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lvl1pPr>
              <a:defRPr>
                <a:solidFill>
                  <a:schemeClr val="tx1"/>
                </a:solidFill>
              </a:defRPr>
            </a:lvl1pPr>
          </a:lstStyle>
          <a:p>
            <a:fld id="{F3E307D7-356B-4F84-996D-333F8A90DC51}"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solidFill>
                  <a:schemeClr val="tx1"/>
                </a:solidFill>
              </a:defRPr>
            </a:lvl1pPr>
          </a:lstStyle>
          <a:p>
            <a:endParaRPr lang="zh-CN" altLang="en-US"/>
          </a:p>
        </p:txBody>
      </p:sp>
      <p:sp>
        <p:nvSpPr>
          <p:cNvPr id="5" name="灯片编号占位符 4"/>
          <p:cNvSpPr>
            <a:spLocks noGrp="1"/>
          </p:cNvSpPr>
          <p:nvPr>
            <p:ph type="sldNum" sz="quarter" idx="12"/>
          </p:nvPr>
        </p:nvSpPr>
        <p:spPr/>
        <p:txBody>
          <a:bodyPr/>
          <a:lstStyle>
            <a:lvl1pPr>
              <a:defRPr>
                <a:solidFill>
                  <a:schemeClr val="tx1"/>
                </a:solidFill>
              </a:defRPr>
            </a:lvl1pPr>
          </a:lstStyle>
          <a:p>
            <a:fld id="{35A498B6-EE1B-4871-94FD-E60BD08EA513}" type="slidenum">
              <a:rPr lang="zh-CN" altLang="en-US" smtClean="0"/>
            </a:fld>
            <a:endParaRPr lang="zh-CN" altLang="en-US"/>
          </a:p>
        </p:txBody>
      </p:sp>
      <p:sp>
        <p:nvSpPr>
          <p:cNvPr id="7" name="标题 6"/>
          <p:cNvSpPr>
            <a:spLocks noGrp="1"/>
          </p:cNvSpPr>
          <p:nvPr>
            <p:ph type="title"/>
          </p:nvPr>
        </p:nvSpPr>
        <p:spPr>
          <a:xfrm>
            <a:off x="838200" y="2766219"/>
            <a:ext cx="10515600" cy="1325563"/>
          </a:xfrm>
        </p:spPr>
        <p:txBody>
          <a:bodyPr/>
          <a:lstStyle>
            <a:lvl1pPr algn="ctr">
              <a:defRPr/>
            </a:lvl1pPr>
          </a:lstStyle>
          <a:p>
            <a:r>
              <a:rPr lang="zh-CN" altLang="en-US" smtClean="0"/>
              <a:t>单击此处编辑母版标题样式</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3E307D7-356B-4F84-996D-333F8A90DC5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5A498B6-EE1B-4871-94FD-E60BD08EA51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normAutofit/>
          </a:bodyPr>
          <a:lstStyle>
            <a:lvl1pPr>
              <a:defRPr sz="3600"/>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5183188" y="457200"/>
            <a:ext cx="6172200" cy="540913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a:t>
            </a:r>
            <a:r>
              <a:rPr lang="zh-CN" altLang="en-US" dirty="0"/>
              <a:t>样式</a:t>
            </a:r>
            <a:endParaRPr lang="zh-CN" altLang="en-US" dirty="0"/>
          </a:p>
        </p:txBody>
      </p:sp>
      <p:sp>
        <p:nvSpPr>
          <p:cNvPr id="5" name="日期占位符 4"/>
          <p:cNvSpPr>
            <a:spLocks noGrp="1"/>
          </p:cNvSpPr>
          <p:nvPr>
            <p:ph type="dt" sz="half" idx="10"/>
          </p:nvPr>
        </p:nvSpPr>
        <p:spPr/>
        <p:txBody>
          <a:bodyPr/>
          <a:lstStyle/>
          <a:p>
            <a:fld id="{F3E307D7-356B-4F84-996D-333F8A90DC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A498B6-EE1B-4871-94FD-E60BD08EA513}"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64968" y="365125"/>
            <a:ext cx="1488831"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8868508" cy="5811838"/>
          </a:xfrm>
        </p:spPr>
        <p:txBody>
          <a:bodyPr vert="eaVert"/>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7B0C06F6-3F62-4D25-A16B-42CDEE7C5A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FA94D8-00D8-490D-B822-6AA72EE589D0}"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3E307D7-356B-4F84-996D-333F8A90DC5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5A498B6-EE1B-4871-94FD-E60BD08EA513}" type="slidenum">
              <a:rPr lang="zh-CN" altLang="en-US" smtClean="0"/>
            </a:fld>
            <a:endParaRPr lang="zh-CN" altLang="en-US"/>
          </a:p>
        </p:txBody>
      </p:sp>
      <p:sp>
        <p:nvSpPr>
          <p:cNvPr id="7" name="文本占位符 6"/>
          <p:cNvSpPr>
            <a:spLocks noGrp="1"/>
          </p:cNvSpPr>
          <p:nvPr>
            <p:ph type="body" sz="quarter" idx="13"/>
          </p:nvPr>
        </p:nvSpPr>
        <p:spPr>
          <a:xfrm>
            <a:off x="838200" y="544513"/>
            <a:ext cx="10515600" cy="5680075"/>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076450" y="1602955"/>
            <a:ext cx="8039100" cy="37596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custDataLst>
              <p:tags r:id="rId3"/>
            </p:custDataLst>
          </p:nvPr>
        </p:nvPicPr>
        <p:blipFill>
          <a:blip r:embed="rId4">
            <a:extLst>
              <a:ext uri="{BEBA8EAE-BF5A-486C-A8C5-ECC9F3942E4B}">
                <a14:imgProps xmlns:a14="http://schemas.microsoft.com/office/drawing/2010/main">
                  <a14:imgLayer r:embed="rId5">
                    <a14:imgEffect>
                      <a14:backgroundRemoval t="1193" b="100000" l="0" r="100000">
                        <a14:foregroundMark x1="11819" y1="38075" x2="10739" y2="29302"/>
                        <a14:foregroundMark x1="14085" y1="24446" x2="10685" y2="25980"/>
                        <a14:foregroundMark x1="29304" y1="84157" x2="30599" y2="79046"/>
                        <a14:foregroundMark x1="31085" y1="79472" x2="39935" y2="78876"/>
                        <a14:foregroundMark x1="65030" y1="79302" x2="70372" y2="79046"/>
                        <a14:backgroundMark x1="13600" y1="27513" x2="14895" y2="38671"/>
                        <a14:backgroundMark x1="14355" y1="48722" x2="15542" y2="60988"/>
                        <a14:backgroundMark x1="14409" y1="49744" x2="14247" y2="32794"/>
                        <a14:backgroundMark x1="13168" y1="28961" x2="13168" y2="34497"/>
                        <a14:backgroundMark x1="14895" y1="33305" x2="34161" y2="41141"/>
                        <a14:backgroundMark x1="32974" y1="34923" x2="41338" y2="28705"/>
                        <a14:backgroundMark x1="40853" y1="29302" x2="53265" y2="28109"/>
                        <a14:backgroundMark x1="53805" y1="29557" x2="55640" y2="45486"/>
                        <a14:backgroundMark x1="56503" y1="43782" x2="74096" y2="47956"/>
                        <a14:backgroundMark x1="66379" y1="43782" x2="66109" y2="36116"/>
                        <a14:backgroundMark x1="56503" y1="29983" x2="57420" y2="29983"/>
                        <a14:backgroundMark x1="74474" y1="28279" x2="81274" y2="42589"/>
                        <a14:backgroundMark x1="77334" y1="36797" x2="70103" y2="49148"/>
                        <a14:backgroundMark x1="76255" y1="28279" x2="83594" y2="27683"/>
                        <a14:backgroundMark x1="84943" y1="29131" x2="85213" y2="45911"/>
                        <a14:backgroundMark x1="84404" y1="52896" x2="83864" y2="67121"/>
                        <a14:backgroundMark x1="83324" y1="46678" x2="84404" y2="57496"/>
                        <a14:backgroundMark x1="81813" y1="52300" x2="61198" y2="69591"/>
                        <a14:backgroundMark x1="61468" y1="72147" x2="65839" y2="77513"/>
                        <a14:backgroundMark x1="66757" y1="77939" x2="72855" y2="76491"/>
                        <a14:backgroundMark x1="83216" y1="74191" x2="83864" y2="73169"/>
                        <a14:backgroundMark x1="80734" y1="74020" x2="81651" y2="74617"/>
                        <a14:backgroundMark x1="12574" y1="60307" x2="12520" y2="73935"/>
                        <a14:backgroundMark x1="14355" y1="71039" x2="17647" y2="67717"/>
                        <a14:backgroundMark x1="16460" y1="72743" x2="16352" y2="67547"/>
                        <a14:backgroundMark x1="16838" y1="73339" x2="18187" y2="73509"/>
                        <a14:backgroundMark x1="19212" y1="74787" x2="20399" y2="69676"/>
                        <a14:backgroundMark x1="19482" y1="76405" x2="19644" y2="74532"/>
                        <a14:backgroundMark x1="15812" y1="76065" x2="15326" y2="75383"/>
                        <a14:backgroundMark x1="29574" y1="77853" x2="30707" y2="68399"/>
                        <a14:backgroundMark x1="29951" y1="68228" x2="26821" y2="61755"/>
                        <a14:backgroundMark x1="25796" y1="65758" x2="20777" y2="70187"/>
                        <a14:backgroundMark x1="30329" y1="77853" x2="63087" y2="77683"/>
                        <a14:backgroundMark x1="72747" y1="78109" x2="72747" y2="77087"/>
                        <a14:backgroundMark x1="66109" y1="36797" x2="65192" y2="31601"/>
                        <a14:backgroundMark x1="57582" y1="29983" x2="57043" y2="29302"/>
                        <a14:backgroundMark x1="61198" y1="29131" x2="62115" y2="27087"/>
                        <a14:backgroundMark x1="60712" y1="29557" x2="60065" y2="30409"/>
                        <a14:backgroundMark x1="57852" y1="30153" x2="58770" y2="30153"/>
                        <a14:backgroundMark x1="59687" y1="30324" x2="58985" y2="29983"/>
                        <a14:backgroundMark x1="73826" y1="28876" x2="72855" y2="27087"/>
                        <a14:backgroundMark x1="64652" y1="32283" x2="65192" y2="28365"/>
                        <a14:backgroundMark x1="65300" y1="28365" x2="65569" y2="26831"/>
                        <a14:backgroundMark x1="12628" y1="27342" x2="12574" y2="26746"/>
                      </a14:backgroundRemoval>
                    </a14:imgEffect>
                  </a14:imgLayer>
                </a14:imgProps>
              </a:ext>
            </a:extLst>
          </a:blip>
          <a:stretch>
            <a:fillRect/>
          </a:stretch>
        </p:blipFill>
        <p:spPr>
          <a:xfrm>
            <a:off x="759988" y="-57150"/>
            <a:ext cx="10824425" cy="6858000"/>
          </a:xfrm>
          <a:prstGeom prst="rect">
            <a:avLst/>
          </a:prstGeom>
        </p:spPr>
      </p:pic>
      <p:sp>
        <p:nvSpPr>
          <p:cNvPr id="10689" name="任意多边形: 形状 10688"/>
          <p:cNvSpPr/>
          <p:nvPr>
            <p:custDataLst>
              <p:tags r:id="rId6"/>
            </p:custDataLst>
          </p:nvPr>
        </p:nvSpPr>
        <p:spPr>
          <a:xfrm>
            <a:off x="4439282" y="4428565"/>
            <a:ext cx="3313436" cy="826480"/>
          </a:xfrm>
          <a:custGeom>
            <a:avLst/>
            <a:gdLst>
              <a:gd name="connsiteX0" fmla="*/ 12772 w 2974380"/>
              <a:gd name="connsiteY0" fmla="*/ 12772 h 647097"/>
              <a:gd name="connsiteX1" fmla="*/ 2963879 w 2974380"/>
              <a:gd name="connsiteY1" fmla="*/ 12772 h 647097"/>
              <a:gd name="connsiteX2" fmla="*/ 2963879 w 2974380"/>
              <a:gd name="connsiteY2" fmla="*/ 637732 h 647097"/>
              <a:gd name="connsiteX3" fmla="*/ 12772 w 2974380"/>
              <a:gd name="connsiteY3" fmla="*/ 637732 h 647097"/>
            </a:gdLst>
            <a:ahLst/>
            <a:cxnLst>
              <a:cxn ang="0">
                <a:pos x="connsiteX0" y="connsiteY0"/>
              </a:cxn>
              <a:cxn ang="0">
                <a:pos x="connsiteX1" y="connsiteY1"/>
              </a:cxn>
              <a:cxn ang="0">
                <a:pos x="connsiteX2" y="connsiteY2"/>
              </a:cxn>
              <a:cxn ang="0">
                <a:pos x="connsiteX3" y="connsiteY3"/>
              </a:cxn>
            </a:cxnLst>
            <a:rect l="l" t="t" r="r" b="b"/>
            <a:pathLst>
              <a:path w="2974380" h="647097">
                <a:moveTo>
                  <a:pt x="12772" y="12772"/>
                </a:moveTo>
                <a:lnTo>
                  <a:pt x="2963879" y="12772"/>
                </a:lnTo>
                <a:lnTo>
                  <a:pt x="2963879" y="637732"/>
                </a:lnTo>
                <a:lnTo>
                  <a:pt x="12772" y="637732"/>
                </a:lnTo>
                <a:close/>
              </a:path>
            </a:pathLst>
          </a:custGeom>
          <a:noFill/>
          <a:ln w="28575" cap="flat">
            <a:solidFill>
              <a:schemeClr val="bg1"/>
            </a:solidFill>
            <a:prstDash val="solid"/>
            <a:miter/>
          </a:ln>
        </p:spPr>
        <p:txBody>
          <a:bodyPr rtlCol="0" anchor="ctr"/>
          <a:lstStyle/>
          <a:p>
            <a:endParaRPr lang="zh-CN" altLang="en-US"/>
          </a:p>
        </p:txBody>
      </p:sp>
      <p:sp>
        <p:nvSpPr>
          <p:cNvPr id="9802" name="标题 1"/>
          <p:cNvSpPr>
            <a:spLocks noGrp="1"/>
          </p:cNvSpPr>
          <p:nvPr>
            <p:ph type="ctrTitle" hasCustomPrompt="1"/>
            <p:custDataLst>
              <p:tags r:id="rId7"/>
            </p:custDataLst>
          </p:nvPr>
        </p:nvSpPr>
        <p:spPr>
          <a:xfrm>
            <a:off x="2716306" y="2671483"/>
            <a:ext cx="6759389" cy="1099798"/>
          </a:xfrm>
        </p:spPr>
        <p:txBody>
          <a:bodyPr anchor="b" anchorCtr="0">
            <a:normAutofit/>
          </a:bodyPr>
          <a:lstStyle>
            <a:lvl1pPr algn="ctr">
              <a:lnSpc>
                <a:spcPct val="90000"/>
              </a:lnSpc>
              <a:defRPr sz="5400" u="none" strike="noStrike" kern="1200" cap="none" spc="200" normalizeH="0" baseline="0">
                <a:solidFill>
                  <a:schemeClr val="bg1"/>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9801" name="副标题 2"/>
          <p:cNvSpPr>
            <a:spLocks noGrp="1"/>
          </p:cNvSpPr>
          <p:nvPr>
            <p:ph type="subTitle" idx="1"/>
            <p:custDataLst>
              <p:tags r:id="rId8"/>
            </p:custDataLst>
          </p:nvPr>
        </p:nvSpPr>
        <p:spPr>
          <a:xfrm>
            <a:off x="3062131" y="3833665"/>
            <a:ext cx="6067738" cy="403533"/>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1600" u="none" strike="noStrike" kern="1200" cap="none" spc="150" normalizeH="0" baseline="0">
                <a:solidFill>
                  <a:schemeClr val="bg1"/>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单击此处编辑母版副标题样式</a:t>
            </a:r>
            <a:endParaRPr lang="en-US" altLang="zh-CN" dirty="0"/>
          </a:p>
        </p:txBody>
      </p:sp>
      <p:sp>
        <p:nvSpPr>
          <p:cNvPr id="7" name="文本占位符 6"/>
          <p:cNvSpPr>
            <a:spLocks noGrp="1"/>
          </p:cNvSpPr>
          <p:nvPr>
            <p:ph type="body" sz="quarter" idx="13" hasCustomPrompt="1"/>
            <p:custDataLst>
              <p:tags r:id="rId9"/>
            </p:custDataLst>
          </p:nvPr>
        </p:nvSpPr>
        <p:spPr>
          <a:xfrm>
            <a:off x="4787689" y="4492232"/>
            <a:ext cx="2626323" cy="313637"/>
          </a:xfrm>
        </p:spPr>
        <p:txBody>
          <a:bodyPr anchor="ctr">
            <a:normAutofit/>
          </a:bodyPr>
          <a:lstStyle>
            <a:lvl1pPr marL="0" indent="0" algn="ctr">
              <a:buNone/>
              <a:defRPr sz="1400" u="none" strike="noStrike" kern="1200" cap="none" spc="150" normalizeH="0" baseline="0">
                <a:solidFill>
                  <a:schemeClr val="bg1"/>
                </a:solidFill>
                <a:uFillTx/>
                <a:latin typeface="Arial" panose="020B0604020202020204" pitchFamily="34" charset="0"/>
              </a:defRPr>
            </a:lvl1pPr>
            <a:lvl2pPr marL="457200" indent="0">
              <a:buNone/>
              <a:defRPr/>
            </a:lvl2pPr>
          </a:lstStyle>
          <a:p>
            <a:pPr lvl="0"/>
            <a:r>
              <a:rPr lang="zh-CN" altLang="en-US" dirty="0"/>
              <a:t>编辑文本</a:t>
            </a:r>
            <a:endParaRPr lang="zh-CN" altLang="en-US" dirty="0"/>
          </a:p>
        </p:txBody>
      </p:sp>
      <p:sp>
        <p:nvSpPr>
          <p:cNvPr id="9" name="文本占位符 8"/>
          <p:cNvSpPr>
            <a:spLocks noGrp="1"/>
          </p:cNvSpPr>
          <p:nvPr>
            <p:ph type="body" sz="quarter" idx="14" hasCustomPrompt="1"/>
            <p:custDataLst>
              <p:tags r:id="rId10"/>
            </p:custDataLst>
          </p:nvPr>
        </p:nvSpPr>
        <p:spPr>
          <a:xfrm>
            <a:off x="4787689" y="4866144"/>
            <a:ext cx="2626323" cy="326516"/>
          </a:xfrm>
        </p:spPr>
        <p:txBody>
          <a:bodyPr anchor="ctr">
            <a:normAutofit/>
          </a:bodyPr>
          <a:lstStyle>
            <a:lvl1pPr marL="0" indent="0" algn="ctr">
              <a:buNone/>
              <a:defRPr sz="1400" u="none" strike="noStrike" kern="1200" cap="none" spc="150" normalizeH="0" baseline="0">
                <a:solidFill>
                  <a:schemeClr val="bg1"/>
                </a:solidFill>
                <a:uFillTx/>
                <a:latin typeface="Arial" panose="020B0604020202020204" pitchFamily="34" charset="0"/>
              </a:defRPr>
            </a:lvl1pPr>
            <a:lvl2pPr marL="457200" indent="0">
              <a:buNone/>
              <a:defRPr/>
            </a:lvl2pPr>
          </a:lstStyle>
          <a:p>
            <a:pPr lvl="0"/>
            <a:r>
              <a:rPr lang="zh-CN" altLang="en-US" dirty="0"/>
              <a:t>编辑文本</a:t>
            </a:r>
            <a:endParaRPr lang="zh-CN" altLang="en-US" dirty="0"/>
          </a:p>
        </p:txBody>
      </p:sp>
      <p:sp>
        <p:nvSpPr>
          <p:cNvPr id="2" name="日期占位符 1"/>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75570" y="5962493"/>
            <a:ext cx="12304200" cy="895507"/>
            <a:chOff x="-75570" y="5962493"/>
            <a:chExt cx="12304200" cy="895507"/>
          </a:xfrm>
        </p:grpSpPr>
        <p:pic>
          <p:nvPicPr>
            <p:cNvPr id="7" name="图片 6"/>
            <p:cNvPicPr>
              <a:picLocks noChangeAspect="1"/>
            </p:cNvPicPr>
            <p:nvPr>
              <p:custDataLst>
                <p:tags r:id="rId3"/>
              </p:custDataLst>
            </p:nvPr>
          </p:nvPicPr>
          <p:blipFill rotWithShape="1">
            <a:blip r:embed="rId4"/>
            <a:srcRect/>
            <a:stretch>
              <a:fillRect/>
            </a:stretch>
          </p:blipFill>
          <p:spPr>
            <a:xfrm>
              <a:off x="-75570" y="5962493"/>
              <a:ext cx="6152100" cy="895507"/>
            </a:xfrm>
            <a:prstGeom prst="rect">
              <a:avLst/>
            </a:prstGeom>
          </p:spPr>
        </p:pic>
        <p:pic>
          <p:nvPicPr>
            <p:cNvPr id="8" name="图片 7"/>
            <p:cNvPicPr>
              <a:picLocks noChangeAspect="1"/>
            </p:cNvPicPr>
            <p:nvPr>
              <p:custDataLst>
                <p:tags r:id="rId5"/>
              </p:custDataLst>
            </p:nvPr>
          </p:nvPicPr>
          <p:blipFill rotWithShape="1">
            <a:blip r:embed="rId4"/>
            <a:srcRect/>
            <a:stretch>
              <a:fillRect/>
            </a:stretch>
          </p:blipFill>
          <p:spPr>
            <a:xfrm>
              <a:off x="6076530" y="5962493"/>
              <a:ext cx="6152100" cy="895507"/>
            </a:xfrm>
            <a:prstGeom prst="rect">
              <a:avLst/>
            </a:prstGeom>
          </p:spPr>
        </p:pic>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7"/>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8"/>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076450" y="1602955"/>
            <a:ext cx="8039100" cy="37596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custDataLst>
              <p:tags r:id="rId3"/>
            </p:custDataLst>
          </p:nvPr>
        </p:nvPicPr>
        <p:blipFill>
          <a:blip r:embed="rId4">
            <a:extLst>
              <a:ext uri="{BEBA8EAE-BF5A-486C-A8C5-ECC9F3942E4B}">
                <a14:imgProps xmlns:a14="http://schemas.microsoft.com/office/drawing/2010/main">
                  <a14:imgLayer r:embed="rId5">
                    <a14:imgEffect>
                      <a14:backgroundRemoval t="1193" b="100000" l="0" r="100000">
                        <a14:foregroundMark x1="11819" y1="38075" x2="10739" y2="29302"/>
                        <a14:foregroundMark x1="14085" y1="24446" x2="10685" y2="25980"/>
                        <a14:foregroundMark x1="29304" y1="84157" x2="30599" y2="79046"/>
                        <a14:foregroundMark x1="31085" y1="79472" x2="39935" y2="78876"/>
                        <a14:foregroundMark x1="65030" y1="79302" x2="70372" y2="79046"/>
                        <a14:backgroundMark x1="13600" y1="27513" x2="14895" y2="38671"/>
                        <a14:backgroundMark x1="14355" y1="48722" x2="15542" y2="60988"/>
                        <a14:backgroundMark x1="14409" y1="49744" x2="14247" y2="32794"/>
                        <a14:backgroundMark x1="13168" y1="28961" x2="13168" y2="34497"/>
                        <a14:backgroundMark x1="14895" y1="33305" x2="34161" y2="41141"/>
                        <a14:backgroundMark x1="32974" y1="34923" x2="41338" y2="28705"/>
                        <a14:backgroundMark x1="40853" y1="29302" x2="53265" y2="28109"/>
                        <a14:backgroundMark x1="53805" y1="29557" x2="55640" y2="45486"/>
                        <a14:backgroundMark x1="56503" y1="43782" x2="74096" y2="47956"/>
                        <a14:backgroundMark x1="66379" y1="43782" x2="66109" y2="36116"/>
                        <a14:backgroundMark x1="56503" y1="29983" x2="57420" y2="29983"/>
                        <a14:backgroundMark x1="74474" y1="28279" x2="81274" y2="42589"/>
                        <a14:backgroundMark x1="77334" y1="36797" x2="70103" y2="49148"/>
                        <a14:backgroundMark x1="76255" y1="28279" x2="83594" y2="27683"/>
                        <a14:backgroundMark x1="84943" y1="29131" x2="85213" y2="45911"/>
                        <a14:backgroundMark x1="84404" y1="52896" x2="83864" y2="67121"/>
                        <a14:backgroundMark x1="83324" y1="46678" x2="84404" y2="57496"/>
                        <a14:backgroundMark x1="81813" y1="52300" x2="61198" y2="69591"/>
                        <a14:backgroundMark x1="61468" y1="72147" x2="65839" y2="77513"/>
                        <a14:backgroundMark x1="66757" y1="77939" x2="72855" y2="76491"/>
                        <a14:backgroundMark x1="83216" y1="74191" x2="83864" y2="73169"/>
                        <a14:backgroundMark x1="80734" y1="74020" x2="81651" y2="74617"/>
                        <a14:backgroundMark x1="12574" y1="60307" x2="12520" y2="73935"/>
                        <a14:backgroundMark x1="14355" y1="71039" x2="17647" y2="67717"/>
                        <a14:backgroundMark x1="16460" y1="72743" x2="16352" y2="67547"/>
                        <a14:backgroundMark x1="16838" y1="73339" x2="18187" y2="73509"/>
                        <a14:backgroundMark x1="19212" y1="74787" x2="20399" y2="69676"/>
                        <a14:backgroundMark x1="19482" y1="76405" x2="19644" y2="74532"/>
                        <a14:backgroundMark x1="15812" y1="76065" x2="15326" y2="75383"/>
                        <a14:backgroundMark x1="29574" y1="77853" x2="30707" y2="68399"/>
                        <a14:backgroundMark x1="29951" y1="68228" x2="26821" y2="61755"/>
                        <a14:backgroundMark x1="25796" y1="65758" x2="20777" y2="70187"/>
                        <a14:backgroundMark x1="30329" y1="77853" x2="63087" y2="77683"/>
                        <a14:backgroundMark x1="72747" y1="78109" x2="72747" y2="77087"/>
                        <a14:backgroundMark x1="66109" y1="36797" x2="65192" y2="31601"/>
                        <a14:backgroundMark x1="57582" y1="29983" x2="57043" y2="29302"/>
                        <a14:backgroundMark x1="61198" y1="29131" x2="62115" y2="27087"/>
                        <a14:backgroundMark x1="60712" y1="29557" x2="60065" y2="30409"/>
                        <a14:backgroundMark x1="57852" y1="30153" x2="58770" y2="30153"/>
                        <a14:backgroundMark x1="59687" y1="30324" x2="58985" y2="29983"/>
                        <a14:backgroundMark x1="73826" y1="28876" x2="72855" y2="27087"/>
                        <a14:backgroundMark x1="64652" y1="32283" x2="65192" y2="28365"/>
                        <a14:backgroundMark x1="65300" y1="28365" x2="65569" y2="26831"/>
                        <a14:backgroundMark x1="12628" y1="27342" x2="12574" y2="26746"/>
                      </a14:backgroundRemoval>
                    </a14:imgEffect>
                  </a14:imgLayer>
                </a14:imgProps>
              </a:ext>
            </a:extLst>
          </a:blip>
          <a:stretch>
            <a:fillRect/>
          </a:stretch>
        </p:blipFill>
        <p:spPr>
          <a:xfrm>
            <a:off x="759988" y="-57150"/>
            <a:ext cx="10824425" cy="6858000"/>
          </a:xfrm>
          <a:prstGeom prst="rect">
            <a:avLst/>
          </a:prstGeom>
        </p:spPr>
      </p:pic>
      <p:cxnSp>
        <p:nvCxnSpPr>
          <p:cNvPr id="5" name="直接连接符 4"/>
          <p:cNvCxnSpPr/>
          <p:nvPr>
            <p:custDataLst>
              <p:tags r:id="rId6"/>
            </p:custDataLst>
          </p:nvPr>
        </p:nvCxnSpPr>
        <p:spPr>
          <a:xfrm>
            <a:off x="4786571" y="2867431"/>
            <a:ext cx="0" cy="12718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标题 1"/>
          <p:cNvSpPr>
            <a:spLocks noGrp="1"/>
          </p:cNvSpPr>
          <p:nvPr>
            <p:ph type="title"/>
            <p:custDataLst>
              <p:tags r:id="rId7"/>
            </p:custDataLst>
          </p:nvPr>
        </p:nvSpPr>
        <p:spPr>
          <a:xfrm>
            <a:off x="4835558" y="2732665"/>
            <a:ext cx="4781969" cy="522451"/>
          </a:xfrm>
        </p:spPr>
        <p:txBody>
          <a:bodyPr anchor="b" anchorCtr="0">
            <a:normAutofit/>
          </a:bodyPr>
          <a:lstStyle>
            <a:lvl1pPr algn="l">
              <a:defRPr sz="2400" b="1" u="none" strike="noStrike" kern="1200" cap="none" spc="200" normalizeH="0" baseline="0">
                <a:solidFill>
                  <a:schemeClr val="bg1"/>
                </a:solidFill>
                <a:uFillTx/>
                <a:latin typeface="Arial" panose="020B0604020202020204" pitchFamily="34" charset="0"/>
                <a:ea typeface="汉仪旗黑-85S" panose="00020600040101010101" pitchFamily="18" charset="-122"/>
              </a:defRPr>
            </a:lvl1pPr>
          </a:lstStyle>
          <a:p>
            <a:r>
              <a:rPr lang="zh-CN" altLang="en-US" dirty="0"/>
              <a:t>单击此处编辑母版标题样式</a:t>
            </a:r>
            <a:endParaRPr lang="zh-CN" altLang="en-US" dirty="0"/>
          </a:p>
        </p:txBody>
      </p:sp>
      <p:sp>
        <p:nvSpPr>
          <p:cNvPr id="21" name="文本占位符 2"/>
          <p:cNvSpPr>
            <a:spLocks noGrp="1"/>
          </p:cNvSpPr>
          <p:nvPr>
            <p:ph type="body" idx="1"/>
            <p:custDataLst>
              <p:tags r:id="rId8"/>
            </p:custDataLst>
          </p:nvPr>
        </p:nvSpPr>
        <p:spPr>
          <a:xfrm>
            <a:off x="4835559" y="3323762"/>
            <a:ext cx="4781968" cy="1015623"/>
          </a:xfrm>
          <a:prstGeom prst="rect">
            <a:avLst/>
          </a:prstGeom>
        </p:spPr>
        <p:txBody>
          <a:bodyPr anchor="t">
            <a:normAutofit/>
          </a:bodyPr>
          <a:lstStyle>
            <a:lvl1pPr marL="0" indent="0" algn="l">
              <a:buNone/>
              <a:defRPr sz="1800" u="none" strike="noStrike" kern="1200" cap="none" spc="150" normalizeH="0" baseline="0">
                <a:solidFill>
                  <a:schemeClr val="bg1"/>
                </a:solidFill>
                <a:uFillTx/>
                <a:latin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altLang="zh-CN" dirty="0"/>
          </a:p>
        </p:txBody>
      </p:sp>
      <p:sp>
        <p:nvSpPr>
          <p:cNvPr id="6" name="日期占位符 5"/>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7" name="页脚占位符 6"/>
          <p:cNvSpPr>
            <a:spLocks noGrp="1"/>
          </p:cNvSpPr>
          <p:nvPr>
            <p:ph type="ftr" sz="quarter" idx="11"/>
            <p:custDataLst>
              <p:tags r:id="rId10"/>
            </p:custDataLst>
          </p:nvPr>
        </p:nvSpPr>
        <p:spPr/>
        <p:txBody>
          <a:bodyPr/>
          <a:lstStyle/>
          <a:p>
            <a:endParaRPr lang="zh-CN" altLang="en-US" dirty="0"/>
          </a:p>
        </p:txBody>
      </p:sp>
      <p:sp>
        <p:nvSpPr>
          <p:cNvPr id="8" name="灯片编号占位符 7"/>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75570" y="5962493"/>
            <a:ext cx="12304200" cy="895507"/>
            <a:chOff x="-75570" y="5962493"/>
            <a:chExt cx="12304200" cy="895507"/>
          </a:xfrm>
        </p:grpSpPr>
        <p:pic>
          <p:nvPicPr>
            <p:cNvPr id="11" name="图片 10"/>
            <p:cNvPicPr>
              <a:picLocks noChangeAspect="1"/>
            </p:cNvPicPr>
            <p:nvPr>
              <p:custDataLst>
                <p:tags r:id="rId3"/>
              </p:custDataLst>
            </p:nvPr>
          </p:nvPicPr>
          <p:blipFill rotWithShape="1">
            <a:blip r:embed="rId4"/>
            <a:srcRect/>
            <a:stretch>
              <a:fillRect/>
            </a:stretch>
          </p:blipFill>
          <p:spPr>
            <a:xfrm>
              <a:off x="-75570" y="5962493"/>
              <a:ext cx="6152100" cy="895507"/>
            </a:xfrm>
            <a:prstGeom prst="rect">
              <a:avLst/>
            </a:prstGeom>
          </p:spPr>
        </p:pic>
        <p:pic>
          <p:nvPicPr>
            <p:cNvPr id="12" name="图片 11"/>
            <p:cNvPicPr>
              <a:picLocks noChangeAspect="1"/>
            </p:cNvPicPr>
            <p:nvPr>
              <p:custDataLst>
                <p:tags r:id="rId5"/>
              </p:custDataLst>
            </p:nvPr>
          </p:nvPicPr>
          <p:blipFill rotWithShape="1">
            <a:blip r:embed="rId4"/>
            <a:srcRect/>
            <a:stretch>
              <a:fillRect/>
            </a:stretch>
          </p:blipFill>
          <p:spPr>
            <a:xfrm>
              <a:off x="6076530" y="5962493"/>
              <a:ext cx="6152100" cy="895507"/>
            </a:xfrm>
            <a:prstGeom prst="rect">
              <a:avLst/>
            </a:prstGeom>
          </p:spPr>
        </p:pic>
      </p:grpSp>
      <p:sp>
        <p:nvSpPr>
          <p:cNvPr id="2" name="标题 1"/>
          <p:cNvSpPr>
            <a:spLocks noGrp="1"/>
          </p:cNvSpPr>
          <p:nvPr>
            <p:ph type="title"/>
            <p:custDataLst>
              <p:tags r:id="rId6"/>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7"/>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8"/>
            </p:custDataLst>
          </p:nvPr>
        </p:nvSpPr>
        <p:spPr>
          <a:xfrm>
            <a:off x="6238877" y="952508"/>
            <a:ext cx="5283242" cy="5388907"/>
          </a:xfrm>
        </p:spPr>
        <p:txBody>
          <a:bodyPr lIns="90170" tIns="46990" rIns="90170" bIns="46990">
            <a:normAutofit/>
          </a:bodyPr>
          <a:lstStyle>
            <a:lvl1pPr>
              <a:defRPr sz="1600" u="none" strike="noStrike" kern="1200" cap="none" spc="0" normalizeH="0" baseline="0">
                <a:latin typeface="Arial" panose="020B0604020202020204" pitchFamily="34" charset="0"/>
                <a:ea typeface="微软雅黑" panose="020B0503020204020204" charset="-122"/>
              </a:defRPr>
            </a:lvl1pPr>
            <a:lvl2pPr>
              <a:defRPr sz="1600" u="none" strike="noStrike" kern="1200" cap="none" spc="0" normalizeH="0" baseline="0">
                <a:latin typeface="Arial" panose="020B0604020202020204" pitchFamily="34" charset="0"/>
                <a:ea typeface="微软雅黑" panose="020B0503020204020204" charset="-122"/>
              </a:defRPr>
            </a:lvl2pPr>
            <a:lvl3pPr>
              <a:defRPr sz="1600" u="none" strike="noStrike" kern="1200" cap="none" spc="0" normalizeH="0" baseline="0">
                <a:latin typeface="Arial" panose="020B0604020202020204" pitchFamily="34" charset="0"/>
                <a:ea typeface="微软雅黑" panose="020B0503020204020204" charset="-122"/>
              </a:defRPr>
            </a:lvl3pPr>
            <a:lvl4pPr>
              <a:defRPr sz="1600" u="none" strike="noStrike" kern="1200" cap="none" spc="0" normalizeH="0" baseline="0">
                <a:latin typeface="Arial" panose="020B0604020202020204" pitchFamily="34" charset="0"/>
                <a:ea typeface="微软雅黑" panose="020B0503020204020204" charset="-122"/>
              </a:defRPr>
            </a:lvl4pPr>
            <a:lvl5pPr>
              <a:defRPr sz="1600" u="none" strike="noStrike" kern="1200" cap="none" spc="0" normalizeH="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9"/>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0"/>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1"/>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4" name="图片 13"/>
          <p:cNvPicPr>
            <a:picLocks noChangeAspect="1"/>
          </p:cNvPicPr>
          <p:nvPr>
            <p:custDataLst>
              <p:tags r:id="rId2"/>
            </p:custDataLst>
          </p:nvPr>
        </p:nvPicPr>
        <p:blipFill rotWithShape="1">
          <a:blip r:embed="rId3" cstate="email"/>
          <a:srcRect/>
          <a:stretch>
            <a:fillRect/>
          </a:stretch>
        </p:blipFill>
        <p:spPr>
          <a:xfrm>
            <a:off x="-75570" y="5962493"/>
            <a:ext cx="6152100" cy="895507"/>
          </a:xfrm>
          <a:prstGeom prst="rect">
            <a:avLst/>
          </a:prstGeom>
        </p:spPr>
      </p:pic>
      <p:pic>
        <p:nvPicPr>
          <p:cNvPr id="15" name="图片 14"/>
          <p:cNvPicPr>
            <a:picLocks noChangeAspect="1"/>
          </p:cNvPicPr>
          <p:nvPr>
            <p:custDataLst>
              <p:tags r:id="rId4"/>
            </p:custDataLst>
          </p:nvPr>
        </p:nvPicPr>
        <p:blipFill rotWithShape="1">
          <a:blip r:embed="rId3" cstate="email"/>
          <a:srcRect/>
          <a:stretch>
            <a:fillRect/>
          </a:stretch>
        </p:blipFill>
        <p:spPr>
          <a:xfrm>
            <a:off x="6076530" y="5962493"/>
            <a:ext cx="6152100" cy="895507"/>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6"/>
            </p:custDataLst>
          </p:nvPr>
        </p:nvSpPr>
        <p:spPr>
          <a:xfrm>
            <a:off x="669930" y="952508"/>
            <a:ext cx="5283242" cy="381003"/>
          </a:xfrm>
        </p:spPr>
        <p:txBody>
          <a:bodyPr lIns="90170" tIns="46990" rIns="90170" bIns="46990" anchor="t" anchorCtr="0">
            <a:normAutofit/>
          </a:bodyPr>
          <a:lstStyle>
            <a:lvl1pPr marL="0" indent="0" eaLnBrk="1" fontAlgn="auto" latinLnBrk="0" hangingPunct="1">
              <a:lnSpc>
                <a:spcPct val="100000"/>
              </a:lnSpc>
              <a:spcAft>
                <a:spcPts val="0"/>
              </a:spcAft>
              <a:buNone/>
              <a:defRPr sz="2000" b="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7"/>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lIns="90170" tIns="46990" rIns="90170" bIns="4699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9"/>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0"/>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75570" y="5962493"/>
            <a:ext cx="12304200" cy="895507"/>
            <a:chOff x="-75570" y="5962493"/>
            <a:chExt cx="12304200" cy="895507"/>
          </a:xfrm>
        </p:grpSpPr>
        <p:pic>
          <p:nvPicPr>
            <p:cNvPr id="10" name="图片 9"/>
            <p:cNvPicPr>
              <a:picLocks noChangeAspect="1"/>
            </p:cNvPicPr>
            <p:nvPr>
              <p:custDataLst>
                <p:tags r:id="rId3"/>
              </p:custDataLst>
            </p:nvPr>
          </p:nvPicPr>
          <p:blipFill rotWithShape="1">
            <a:blip r:embed="rId4"/>
            <a:srcRect/>
            <a:stretch>
              <a:fillRect/>
            </a:stretch>
          </p:blipFill>
          <p:spPr>
            <a:xfrm>
              <a:off x="-75570" y="5962493"/>
              <a:ext cx="6152100" cy="895507"/>
            </a:xfrm>
            <a:prstGeom prst="rect">
              <a:avLst/>
            </a:prstGeom>
          </p:spPr>
        </p:pic>
        <p:pic>
          <p:nvPicPr>
            <p:cNvPr id="11" name="图片 10"/>
            <p:cNvPicPr>
              <a:picLocks noChangeAspect="1"/>
            </p:cNvPicPr>
            <p:nvPr>
              <p:custDataLst>
                <p:tags r:id="rId5"/>
              </p:custDataLst>
            </p:nvPr>
          </p:nvPicPr>
          <p:blipFill rotWithShape="1">
            <a:blip r:embed="rId4"/>
            <a:srcRect/>
            <a:stretch>
              <a:fillRect/>
            </a:stretch>
          </p:blipFill>
          <p:spPr>
            <a:xfrm>
              <a:off x="6076530" y="5962493"/>
              <a:ext cx="6152100" cy="895507"/>
            </a:xfrm>
            <a:prstGeom prst="rect">
              <a:avLst/>
            </a:prstGeom>
          </p:spPr>
        </p:pic>
      </p:grpSp>
      <p:sp>
        <p:nvSpPr>
          <p:cNvPr id="2" name="标题 1"/>
          <p:cNvSpPr>
            <a:spLocks noGrp="1"/>
          </p:cNvSpPr>
          <p:nvPr>
            <p:ph type="title"/>
            <p:custDataLst>
              <p:tags r:id="rId6"/>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75570" y="5962493"/>
            <a:ext cx="12304200" cy="895507"/>
            <a:chOff x="-75570" y="5962493"/>
            <a:chExt cx="12304200" cy="895507"/>
          </a:xfrm>
        </p:grpSpPr>
        <p:pic>
          <p:nvPicPr>
            <p:cNvPr id="11" name="图片 10"/>
            <p:cNvPicPr>
              <a:picLocks noChangeAspect="1"/>
            </p:cNvPicPr>
            <p:nvPr>
              <p:custDataLst>
                <p:tags r:id="rId3"/>
              </p:custDataLst>
            </p:nvPr>
          </p:nvPicPr>
          <p:blipFill rotWithShape="1">
            <a:blip r:embed="rId4"/>
            <a:srcRect/>
            <a:stretch>
              <a:fillRect/>
            </a:stretch>
          </p:blipFill>
          <p:spPr>
            <a:xfrm>
              <a:off x="-75570" y="5962493"/>
              <a:ext cx="6152100" cy="895507"/>
            </a:xfrm>
            <a:prstGeom prst="rect">
              <a:avLst/>
            </a:prstGeom>
          </p:spPr>
        </p:pic>
        <p:pic>
          <p:nvPicPr>
            <p:cNvPr id="12" name="图片 11"/>
            <p:cNvPicPr>
              <a:picLocks noChangeAspect="1"/>
            </p:cNvPicPr>
            <p:nvPr>
              <p:custDataLst>
                <p:tags r:id="rId5"/>
              </p:custDataLst>
            </p:nvPr>
          </p:nvPicPr>
          <p:blipFill rotWithShape="1">
            <a:blip r:embed="rId4"/>
            <a:srcRect/>
            <a:stretch>
              <a:fillRect/>
            </a:stretch>
          </p:blipFill>
          <p:spPr>
            <a:xfrm>
              <a:off x="6076530" y="5962493"/>
              <a:ext cx="6152100" cy="895507"/>
            </a:xfrm>
            <a:prstGeom prst="rect">
              <a:avLst/>
            </a:prstGeom>
          </p:spPr>
        </p:pic>
      </p:grpSp>
      <p:sp>
        <p:nvSpPr>
          <p:cNvPr id="2" name="标题 1"/>
          <p:cNvSpPr>
            <a:spLocks noGrp="1"/>
          </p:cNvSpPr>
          <p:nvPr>
            <p:ph type="title"/>
            <p:custDataLst>
              <p:tags r:id="rId6"/>
            </p:custDataLst>
          </p:nvPr>
        </p:nvSpPr>
        <p:spPr>
          <a:xfrm>
            <a:off x="669930"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7"/>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8"/>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9"/>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0"/>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1"/>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75570" y="0"/>
            <a:ext cx="12323670" cy="6858000"/>
            <a:chOff x="-75570" y="0"/>
            <a:chExt cx="12323670" cy="6858000"/>
          </a:xfrm>
        </p:grpSpPr>
        <p:sp>
          <p:nvSpPr>
            <p:cNvPr id="10" name="矩形 9"/>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nvGrpSpPr>
            <p:cNvPr id="11" name="组合 10"/>
            <p:cNvGrpSpPr/>
            <p:nvPr userDrawn="1"/>
          </p:nvGrpSpPr>
          <p:grpSpPr>
            <a:xfrm>
              <a:off x="-75570" y="5962493"/>
              <a:ext cx="12304200" cy="895507"/>
              <a:chOff x="-75570" y="5962493"/>
              <a:chExt cx="12304200" cy="895507"/>
            </a:xfrm>
          </p:grpSpPr>
          <p:pic>
            <p:nvPicPr>
              <p:cNvPr id="17" name="图片 16"/>
              <p:cNvPicPr>
                <a:picLocks noChangeAspect="1"/>
              </p:cNvPicPr>
              <p:nvPr>
                <p:custDataLst>
                  <p:tags r:id="rId4"/>
                </p:custDataLst>
              </p:nvPr>
            </p:nvPicPr>
            <p:blipFill rotWithShape="1">
              <a:blip r:embed="rId5"/>
              <a:srcRect/>
              <a:stretch>
                <a:fillRect/>
              </a:stretch>
            </p:blipFill>
            <p:spPr>
              <a:xfrm>
                <a:off x="-75570" y="5962493"/>
                <a:ext cx="6152100" cy="895507"/>
              </a:xfrm>
              <a:prstGeom prst="rect">
                <a:avLst/>
              </a:prstGeom>
            </p:spPr>
          </p:pic>
          <p:pic>
            <p:nvPicPr>
              <p:cNvPr id="18" name="图片 17"/>
              <p:cNvPicPr>
                <a:picLocks noChangeAspect="1"/>
              </p:cNvPicPr>
              <p:nvPr>
                <p:custDataLst>
                  <p:tags r:id="rId6"/>
                </p:custDataLst>
              </p:nvPr>
            </p:nvPicPr>
            <p:blipFill rotWithShape="1">
              <a:blip r:embed="rId5"/>
              <a:srcRect/>
              <a:stretch>
                <a:fillRect/>
              </a:stretch>
            </p:blipFill>
            <p:spPr>
              <a:xfrm>
                <a:off x="6076530" y="5962493"/>
                <a:ext cx="6152100" cy="895507"/>
              </a:xfrm>
              <a:prstGeom prst="rect">
                <a:avLst/>
              </a:prstGeom>
            </p:spPr>
          </p:pic>
        </p:grpSp>
        <p:grpSp>
          <p:nvGrpSpPr>
            <p:cNvPr id="12" name="组合 11"/>
            <p:cNvGrpSpPr/>
            <p:nvPr userDrawn="1"/>
          </p:nvGrpSpPr>
          <p:grpSpPr>
            <a:xfrm rot="10800000">
              <a:off x="-56100" y="0"/>
              <a:ext cx="12304200" cy="895507"/>
              <a:chOff x="-75570" y="5962493"/>
              <a:chExt cx="12304200" cy="895507"/>
            </a:xfrm>
          </p:grpSpPr>
          <p:pic>
            <p:nvPicPr>
              <p:cNvPr id="13" name="图片 12"/>
              <p:cNvPicPr>
                <a:picLocks noChangeAspect="1"/>
              </p:cNvPicPr>
              <p:nvPr>
                <p:custDataLst>
                  <p:tags r:id="rId7"/>
                </p:custDataLst>
              </p:nvPr>
            </p:nvPicPr>
            <p:blipFill rotWithShape="1">
              <a:blip r:embed="rId5"/>
              <a:srcRect/>
              <a:stretch>
                <a:fillRect/>
              </a:stretch>
            </p:blipFill>
            <p:spPr>
              <a:xfrm>
                <a:off x="-75570" y="5962493"/>
                <a:ext cx="6152100" cy="895507"/>
              </a:xfrm>
              <a:prstGeom prst="rect">
                <a:avLst/>
              </a:prstGeom>
            </p:spPr>
          </p:pic>
          <p:pic>
            <p:nvPicPr>
              <p:cNvPr id="16" name="图片 15"/>
              <p:cNvPicPr>
                <a:picLocks noChangeAspect="1"/>
              </p:cNvPicPr>
              <p:nvPr>
                <p:custDataLst>
                  <p:tags r:id="rId8"/>
                </p:custDataLst>
              </p:nvPr>
            </p:nvPicPr>
            <p:blipFill rotWithShape="1">
              <a:blip r:embed="rId5"/>
              <a:srcRect/>
              <a:stretch>
                <a:fillRect/>
              </a:stretch>
            </p:blipFill>
            <p:spPr>
              <a:xfrm>
                <a:off x="6076530" y="5962493"/>
                <a:ext cx="6152100" cy="895507"/>
              </a:xfrm>
              <a:prstGeom prst="rect">
                <a:avLst/>
              </a:prstGeom>
            </p:spPr>
          </p:pic>
        </p:grpSp>
      </p:grpSp>
      <p:sp>
        <p:nvSpPr>
          <p:cNvPr id="2" name="竖排标题 1"/>
          <p:cNvSpPr>
            <a:spLocks noGrp="1"/>
          </p:cNvSpPr>
          <p:nvPr>
            <p:ph type="title" orient="vert"/>
            <p:custDataLst>
              <p:tags r:id="rId9"/>
            </p:custDataLst>
          </p:nvPr>
        </p:nvSpPr>
        <p:spPr>
          <a:xfrm>
            <a:off x="10571135" y="952508"/>
            <a:ext cx="950984" cy="5388907"/>
          </a:xfrm>
        </p:spPr>
        <p:txBody>
          <a:bodyPr vert="eaVert"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0"/>
            </p:custDataLst>
          </p:nvPr>
        </p:nvSpPr>
        <p:spPr>
          <a:xfrm>
            <a:off x="669925" y="952500"/>
            <a:ext cx="9828101" cy="5388907"/>
          </a:xfrm>
        </p:spPr>
        <p:txBody>
          <a:bodyPr vert="eaVert" lIns="90170" tIns="46990" rIns="90170" bIns="46990">
            <a:normAutofit/>
          </a:bodyPr>
          <a:lstStyle>
            <a:lvl1pPr indent="0" eaLnBrk="1" fontAlgn="auto" latinLnBrk="0" hangingPunct="1">
              <a:defRPr u="none" strike="noStrike" kern="1200" cap="none" spc="0" normalizeH="0" baseline="0">
                <a:latin typeface="Arial" panose="020B0604020202020204" pitchFamily="34" charset="0"/>
                <a:ea typeface="微软雅黑" panose="020B0503020204020204" charset="-122"/>
              </a:defRPr>
            </a:lvl1pPr>
            <a:lvl2pPr indent="0" eaLnBrk="1" fontAlgn="auto" latinLnBrk="0" hangingPunct="1">
              <a:defRPr u="none" strike="noStrike" kern="1200" cap="none" spc="0" normalizeH="0" baseline="0">
                <a:latin typeface="Arial" panose="020B0604020202020204" pitchFamily="34" charset="0"/>
                <a:ea typeface="微软雅黑" panose="020B0503020204020204" charset="-122"/>
              </a:defRPr>
            </a:lvl2pPr>
            <a:lvl3pPr indent="0" eaLnBrk="1" fontAlgn="auto" latinLnBrk="0" hangingPunct="1">
              <a:defRPr u="none" strike="noStrike" kern="1200" cap="none" spc="0" normalizeH="0" baseline="0">
                <a:latin typeface="Arial" panose="020B0604020202020204" pitchFamily="34" charset="0"/>
                <a:ea typeface="微软雅黑" panose="020B0503020204020204" charset="-122"/>
              </a:defRPr>
            </a:lvl3pPr>
            <a:lvl4pPr indent="0" eaLnBrk="1" fontAlgn="auto" latinLnBrk="0" hangingPunct="1">
              <a:defRPr u="none" strike="noStrike" kern="1200" cap="none" spc="0" normalizeH="0" baseline="0">
                <a:latin typeface="Arial" panose="020B0604020202020204" pitchFamily="34" charset="0"/>
                <a:ea typeface="微软雅黑" panose="020B0503020204020204" charset="-122"/>
              </a:defRPr>
            </a:lvl4pPr>
            <a:lvl5pPr indent="0" eaLnBrk="1" fontAlgn="auto" latinLnBrk="0" hangingPunct="1">
              <a:defRPr u="none" strike="noStrike" kern="1200" cap="none" spc="0" normalizeH="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1"/>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3"/>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75570" y="0"/>
            <a:ext cx="12323670" cy="6858000"/>
            <a:chOff x="-75570" y="0"/>
            <a:chExt cx="12323670" cy="6858000"/>
          </a:xfrm>
        </p:grpSpPr>
        <p:sp>
          <p:nvSpPr>
            <p:cNvPr id="9" name="矩形 8"/>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nvGrpSpPr>
            <p:cNvPr id="10" name="组合 9"/>
            <p:cNvGrpSpPr/>
            <p:nvPr userDrawn="1"/>
          </p:nvGrpSpPr>
          <p:grpSpPr>
            <a:xfrm>
              <a:off x="-75570" y="5962493"/>
              <a:ext cx="12304200" cy="895507"/>
              <a:chOff x="-75570" y="5962493"/>
              <a:chExt cx="12304200" cy="895507"/>
            </a:xfrm>
          </p:grpSpPr>
          <p:pic>
            <p:nvPicPr>
              <p:cNvPr id="16" name="图片 15"/>
              <p:cNvPicPr>
                <a:picLocks noChangeAspect="1"/>
              </p:cNvPicPr>
              <p:nvPr>
                <p:custDataLst>
                  <p:tags r:id="rId4"/>
                </p:custDataLst>
              </p:nvPr>
            </p:nvPicPr>
            <p:blipFill rotWithShape="1">
              <a:blip r:embed="rId5"/>
              <a:srcRect/>
              <a:stretch>
                <a:fillRect/>
              </a:stretch>
            </p:blipFill>
            <p:spPr>
              <a:xfrm>
                <a:off x="-75570" y="5962493"/>
                <a:ext cx="6152100" cy="895507"/>
              </a:xfrm>
              <a:prstGeom prst="rect">
                <a:avLst/>
              </a:prstGeom>
            </p:spPr>
          </p:pic>
          <p:pic>
            <p:nvPicPr>
              <p:cNvPr id="17" name="图片 16"/>
              <p:cNvPicPr>
                <a:picLocks noChangeAspect="1"/>
              </p:cNvPicPr>
              <p:nvPr>
                <p:custDataLst>
                  <p:tags r:id="rId6"/>
                </p:custDataLst>
              </p:nvPr>
            </p:nvPicPr>
            <p:blipFill rotWithShape="1">
              <a:blip r:embed="rId5"/>
              <a:srcRect/>
              <a:stretch>
                <a:fillRect/>
              </a:stretch>
            </p:blipFill>
            <p:spPr>
              <a:xfrm>
                <a:off x="6076530" y="5962493"/>
                <a:ext cx="6152100" cy="895507"/>
              </a:xfrm>
              <a:prstGeom prst="rect">
                <a:avLst/>
              </a:prstGeom>
            </p:spPr>
          </p:pic>
        </p:grpSp>
        <p:grpSp>
          <p:nvGrpSpPr>
            <p:cNvPr id="11" name="组合 10"/>
            <p:cNvGrpSpPr/>
            <p:nvPr userDrawn="1"/>
          </p:nvGrpSpPr>
          <p:grpSpPr>
            <a:xfrm rot="10800000">
              <a:off x="-56100" y="0"/>
              <a:ext cx="12304200" cy="895507"/>
              <a:chOff x="-75570" y="5962493"/>
              <a:chExt cx="12304200" cy="895507"/>
            </a:xfrm>
          </p:grpSpPr>
          <p:pic>
            <p:nvPicPr>
              <p:cNvPr id="12" name="图片 11"/>
              <p:cNvPicPr>
                <a:picLocks noChangeAspect="1"/>
              </p:cNvPicPr>
              <p:nvPr>
                <p:custDataLst>
                  <p:tags r:id="rId7"/>
                </p:custDataLst>
              </p:nvPr>
            </p:nvPicPr>
            <p:blipFill rotWithShape="1">
              <a:blip r:embed="rId5"/>
              <a:srcRect/>
              <a:stretch>
                <a:fillRect/>
              </a:stretch>
            </p:blipFill>
            <p:spPr>
              <a:xfrm>
                <a:off x="-75570" y="5962493"/>
                <a:ext cx="6152100" cy="895507"/>
              </a:xfrm>
              <a:prstGeom prst="rect">
                <a:avLst/>
              </a:prstGeom>
            </p:spPr>
          </p:pic>
          <p:pic>
            <p:nvPicPr>
              <p:cNvPr id="13" name="图片 12"/>
              <p:cNvPicPr>
                <a:picLocks noChangeAspect="1"/>
              </p:cNvPicPr>
              <p:nvPr>
                <p:custDataLst>
                  <p:tags r:id="rId8"/>
                </p:custDataLst>
              </p:nvPr>
            </p:nvPicPr>
            <p:blipFill rotWithShape="1">
              <a:blip r:embed="rId5"/>
              <a:srcRect/>
              <a:stretch>
                <a:fillRect/>
              </a:stretch>
            </p:blipFill>
            <p:spPr>
              <a:xfrm>
                <a:off x="6076530" y="5962493"/>
                <a:ext cx="6152100" cy="895507"/>
              </a:xfrm>
              <a:prstGeom prst="rect">
                <a:avLst/>
              </a:prstGeom>
            </p:spPr>
          </p:pic>
        </p:grpSp>
      </p:gr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2"/>
            </p:custDataLst>
          </p:nvPr>
        </p:nvSpPr>
        <p:spPr>
          <a:xfrm>
            <a:off x="669930" y="952508"/>
            <a:ext cx="10852237" cy="5388907"/>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0" normalizeH="0" baseline="0">
                <a:solidFill>
                  <a:schemeClr val="tx1"/>
                </a:solidFill>
                <a:uFillTx/>
                <a:latin typeface="微软雅黑" panose="020B0503020204020204" charset="-122"/>
                <a:ea typeface="微软雅黑" panose="020B0503020204020204" charset="-122"/>
              </a:defRPr>
            </a:lvl2pPr>
            <a:lvl3pPr>
              <a:defRPr u="none" strike="noStrike" kern="1200" cap="none" spc="0" normalizeH="0" baseline="0">
                <a:solidFill>
                  <a:schemeClr val="tx1"/>
                </a:solidFill>
                <a:uFillTx/>
                <a:latin typeface="微软雅黑" panose="020B0503020204020204" charset="-122"/>
                <a:ea typeface="微软雅黑" panose="020B0503020204020204" charset="-122"/>
              </a:defRPr>
            </a:lvl3pPr>
            <a:lvl4pPr>
              <a:defRPr u="none" strike="noStrike" kern="1200" cap="none" spc="0" normalizeH="0" baseline="0">
                <a:solidFill>
                  <a:schemeClr val="tx1"/>
                </a:solidFill>
                <a:uFillTx/>
                <a:latin typeface="微软雅黑" panose="020B0503020204020204" charset="-122"/>
                <a:ea typeface="微软雅黑" panose="020B0503020204020204" charset="-122"/>
              </a:defRPr>
            </a:lvl4pPr>
            <a:lvl5pPr>
              <a:defRPr u="none" strike="noStrike" kern="1200" cap="none" spc="0" normalizeH="0" baseline="0">
                <a:solidFill>
                  <a:schemeClr val="tx1"/>
                </a:solidFill>
                <a:uFillTx/>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076450" y="1602955"/>
            <a:ext cx="8039100" cy="37596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custDataLst>
              <p:tags r:id="rId3"/>
            </p:custDataLst>
          </p:nvPr>
        </p:nvPicPr>
        <p:blipFill>
          <a:blip r:embed="rId4">
            <a:extLst>
              <a:ext uri="{BEBA8EAE-BF5A-486C-A8C5-ECC9F3942E4B}">
                <a14:imgProps xmlns:a14="http://schemas.microsoft.com/office/drawing/2010/main">
                  <a14:imgLayer r:embed="rId5">
                    <a14:imgEffect>
                      <a14:backgroundRemoval t="1193" b="100000" l="0" r="100000">
                        <a14:foregroundMark x1="11819" y1="38075" x2="10739" y2="29302"/>
                        <a14:foregroundMark x1="14085" y1="24446" x2="10685" y2="25980"/>
                        <a14:foregroundMark x1="29304" y1="84157" x2="30599" y2="79046"/>
                        <a14:foregroundMark x1="31085" y1="79472" x2="39935" y2="78876"/>
                        <a14:foregroundMark x1="65030" y1="79302" x2="70372" y2="79046"/>
                        <a14:backgroundMark x1="13600" y1="27513" x2="14895" y2="38671"/>
                        <a14:backgroundMark x1="14355" y1="48722" x2="15542" y2="60988"/>
                        <a14:backgroundMark x1="14409" y1="49744" x2="14247" y2="32794"/>
                        <a14:backgroundMark x1="13168" y1="28961" x2="13168" y2="34497"/>
                        <a14:backgroundMark x1="14895" y1="33305" x2="34161" y2="41141"/>
                        <a14:backgroundMark x1="32974" y1="34923" x2="41338" y2="28705"/>
                        <a14:backgroundMark x1="40853" y1="29302" x2="53265" y2="28109"/>
                        <a14:backgroundMark x1="53805" y1="29557" x2="55640" y2="45486"/>
                        <a14:backgroundMark x1="56503" y1="43782" x2="74096" y2="47956"/>
                        <a14:backgroundMark x1="66379" y1="43782" x2="66109" y2="36116"/>
                        <a14:backgroundMark x1="56503" y1="29983" x2="57420" y2="29983"/>
                        <a14:backgroundMark x1="74474" y1="28279" x2="81274" y2="42589"/>
                        <a14:backgroundMark x1="77334" y1="36797" x2="70103" y2="49148"/>
                        <a14:backgroundMark x1="76255" y1="28279" x2="83594" y2="27683"/>
                        <a14:backgroundMark x1="84943" y1="29131" x2="85213" y2="45911"/>
                        <a14:backgroundMark x1="84404" y1="52896" x2="83864" y2="67121"/>
                        <a14:backgroundMark x1="83324" y1="46678" x2="84404" y2="57496"/>
                        <a14:backgroundMark x1="81813" y1="52300" x2="61198" y2="69591"/>
                        <a14:backgroundMark x1="61468" y1="72147" x2="65839" y2="77513"/>
                        <a14:backgroundMark x1="66757" y1="77939" x2="72855" y2="76491"/>
                        <a14:backgroundMark x1="83216" y1="74191" x2="83864" y2="73169"/>
                        <a14:backgroundMark x1="80734" y1="74020" x2="81651" y2="74617"/>
                        <a14:backgroundMark x1="12574" y1="60307" x2="12520" y2="73935"/>
                        <a14:backgroundMark x1="14355" y1="71039" x2="17647" y2="67717"/>
                        <a14:backgroundMark x1="16460" y1="72743" x2="16352" y2="67547"/>
                        <a14:backgroundMark x1="16838" y1="73339" x2="18187" y2="73509"/>
                        <a14:backgroundMark x1="19212" y1="74787" x2="20399" y2="69676"/>
                        <a14:backgroundMark x1="19482" y1="76405" x2="19644" y2="74532"/>
                        <a14:backgroundMark x1="15812" y1="76065" x2="15326" y2="75383"/>
                        <a14:backgroundMark x1="29574" y1="77853" x2="30707" y2="68399"/>
                        <a14:backgroundMark x1="29951" y1="68228" x2="26821" y2="61755"/>
                        <a14:backgroundMark x1="25796" y1="65758" x2="20777" y2="70187"/>
                        <a14:backgroundMark x1="30329" y1="77853" x2="63087" y2="77683"/>
                        <a14:backgroundMark x1="72747" y1="78109" x2="72747" y2="77087"/>
                        <a14:backgroundMark x1="66109" y1="36797" x2="65192" y2="31601"/>
                        <a14:backgroundMark x1="57582" y1="29983" x2="57043" y2="29302"/>
                        <a14:backgroundMark x1="61198" y1="29131" x2="62115" y2="27087"/>
                        <a14:backgroundMark x1="60712" y1="29557" x2="60065" y2="30409"/>
                        <a14:backgroundMark x1="57852" y1="30153" x2="58770" y2="30153"/>
                        <a14:backgroundMark x1="59687" y1="30324" x2="58985" y2="29983"/>
                        <a14:backgroundMark x1="73826" y1="28876" x2="72855" y2="27087"/>
                        <a14:backgroundMark x1="64652" y1="32283" x2="65192" y2="28365"/>
                        <a14:backgroundMark x1="65300" y1="28365" x2="65569" y2="26831"/>
                        <a14:backgroundMark x1="12628" y1="27342" x2="12574" y2="26746"/>
                      </a14:backgroundRemoval>
                    </a14:imgEffect>
                  </a14:imgLayer>
                </a14:imgProps>
              </a:ext>
            </a:extLst>
          </a:blip>
          <a:stretch>
            <a:fillRect/>
          </a:stretch>
        </p:blipFill>
        <p:spPr>
          <a:xfrm>
            <a:off x="759988" y="-57150"/>
            <a:ext cx="10824425" cy="6858000"/>
          </a:xfrm>
          <a:prstGeom prst="rect">
            <a:avLst/>
          </a:prstGeom>
        </p:spPr>
      </p:pic>
      <p:sp>
        <p:nvSpPr>
          <p:cNvPr id="13" name="标题 1"/>
          <p:cNvSpPr>
            <a:spLocks noGrp="1"/>
          </p:cNvSpPr>
          <p:nvPr>
            <p:ph type="ctrTitle" hasCustomPrompt="1"/>
            <p:custDataLst>
              <p:tags r:id="rId6"/>
            </p:custDataLst>
          </p:nvPr>
        </p:nvSpPr>
        <p:spPr>
          <a:xfrm>
            <a:off x="3581400" y="2698124"/>
            <a:ext cx="5029200" cy="1461752"/>
          </a:xfrm>
        </p:spPr>
        <p:txBody>
          <a:bodyPr anchor="ctr" anchorCtr="0">
            <a:normAutofit/>
          </a:bodyPr>
          <a:lstStyle>
            <a:lvl1pPr marL="0" indent="0" algn="ctr">
              <a:lnSpc>
                <a:spcPct val="90000"/>
              </a:lnSpc>
              <a:buFont typeface="Arial" panose="020B0604020202020204" pitchFamily="34" charset="0"/>
              <a:buNone/>
              <a:defRPr lang="zh-CN" altLang="en-US" sz="7200" u="none" strike="noStrike" kern="1200" cap="none" spc="200" normalizeH="0" baseline="0" dirty="0">
                <a:solidFill>
                  <a:schemeClr val="bg1"/>
                </a:solidFill>
                <a:uFillTx/>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3" name="日期占位符 2"/>
          <p:cNvSpPr>
            <a:spLocks noGrp="1"/>
          </p:cNvSpPr>
          <p:nvPr>
            <p:ph type="dt" sz="half" idx="19"/>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20"/>
            <p:custDataLst>
              <p:tags r:id="rId8"/>
            </p:custDataLst>
          </p:nvPr>
        </p:nvSpPr>
        <p:spPr/>
        <p:txBody>
          <a:bodyPr/>
          <a:lstStyle/>
          <a:p>
            <a:endParaRPr lang="zh-CN" altLang="en-US" dirty="0"/>
          </a:p>
        </p:txBody>
      </p:sp>
      <p:sp>
        <p:nvSpPr>
          <p:cNvPr id="5" name="灯片编号占位符 4"/>
          <p:cNvSpPr>
            <a:spLocks noGrp="1"/>
          </p:cNvSpPr>
          <p:nvPr>
            <p:ph type="sldNum" sz="quarter" idx="21"/>
            <p:custDataLst>
              <p:tags r:id="rId9"/>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75570" y="5962493"/>
            <a:ext cx="12304200" cy="895507"/>
            <a:chOff x="-75570" y="5962493"/>
            <a:chExt cx="12304200" cy="895507"/>
          </a:xfrm>
        </p:grpSpPr>
        <p:pic>
          <p:nvPicPr>
            <p:cNvPr id="9" name="图片 8"/>
            <p:cNvPicPr>
              <a:picLocks noChangeAspect="1"/>
            </p:cNvPicPr>
            <p:nvPr>
              <p:custDataLst>
                <p:tags r:id="rId3"/>
              </p:custDataLst>
            </p:nvPr>
          </p:nvPicPr>
          <p:blipFill rotWithShape="1">
            <a:blip r:embed="rId4"/>
            <a:srcRect/>
            <a:stretch>
              <a:fillRect/>
            </a:stretch>
          </p:blipFill>
          <p:spPr>
            <a:xfrm>
              <a:off x="-75570" y="5962493"/>
              <a:ext cx="6152100" cy="895507"/>
            </a:xfrm>
            <a:prstGeom prst="rect">
              <a:avLst/>
            </a:prstGeom>
          </p:spPr>
        </p:pic>
        <p:pic>
          <p:nvPicPr>
            <p:cNvPr id="10" name="图片 9"/>
            <p:cNvPicPr>
              <a:picLocks noChangeAspect="1"/>
            </p:cNvPicPr>
            <p:nvPr>
              <p:custDataLst>
                <p:tags r:id="rId5"/>
              </p:custDataLst>
            </p:nvPr>
          </p:nvPicPr>
          <p:blipFill rotWithShape="1">
            <a:blip r:embed="rId4"/>
            <a:srcRect/>
            <a:stretch>
              <a:fillRect/>
            </a:stretch>
          </p:blipFill>
          <p:spPr>
            <a:xfrm>
              <a:off x="6076530" y="5962493"/>
              <a:ext cx="6152100" cy="895507"/>
            </a:xfrm>
            <a:prstGeom prst="rect">
              <a:avLst/>
            </a:prstGeom>
          </p:spPr>
        </p:pic>
      </p:grpSp>
      <p:sp>
        <p:nvSpPr>
          <p:cNvPr id="2" name="标题 1"/>
          <p:cNvSpPr>
            <a:spLocks noGrp="1"/>
          </p:cNvSpPr>
          <p:nvPr>
            <p:ph type="title"/>
            <p:custDataLst>
              <p:tags r:id="rId6"/>
            </p:custDataLst>
          </p:nvPr>
        </p:nvSpPr>
        <p:spPr/>
        <p:txBody>
          <a:bodyPr/>
          <a:lstStyle>
            <a:lvl1pPr>
              <a:defRPr u="none" strike="noStrike" kern="1200" cap="none" spc="0" normalizeH="0" baseline="0">
                <a:solidFill>
                  <a:schemeClr val="tx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75570" y="0"/>
            <a:ext cx="12323670" cy="6858000"/>
            <a:chOff x="-75570" y="0"/>
            <a:chExt cx="12323670"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nvGrpSpPr>
            <p:cNvPr id="14" name="组合 13"/>
            <p:cNvGrpSpPr/>
            <p:nvPr userDrawn="1"/>
          </p:nvGrpSpPr>
          <p:grpSpPr>
            <a:xfrm>
              <a:off x="-75570" y="5962493"/>
              <a:ext cx="12304200" cy="895507"/>
              <a:chOff x="-75570" y="5962493"/>
              <a:chExt cx="12304200" cy="895507"/>
            </a:xfrm>
          </p:grpSpPr>
          <p:pic>
            <p:nvPicPr>
              <p:cNvPr id="15" name="图片 14"/>
              <p:cNvPicPr>
                <a:picLocks noChangeAspect="1"/>
              </p:cNvPicPr>
              <p:nvPr>
                <p:custDataLst>
                  <p:tags r:id="rId4"/>
                </p:custDataLst>
              </p:nvPr>
            </p:nvPicPr>
            <p:blipFill rotWithShape="1">
              <a:blip r:embed="rId5"/>
              <a:srcRect/>
              <a:stretch>
                <a:fillRect/>
              </a:stretch>
            </p:blipFill>
            <p:spPr>
              <a:xfrm>
                <a:off x="-75570" y="5962493"/>
                <a:ext cx="6152100" cy="895507"/>
              </a:xfrm>
              <a:prstGeom prst="rect">
                <a:avLst/>
              </a:prstGeom>
            </p:spPr>
          </p:pic>
          <p:pic>
            <p:nvPicPr>
              <p:cNvPr id="16" name="图片 15"/>
              <p:cNvPicPr>
                <a:picLocks noChangeAspect="1"/>
              </p:cNvPicPr>
              <p:nvPr>
                <p:custDataLst>
                  <p:tags r:id="rId6"/>
                </p:custDataLst>
              </p:nvPr>
            </p:nvPicPr>
            <p:blipFill rotWithShape="1">
              <a:blip r:embed="rId5"/>
              <a:srcRect/>
              <a:stretch>
                <a:fillRect/>
              </a:stretch>
            </p:blipFill>
            <p:spPr>
              <a:xfrm>
                <a:off x="6076530" y="5962493"/>
                <a:ext cx="6152100" cy="895507"/>
              </a:xfrm>
              <a:prstGeom prst="rect">
                <a:avLst/>
              </a:prstGeom>
            </p:spPr>
          </p:pic>
        </p:grpSp>
        <p:grpSp>
          <p:nvGrpSpPr>
            <p:cNvPr id="17" name="组合 16"/>
            <p:cNvGrpSpPr/>
            <p:nvPr userDrawn="1"/>
          </p:nvGrpSpPr>
          <p:grpSpPr>
            <a:xfrm rot="10800000">
              <a:off x="-56100" y="0"/>
              <a:ext cx="12304200" cy="895507"/>
              <a:chOff x="-75570" y="5962493"/>
              <a:chExt cx="12304200" cy="895507"/>
            </a:xfrm>
          </p:grpSpPr>
          <p:pic>
            <p:nvPicPr>
              <p:cNvPr id="18" name="图片 17"/>
              <p:cNvPicPr>
                <a:picLocks noChangeAspect="1"/>
              </p:cNvPicPr>
              <p:nvPr>
                <p:custDataLst>
                  <p:tags r:id="rId7"/>
                </p:custDataLst>
              </p:nvPr>
            </p:nvPicPr>
            <p:blipFill rotWithShape="1">
              <a:blip r:embed="rId5"/>
              <a:srcRect/>
              <a:stretch>
                <a:fillRect/>
              </a:stretch>
            </p:blipFill>
            <p:spPr>
              <a:xfrm>
                <a:off x="-75570" y="5962493"/>
                <a:ext cx="6152100" cy="895507"/>
              </a:xfrm>
              <a:prstGeom prst="rect">
                <a:avLst/>
              </a:prstGeom>
            </p:spPr>
          </p:pic>
          <p:pic>
            <p:nvPicPr>
              <p:cNvPr id="19" name="图片 18"/>
              <p:cNvPicPr>
                <a:picLocks noChangeAspect="1"/>
              </p:cNvPicPr>
              <p:nvPr>
                <p:custDataLst>
                  <p:tags r:id="rId8"/>
                </p:custDataLst>
              </p:nvPr>
            </p:nvPicPr>
            <p:blipFill rotWithShape="1">
              <a:blip r:embed="rId5"/>
              <a:srcRect/>
              <a:stretch>
                <a:fillRect/>
              </a:stretch>
            </p:blipFill>
            <p:spPr>
              <a:xfrm>
                <a:off x="6076530" y="5962493"/>
                <a:ext cx="6152100" cy="895507"/>
              </a:xfrm>
              <a:prstGeom prst="rect">
                <a:avLst/>
              </a:prstGeom>
            </p:spPr>
          </p:pic>
        </p:grpSp>
      </p:grpSp>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srcRect/>
          <a:stretch>
            <a:fillRect/>
          </a:stretch>
        </p:blipFill>
        <p:spPr>
          <a:xfrm rot="16200000">
            <a:off x="8668196" y="2981247"/>
            <a:ext cx="6152100" cy="895507"/>
          </a:xfrm>
          <a:prstGeom prst="rect">
            <a:avLst/>
          </a:prstGeom>
        </p:spPr>
      </p:pic>
      <p:sp>
        <p:nvSpPr>
          <p:cNvPr id="8" name="矩形 7"/>
          <p:cNvSpPr/>
          <p:nvPr userDrawn="1">
            <p:custDataLst>
              <p:tags r:id="rId4"/>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微软雅黑" panose="020B0503020204020204" charset="-122"/>
              <a:ea typeface="微软雅黑" panose="020B0503020204020204" charset="-122"/>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lstStyle>
            <a:lvl1pPr>
              <a:defRPr sz="3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75570" y="5962493"/>
            <a:ext cx="12304200" cy="895507"/>
            <a:chOff x="-75570" y="5962493"/>
            <a:chExt cx="12304200" cy="895507"/>
          </a:xfrm>
        </p:grpSpPr>
        <p:pic>
          <p:nvPicPr>
            <p:cNvPr id="14" name="图片 13"/>
            <p:cNvPicPr>
              <a:picLocks noChangeAspect="1"/>
            </p:cNvPicPr>
            <p:nvPr>
              <p:custDataLst>
                <p:tags r:id="rId3"/>
              </p:custDataLst>
            </p:nvPr>
          </p:nvPicPr>
          <p:blipFill rotWithShape="1">
            <a:blip r:embed="rId4"/>
            <a:srcRect/>
            <a:stretch>
              <a:fillRect/>
            </a:stretch>
          </p:blipFill>
          <p:spPr>
            <a:xfrm>
              <a:off x="-75570" y="5962493"/>
              <a:ext cx="6152100" cy="895507"/>
            </a:xfrm>
            <a:prstGeom prst="rect">
              <a:avLst/>
            </a:prstGeom>
          </p:spPr>
        </p:pic>
        <p:pic>
          <p:nvPicPr>
            <p:cNvPr id="15" name="图片 14"/>
            <p:cNvPicPr>
              <a:picLocks noChangeAspect="1"/>
            </p:cNvPicPr>
            <p:nvPr>
              <p:custDataLst>
                <p:tags r:id="rId5"/>
              </p:custDataLst>
            </p:nvPr>
          </p:nvPicPr>
          <p:blipFill rotWithShape="1">
            <a:blip r:embed="rId4"/>
            <a:srcRect/>
            <a:stretch>
              <a:fillRect/>
            </a:stretch>
          </p:blipFill>
          <p:spPr>
            <a:xfrm>
              <a:off x="6076530" y="5962493"/>
              <a:ext cx="6152100" cy="895507"/>
            </a:xfrm>
            <a:prstGeom prst="rect">
              <a:avLst/>
            </a:prstGeom>
          </p:spPr>
        </p:pic>
      </p:grpSp>
      <p:sp>
        <p:nvSpPr>
          <p:cNvPr id="10" name="矩形 9"/>
          <p:cNvSpPr/>
          <p:nvPr userDrawn="1">
            <p:custDataLst>
              <p:tags r:id="rId6"/>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56100" y="0"/>
            <a:ext cx="12304200" cy="895507"/>
            <a:chOff x="-56100" y="0"/>
            <a:chExt cx="12304200" cy="895507"/>
          </a:xfrm>
        </p:grpSpPr>
        <p:pic>
          <p:nvPicPr>
            <p:cNvPr id="12" name="图片 11"/>
            <p:cNvPicPr>
              <a:picLocks noChangeAspect="1"/>
            </p:cNvPicPr>
            <p:nvPr userDrawn="1">
              <p:custDataLst>
                <p:tags r:id="rId3"/>
              </p:custDataLst>
            </p:nvPr>
          </p:nvPicPr>
          <p:blipFill rotWithShape="1">
            <a:blip r:embed="rId4"/>
            <a:srcRect/>
            <a:stretch>
              <a:fillRect/>
            </a:stretch>
          </p:blipFill>
          <p:spPr>
            <a:xfrm rot="10800000">
              <a:off x="6096000" y="0"/>
              <a:ext cx="6152100" cy="895507"/>
            </a:xfrm>
            <a:prstGeom prst="rect">
              <a:avLst/>
            </a:prstGeom>
          </p:spPr>
        </p:pic>
        <p:pic>
          <p:nvPicPr>
            <p:cNvPr id="13" name="图片 12"/>
            <p:cNvPicPr>
              <a:picLocks noChangeAspect="1"/>
            </p:cNvPicPr>
            <p:nvPr userDrawn="1">
              <p:custDataLst>
                <p:tags r:id="rId5"/>
              </p:custDataLst>
            </p:nvPr>
          </p:nvPicPr>
          <p:blipFill rotWithShape="1">
            <a:blip r:embed="rId4"/>
            <a:srcRect/>
            <a:stretch>
              <a:fillRect/>
            </a:stretch>
          </p:blipFill>
          <p:spPr>
            <a:xfrm rot="10800000">
              <a:off x="-56100" y="0"/>
              <a:ext cx="6152100" cy="895507"/>
            </a:xfrm>
            <a:prstGeom prst="rect">
              <a:avLst/>
            </a:prstGeom>
          </p:spPr>
        </p:pic>
      </p:grpSp>
      <p:sp>
        <p:nvSpPr>
          <p:cNvPr id="8" name="矩形 7"/>
          <p:cNvSpPr/>
          <p:nvPr userDrawn="1">
            <p:custDataLst>
              <p:tags r:id="rId6"/>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p:custDataLst>
              <p:tags r:id="rId7"/>
            </p:custDataLst>
          </p:nvPr>
        </p:nvSpPr>
        <p:spPr>
          <a:xfrm>
            <a:off x="604800" y="669600"/>
            <a:ext cx="10976400" cy="565200"/>
          </a:xfrm>
        </p:spPr>
        <p:txBody>
          <a:bodyPr anchor="ctr"/>
          <a:lstStyle>
            <a:lvl1pPr algn="ctr">
              <a:defRPr sz="32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grpSp>
        <p:nvGrpSpPr>
          <p:cNvPr id="23" name="组合 22"/>
          <p:cNvGrpSpPr/>
          <p:nvPr userDrawn="1">
            <p:custDataLst>
              <p:tags r:id="rId2"/>
            </p:custDataLst>
          </p:nvPr>
        </p:nvGrpSpPr>
        <p:grpSpPr>
          <a:xfrm>
            <a:off x="-75570" y="5962493"/>
            <a:ext cx="12304200" cy="895507"/>
            <a:chOff x="-75570" y="5962493"/>
            <a:chExt cx="12304200" cy="895507"/>
          </a:xfrm>
        </p:grpSpPr>
        <p:pic>
          <p:nvPicPr>
            <p:cNvPr id="24" name="图片 23"/>
            <p:cNvPicPr>
              <a:picLocks noChangeAspect="1"/>
            </p:cNvPicPr>
            <p:nvPr>
              <p:custDataLst>
                <p:tags r:id="rId3"/>
              </p:custDataLst>
            </p:nvPr>
          </p:nvPicPr>
          <p:blipFill rotWithShape="1">
            <a:blip r:embed="rId4"/>
            <a:srcRect/>
            <a:stretch>
              <a:fillRect/>
            </a:stretch>
          </p:blipFill>
          <p:spPr>
            <a:xfrm>
              <a:off x="-75570" y="5962493"/>
              <a:ext cx="6152100" cy="895507"/>
            </a:xfrm>
            <a:prstGeom prst="rect">
              <a:avLst/>
            </a:prstGeom>
          </p:spPr>
        </p:pic>
        <p:pic>
          <p:nvPicPr>
            <p:cNvPr id="25" name="图片 24"/>
            <p:cNvPicPr>
              <a:picLocks noChangeAspect="1"/>
            </p:cNvPicPr>
            <p:nvPr>
              <p:custDataLst>
                <p:tags r:id="rId5"/>
              </p:custDataLst>
            </p:nvPr>
          </p:nvPicPr>
          <p:blipFill rotWithShape="1">
            <a:blip r:embed="rId4"/>
            <a:srcRect/>
            <a:stretch>
              <a:fillRect/>
            </a:stretch>
          </p:blipFill>
          <p:spPr>
            <a:xfrm>
              <a:off x="6076530" y="5962493"/>
              <a:ext cx="6152100" cy="895507"/>
            </a:xfrm>
            <a:prstGeom prst="rect">
              <a:avLst/>
            </a:prstGeom>
          </p:spPr>
        </p:pic>
      </p:grpSp>
      <p:sp>
        <p:nvSpPr>
          <p:cNvPr id="10" name="矩形 9"/>
          <p:cNvSpPr/>
          <p:nvPr userDrawn="1">
            <p:custDataLst>
              <p:tags r:id="rId6"/>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p:custDataLst>
              <p:tags r:id="rId7"/>
            </p:custDataLst>
          </p:nvPr>
        </p:nvSpPr>
        <p:spPr>
          <a:xfrm>
            <a:off x="579600" y="237600"/>
            <a:ext cx="11037600" cy="441964"/>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grpSp>
        <p:nvGrpSpPr>
          <p:cNvPr id="11" name="组合 10"/>
          <p:cNvGrpSpPr/>
          <p:nvPr userDrawn="1">
            <p:custDataLst>
              <p:tags r:id="rId3"/>
            </p:custDataLst>
          </p:nvPr>
        </p:nvGrpSpPr>
        <p:grpSpPr>
          <a:xfrm>
            <a:off x="-75570" y="0"/>
            <a:ext cx="12323670" cy="6858000"/>
            <a:chOff x="-75570" y="0"/>
            <a:chExt cx="12323670" cy="6858000"/>
          </a:xfrm>
        </p:grpSpPr>
        <p:grpSp>
          <p:nvGrpSpPr>
            <p:cNvPr id="13" name="组合 12"/>
            <p:cNvGrpSpPr/>
            <p:nvPr userDrawn="1"/>
          </p:nvGrpSpPr>
          <p:grpSpPr>
            <a:xfrm>
              <a:off x="-75570" y="5962493"/>
              <a:ext cx="12304200" cy="895507"/>
              <a:chOff x="-75570" y="5962493"/>
              <a:chExt cx="12304200" cy="895507"/>
            </a:xfrm>
          </p:grpSpPr>
          <p:pic>
            <p:nvPicPr>
              <p:cNvPr id="17" name="图片 16"/>
              <p:cNvPicPr>
                <a:picLocks noChangeAspect="1"/>
              </p:cNvPicPr>
              <p:nvPr>
                <p:custDataLst>
                  <p:tags r:id="rId4"/>
                </p:custDataLst>
              </p:nvPr>
            </p:nvPicPr>
            <p:blipFill rotWithShape="1">
              <a:blip r:embed="rId5"/>
              <a:srcRect/>
              <a:stretch>
                <a:fillRect/>
              </a:stretch>
            </p:blipFill>
            <p:spPr>
              <a:xfrm>
                <a:off x="-75570" y="5962493"/>
                <a:ext cx="6152100" cy="895507"/>
              </a:xfrm>
              <a:prstGeom prst="rect">
                <a:avLst/>
              </a:prstGeom>
            </p:spPr>
          </p:pic>
          <p:pic>
            <p:nvPicPr>
              <p:cNvPr id="18" name="图片 17"/>
              <p:cNvPicPr>
                <a:picLocks noChangeAspect="1"/>
              </p:cNvPicPr>
              <p:nvPr>
                <p:custDataLst>
                  <p:tags r:id="rId6"/>
                </p:custDataLst>
              </p:nvPr>
            </p:nvPicPr>
            <p:blipFill rotWithShape="1">
              <a:blip r:embed="rId5"/>
              <a:srcRect/>
              <a:stretch>
                <a:fillRect/>
              </a:stretch>
            </p:blipFill>
            <p:spPr>
              <a:xfrm>
                <a:off x="6076530" y="5962493"/>
                <a:ext cx="6152100" cy="895507"/>
              </a:xfrm>
              <a:prstGeom prst="rect">
                <a:avLst/>
              </a:prstGeom>
            </p:spPr>
          </p:pic>
        </p:grpSp>
        <p:grpSp>
          <p:nvGrpSpPr>
            <p:cNvPr id="14" name="组合 13"/>
            <p:cNvGrpSpPr/>
            <p:nvPr userDrawn="1"/>
          </p:nvGrpSpPr>
          <p:grpSpPr>
            <a:xfrm rot="10800000">
              <a:off x="-56100" y="0"/>
              <a:ext cx="12304200" cy="895507"/>
              <a:chOff x="-75570" y="5962493"/>
              <a:chExt cx="12304200" cy="895507"/>
            </a:xfrm>
          </p:grpSpPr>
          <p:pic>
            <p:nvPicPr>
              <p:cNvPr id="15" name="图片 14"/>
              <p:cNvPicPr>
                <a:picLocks noChangeAspect="1"/>
              </p:cNvPicPr>
              <p:nvPr>
                <p:custDataLst>
                  <p:tags r:id="rId7"/>
                </p:custDataLst>
              </p:nvPr>
            </p:nvPicPr>
            <p:blipFill rotWithShape="1">
              <a:blip r:embed="rId5"/>
              <a:srcRect/>
              <a:stretch>
                <a:fillRect/>
              </a:stretch>
            </p:blipFill>
            <p:spPr>
              <a:xfrm>
                <a:off x="-75570" y="5962493"/>
                <a:ext cx="6152100" cy="895507"/>
              </a:xfrm>
              <a:prstGeom prst="rect">
                <a:avLst/>
              </a:prstGeom>
            </p:spPr>
          </p:pic>
          <p:pic>
            <p:nvPicPr>
              <p:cNvPr id="16" name="图片 15"/>
              <p:cNvPicPr>
                <a:picLocks noChangeAspect="1"/>
              </p:cNvPicPr>
              <p:nvPr>
                <p:custDataLst>
                  <p:tags r:id="rId8"/>
                </p:custDataLst>
              </p:nvPr>
            </p:nvPicPr>
            <p:blipFill rotWithShape="1">
              <a:blip r:embed="rId5"/>
              <a:srcRect/>
              <a:stretch>
                <a:fillRect/>
              </a:stretch>
            </p:blipFill>
            <p:spPr>
              <a:xfrm>
                <a:off x="6076530" y="5962493"/>
                <a:ext cx="6152100" cy="895507"/>
              </a:xfrm>
              <a:prstGeom prst="rect">
                <a:avLst/>
              </a:prstGeom>
            </p:spPr>
          </p:pic>
        </p:grpSp>
      </p:grpSp>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2" name="矩形 11"/>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7" name="Rectangle 67"/>
          <p:cNvSpPr>
            <a:spLocks noChangeArrowheads="1"/>
          </p:cNvSpPr>
          <p:nvPr userDrawn="1"/>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7" name="矩形 6"/>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userDrawn="1"/>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dirty="0">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矩形 6"/>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userDrawn="1"/>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dirty="0">
              <a:latin typeface="Noto Sans S Chinese Bold" panose="020B0800000000000000" pitchFamily="34" charset="-122"/>
              <a:ea typeface="Noto Sans S Chinese Bold" panose="020B0800000000000000" pitchFamily="34" charset="-122"/>
            </a:endParaRPr>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0400" y="-185022"/>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strVal val="#ppt_x"/>
                                          </p:val>
                                        </p:tav>
                                        <p:tav tm="100000">
                                          <p:val>
                                            <p:strVal val="#ppt_x"/>
                                          </p:val>
                                        </p:tav>
                                      </p:tavLst>
                                    </p:anim>
                                    <p:anim calcmode="lin" valueType="num">
                                      <p:cBhvr>
                                        <p:cTn id="1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userDrawn="1"/>
        </p:nvSpPr>
        <p:spPr>
          <a:xfrm>
            <a:off x="-20320" y="-19685"/>
            <a:ext cx="12232640" cy="689673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3" name="矩形 32"/>
          <p:cNvSpPr/>
          <p:nvPr userDrawn="1"/>
        </p:nvSpPr>
        <p:spPr>
          <a:xfrm rot="5400000" flipH="1">
            <a:off x="3771709" y="-1560086"/>
            <a:ext cx="4648580" cy="12187592"/>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34" name="箭头: V 形 33"/>
          <p:cNvSpPr/>
          <p:nvPr userDrawn="1"/>
        </p:nvSpPr>
        <p:spPr>
          <a:xfrm rot="5400000">
            <a:off x="5981114" y="1765922"/>
            <a:ext cx="229770" cy="294566"/>
          </a:xfrm>
          <a:prstGeom prst="chevron">
            <a:avLst>
              <a:gd name="adj" fmla="val 72531"/>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0070C0"/>
              </a:solidFill>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5" Type="http://schemas.openxmlformats.org/officeDocument/2006/relationships/theme" Target="../theme/theme3.xml"/><Relationship Id="rId24" Type="http://schemas.openxmlformats.org/officeDocument/2006/relationships/tags" Target="../tags/tag168.xml"/><Relationship Id="rId23" Type="http://schemas.openxmlformats.org/officeDocument/2006/relationships/tags" Target="../tags/tag167.xml"/><Relationship Id="rId22" Type="http://schemas.openxmlformats.org/officeDocument/2006/relationships/tags" Target="../tags/tag166.xml"/><Relationship Id="rId21" Type="http://schemas.openxmlformats.org/officeDocument/2006/relationships/tags" Target="../tags/tag165.xml"/><Relationship Id="rId20" Type="http://schemas.openxmlformats.org/officeDocument/2006/relationships/tags" Target="../tags/tag164.xml"/><Relationship Id="rId2" Type="http://schemas.openxmlformats.org/officeDocument/2006/relationships/slideLayout" Target="../slideLayouts/slideLayout24.xml"/><Relationship Id="rId19" Type="http://schemas.openxmlformats.org/officeDocument/2006/relationships/tags" Target="../tags/tag163.xml"/><Relationship Id="rId18" Type="http://schemas.openxmlformats.org/officeDocument/2006/relationships/slideLayout" Target="../slideLayouts/slideLayout40.xml"/><Relationship Id="rId17" Type="http://schemas.openxmlformats.org/officeDocument/2006/relationships/slideLayout" Target="../slideLayouts/slideLayout39.xml"/><Relationship Id="rId16" Type="http://schemas.openxmlformats.org/officeDocument/2006/relationships/slideLayout" Target="../slideLayouts/slideLayout38.xml"/><Relationship Id="rId15" Type="http://schemas.openxmlformats.org/officeDocument/2006/relationships/slideLayout" Target="../slideLayouts/slideLayout37.xml"/><Relationship Id="rId14" Type="http://schemas.openxmlformats.org/officeDocument/2006/relationships/slideLayout" Target="../slideLayouts/slideLayout36.xml"/><Relationship Id="rId13" Type="http://schemas.openxmlformats.org/officeDocument/2006/relationships/slideLayout" Target="../slideLayouts/slideLayout35.xml"/><Relationship Id="rId12" Type="http://schemas.openxmlformats.org/officeDocument/2006/relationships/slideLayout" Target="../slideLayouts/slideLayout34.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F86BAB08-D03A-4FEF-8092-001CB785BBAB}"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B8AB37BB-E8A6-440B-8775-2A002C97BC5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Noto Sans S Chinese Bold" panose="020B0800000000000000" pitchFamily="34" charset="-122"/>
          <a:ea typeface="Noto Sans S Chinese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F3E307D7-356B-4F84-996D-333F8A90DC5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35A498B6-EE1B-4871-94FD-E60BD08EA51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170" tIns="46990" rIns="90170" bIns="4699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tags" Target="../tags/tag246.xml"/><Relationship Id="rId7" Type="http://schemas.openxmlformats.org/officeDocument/2006/relationships/tags" Target="../tags/tag245.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tags" Target="../tags/tag240.xml"/><Relationship Id="rId18" Type="http://schemas.openxmlformats.org/officeDocument/2006/relationships/slideLayout" Target="../slideLayouts/slideLayout12.xml"/><Relationship Id="rId17" Type="http://schemas.openxmlformats.org/officeDocument/2006/relationships/tags" Target="../tags/tag255.xml"/><Relationship Id="rId16" Type="http://schemas.openxmlformats.org/officeDocument/2006/relationships/tags" Target="../tags/tag254.xml"/><Relationship Id="rId15" Type="http://schemas.openxmlformats.org/officeDocument/2006/relationships/tags" Target="../tags/tag253.xml"/><Relationship Id="rId14" Type="http://schemas.openxmlformats.org/officeDocument/2006/relationships/tags" Target="../tags/tag252.xml"/><Relationship Id="rId13" Type="http://schemas.openxmlformats.org/officeDocument/2006/relationships/tags" Target="../tags/tag251.xml"/><Relationship Id="rId12" Type="http://schemas.openxmlformats.org/officeDocument/2006/relationships/tags" Target="../tags/tag250.xml"/><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tags" Target="../tags/tag239.xml"/></Relationships>
</file>

<file path=ppt/slides/_rels/slide100.xml.rels><?xml version="1.0" encoding="UTF-8" standalone="yes"?>
<Relationships xmlns="http://schemas.openxmlformats.org/package/2006/relationships"><Relationship Id="rId9" Type="http://schemas.openxmlformats.org/officeDocument/2006/relationships/tags" Target="../tags/tag1712.xml"/><Relationship Id="rId8" Type="http://schemas.openxmlformats.org/officeDocument/2006/relationships/tags" Target="../tags/tag1711.xml"/><Relationship Id="rId7" Type="http://schemas.openxmlformats.org/officeDocument/2006/relationships/tags" Target="../tags/tag1710.xml"/><Relationship Id="rId6" Type="http://schemas.openxmlformats.org/officeDocument/2006/relationships/tags" Target="../tags/tag1709.xml"/><Relationship Id="rId5" Type="http://schemas.openxmlformats.org/officeDocument/2006/relationships/tags" Target="../tags/tag1708.xml"/><Relationship Id="rId4" Type="http://schemas.openxmlformats.org/officeDocument/2006/relationships/tags" Target="../tags/tag1707.xml"/><Relationship Id="rId3" Type="http://schemas.openxmlformats.org/officeDocument/2006/relationships/tags" Target="../tags/tag1706.xml"/><Relationship Id="rId2" Type="http://schemas.openxmlformats.org/officeDocument/2006/relationships/tags" Target="../tags/tag1705.xml"/><Relationship Id="rId10" Type="http://schemas.openxmlformats.org/officeDocument/2006/relationships/slideLayout" Target="../slideLayouts/slideLayout12.xml"/><Relationship Id="rId1" Type="http://schemas.openxmlformats.org/officeDocument/2006/relationships/tags" Target="../tags/tag1704.xml"/></Relationships>
</file>

<file path=ppt/slides/_rels/slide101.xml.rels><?xml version="1.0" encoding="UTF-8" standalone="yes"?>
<Relationships xmlns="http://schemas.openxmlformats.org/package/2006/relationships"><Relationship Id="rId9" Type="http://schemas.openxmlformats.org/officeDocument/2006/relationships/tags" Target="../tags/tag1719.xml"/><Relationship Id="rId8" Type="http://schemas.openxmlformats.org/officeDocument/2006/relationships/tags" Target="../tags/tag1718.xml"/><Relationship Id="rId7" Type="http://schemas.openxmlformats.org/officeDocument/2006/relationships/tags" Target="../tags/tag1717.xml"/><Relationship Id="rId6" Type="http://schemas.openxmlformats.org/officeDocument/2006/relationships/tags" Target="../tags/tag1716.xml"/><Relationship Id="rId5" Type="http://schemas.openxmlformats.org/officeDocument/2006/relationships/tags" Target="../tags/tag1715.xml"/><Relationship Id="rId4" Type="http://schemas.openxmlformats.org/officeDocument/2006/relationships/image" Target="../media/image49.jpeg"/><Relationship Id="rId3" Type="http://schemas.openxmlformats.org/officeDocument/2006/relationships/tags" Target="../tags/tag1714.xml"/><Relationship Id="rId2" Type="http://schemas.openxmlformats.org/officeDocument/2006/relationships/image" Target="../media/image48.jpeg"/><Relationship Id="rId12" Type="http://schemas.openxmlformats.org/officeDocument/2006/relationships/slideLayout" Target="../slideLayouts/slideLayout12.xml"/><Relationship Id="rId11" Type="http://schemas.openxmlformats.org/officeDocument/2006/relationships/tags" Target="../tags/tag1721.xml"/><Relationship Id="rId10" Type="http://schemas.openxmlformats.org/officeDocument/2006/relationships/tags" Target="../tags/tag1720.xml"/><Relationship Id="rId1" Type="http://schemas.openxmlformats.org/officeDocument/2006/relationships/tags" Target="../tags/tag1713.xml"/></Relationships>
</file>

<file path=ppt/slides/_rels/slide102.xml.rels><?xml version="1.0" encoding="UTF-8" standalone="yes"?>
<Relationships xmlns="http://schemas.openxmlformats.org/package/2006/relationships"><Relationship Id="rId9" Type="http://schemas.openxmlformats.org/officeDocument/2006/relationships/tags" Target="../tags/tag1730.xml"/><Relationship Id="rId8" Type="http://schemas.openxmlformats.org/officeDocument/2006/relationships/tags" Target="../tags/tag1729.xml"/><Relationship Id="rId7" Type="http://schemas.openxmlformats.org/officeDocument/2006/relationships/tags" Target="../tags/tag1728.xml"/><Relationship Id="rId6" Type="http://schemas.openxmlformats.org/officeDocument/2006/relationships/tags" Target="../tags/tag1727.xml"/><Relationship Id="rId5" Type="http://schemas.openxmlformats.org/officeDocument/2006/relationships/tags" Target="../tags/tag1726.xml"/><Relationship Id="rId4" Type="http://schemas.openxmlformats.org/officeDocument/2006/relationships/tags" Target="../tags/tag1725.xml"/><Relationship Id="rId3" Type="http://schemas.openxmlformats.org/officeDocument/2006/relationships/tags" Target="../tags/tag1724.xml"/><Relationship Id="rId2" Type="http://schemas.openxmlformats.org/officeDocument/2006/relationships/tags" Target="../tags/tag1723.xml"/><Relationship Id="rId10" Type="http://schemas.openxmlformats.org/officeDocument/2006/relationships/slideLayout" Target="../slideLayouts/slideLayout12.xml"/><Relationship Id="rId1" Type="http://schemas.openxmlformats.org/officeDocument/2006/relationships/tags" Target="../tags/tag1722.xml"/></Relationships>
</file>

<file path=ppt/slides/_rels/slide103.xml.rels><?xml version="1.0" encoding="UTF-8" standalone="yes"?>
<Relationships xmlns="http://schemas.openxmlformats.org/package/2006/relationships"><Relationship Id="rId9" Type="http://schemas.openxmlformats.org/officeDocument/2006/relationships/tags" Target="../tags/tag1739.xml"/><Relationship Id="rId8" Type="http://schemas.openxmlformats.org/officeDocument/2006/relationships/tags" Target="../tags/tag1738.xml"/><Relationship Id="rId7" Type="http://schemas.openxmlformats.org/officeDocument/2006/relationships/tags" Target="../tags/tag1737.xml"/><Relationship Id="rId6" Type="http://schemas.openxmlformats.org/officeDocument/2006/relationships/tags" Target="../tags/tag1736.xml"/><Relationship Id="rId5" Type="http://schemas.openxmlformats.org/officeDocument/2006/relationships/tags" Target="../tags/tag1735.xml"/><Relationship Id="rId4" Type="http://schemas.openxmlformats.org/officeDocument/2006/relationships/tags" Target="../tags/tag1734.xml"/><Relationship Id="rId3" Type="http://schemas.openxmlformats.org/officeDocument/2006/relationships/tags" Target="../tags/tag1733.xml"/><Relationship Id="rId2" Type="http://schemas.openxmlformats.org/officeDocument/2006/relationships/tags" Target="../tags/tag1732.xml"/><Relationship Id="rId10" Type="http://schemas.openxmlformats.org/officeDocument/2006/relationships/slideLayout" Target="../slideLayouts/slideLayout12.xml"/><Relationship Id="rId1" Type="http://schemas.openxmlformats.org/officeDocument/2006/relationships/tags" Target="../tags/tag1731.xml"/></Relationships>
</file>

<file path=ppt/slides/_rels/slide104.xml.rels><?xml version="1.0" encoding="UTF-8" standalone="yes"?>
<Relationships xmlns="http://schemas.openxmlformats.org/package/2006/relationships"><Relationship Id="rId9" Type="http://schemas.openxmlformats.org/officeDocument/2006/relationships/tags" Target="../tags/tag1748.xml"/><Relationship Id="rId8" Type="http://schemas.openxmlformats.org/officeDocument/2006/relationships/tags" Target="../tags/tag1747.xml"/><Relationship Id="rId7" Type="http://schemas.openxmlformats.org/officeDocument/2006/relationships/tags" Target="../tags/tag1746.xml"/><Relationship Id="rId6" Type="http://schemas.openxmlformats.org/officeDocument/2006/relationships/tags" Target="../tags/tag1745.xml"/><Relationship Id="rId5" Type="http://schemas.openxmlformats.org/officeDocument/2006/relationships/tags" Target="../tags/tag1744.xml"/><Relationship Id="rId4" Type="http://schemas.openxmlformats.org/officeDocument/2006/relationships/tags" Target="../tags/tag1743.xml"/><Relationship Id="rId3" Type="http://schemas.openxmlformats.org/officeDocument/2006/relationships/tags" Target="../tags/tag1742.xml"/><Relationship Id="rId2" Type="http://schemas.openxmlformats.org/officeDocument/2006/relationships/tags" Target="../tags/tag1741.xml"/><Relationship Id="rId10" Type="http://schemas.openxmlformats.org/officeDocument/2006/relationships/slideLayout" Target="../slideLayouts/slideLayout12.xml"/><Relationship Id="rId1" Type="http://schemas.openxmlformats.org/officeDocument/2006/relationships/tags" Target="../tags/tag1740.xml"/></Relationships>
</file>

<file path=ppt/slides/_rels/slide105.xml.rels><?xml version="1.0" encoding="UTF-8" standalone="yes"?>
<Relationships xmlns="http://schemas.openxmlformats.org/package/2006/relationships"><Relationship Id="rId9" Type="http://schemas.openxmlformats.org/officeDocument/2006/relationships/tags" Target="../tags/tag1757.xml"/><Relationship Id="rId8" Type="http://schemas.openxmlformats.org/officeDocument/2006/relationships/tags" Target="../tags/tag1756.xml"/><Relationship Id="rId7" Type="http://schemas.openxmlformats.org/officeDocument/2006/relationships/tags" Target="../tags/tag1755.xml"/><Relationship Id="rId6" Type="http://schemas.openxmlformats.org/officeDocument/2006/relationships/tags" Target="../tags/tag1754.xml"/><Relationship Id="rId5" Type="http://schemas.openxmlformats.org/officeDocument/2006/relationships/tags" Target="../tags/tag1753.xml"/><Relationship Id="rId4" Type="http://schemas.openxmlformats.org/officeDocument/2006/relationships/tags" Target="../tags/tag1752.xml"/><Relationship Id="rId3" Type="http://schemas.openxmlformats.org/officeDocument/2006/relationships/tags" Target="../tags/tag1751.xml"/><Relationship Id="rId2" Type="http://schemas.openxmlformats.org/officeDocument/2006/relationships/tags" Target="../tags/tag1750.xml"/><Relationship Id="rId14" Type="http://schemas.openxmlformats.org/officeDocument/2006/relationships/slideLayout" Target="../slideLayouts/slideLayout12.xml"/><Relationship Id="rId13" Type="http://schemas.openxmlformats.org/officeDocument/2006/relationships/tags" Target="../tags/tag1761.xml"/><Relationship Id="rId12" Type="http://schemas.openxmlformats.org/officeDocument/2006/relationships/tags" Target="../tags/tag1760.xml"/><Relationship Id="rId11" Type="http://schemas.openxmlformats.org/officeDocument/2006/relationships/tags" Target="../tags/tag1759.xml"/><Relationship Id="rId10" Type="http://schemas.openxmlformats.org/officeDocument/2006/relationships/tags" Target="../tags/tag1758.xml"/><Relationship Id="rId1" Type="http://schemas.openxmlformats.org/officeDocument/2006/relationships/tags" Target="../tags/tag1749.xml"/></Relationships>
</file>

<file path=ppt/slides/_rels/slide106.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1767.xml"/><Relationship Id="rId5" Type="http://schemas.openxmlformats.org/officeDocument/2006/relationships/tags" Target="../tags/tag1766.xml"/><Relationship Id="rId4" Type="http://schemas.openxmlformats.org/officeDocument/2006/relationships/tags" Target="../tags/tag1765.xml"/><Relationship Id="rId3" Type="http://schemas.openxmlformats.org/officeDocument/2006/relationships/tags" Target="../tags/tag1764.xml"/><Relationship Id="rId2" Type="http://schemas.openxmlformats.org/officeDocument/2006/relationships/tags" Target="../tags/tag1763.xml"/><Relationship Id="rId1" Type="http://schemas.openxmlformats.org/officeDocument/2006/relationships/tags" Target="../tags/tag1762.xml"/></Relationships>
</file>

<file path=ppt/slides/_rels/slide107.xml.rels><?xml version="1.0" encoding="UTF-8" standalone="yes"?>
<Relationships xmlns="http://schemas.openxmlformats.org/package/2006/relationships"><Relationship Id="rId9" Type="http://schemas.openxmlformats.org/officeDocument/2006/relationships/tags" Target="../tags/tag1776.xml"/><Relationship Id="rId8" Type="http://schemas.openxmlformats.org/officeDocument/2006/relationships/tags" Target="../tags/tag1775.xml"/><Relationship Id="rId7" Type="http://schemas.openxmlformats.org/officeDocument/2006/relationships/tags" Target="../tags/tag1774.xml"/><Relationship Id="rId6" Type="http://schemas.openxmlformats.org/officeDocument/2006/relationships/tags" Target="../tags/tag1773.xml"/><Relationship Id="rId5" Type="http://schemas.openxmlformats.org/officeDocument/2006/relationships/tags" Target="../tags/tag1772.xml"/><Relationship Id="rId4" Type="http://schemas.openxmlformats.org/officeDocument/2006/relationships/tags" Target="../tags/tag1771.xml"/><Relationship Id="rId3" Type="http://schemas.openxmlformats.org/officeDocument/2006/relationships/tags" Target="../tags/tag1770.xml"/><Relationship Id="rId26" Type="http://schemas.openxmlformats.org/officeDocument/2006/relationships/slideLayout" Target="../slideLayouts/slideLayout12.xml"/><Relationship Id="rId25" Type="http://schemas.openxmlformats.org/officeDocument/2006/relationships/tags" Target="../tags/tag1792.xml"/><Relationship Id="rId24" Type="http://schemas.openxmlformats.org/officeDocument/2006/relationships/tags" Target="../tags/tag1791.xml"/><Relationship Id="rId23" Type="http://schemas.openxmlformats.org/officeDocument/2006/relationships/tags" Target="../tags/tag1790.xml"/><Relationship Id="rId22" Type="http://schemas.openxmlformats.org/officeDocument/2006/relationships/tags" Target="../tags/tag1789.xml"/><Relationship Id="rId21" Type="http://schemas.openxmlformats.org/officeDocument/2006/relationships/tags" Target="../tags/tag1788.xml"/><Relationship Id="rId20" Type="http://schemas.openxmlformats.org/officeDocument/2006/relationships/tags" Target="../tags/tag1787.xml"/><Relationship Id="rId2" Type="http://schemas.openxmlformats.org/officeDocument/2006/relationships/tags" Target="../tags/tag1769.xml"/><Relationship Id="rId19" Type="http://schemas.openxmlformats.org/officeDocument/2006/relationships/tags" Target="../tags/tag1786.xml"/><Relationship Id="rId18" Type="http://schemas.openxmlformats.org/officeDocument/2006/relationships/tags" Target="../tags/tag1785.xml"/><Relationship Id="rId17" Type="http://schemas.openxmlformats.org/officeDocument/2006/relationships/tags" Target="../tags/tag1784.xml"/><Relationship Id="rId16" Type="http://schemas.openxmlformats.org/officeDocument/2006/relationships/tags" Target="../tags/tag1783.xml"/><Relationship Id="rId15" Type="http://schemas.openxmlformats.org/officeDocument/2006/relationships/tags" Target="../tags/tag1782.xml"/><Relationship Id="rId14" Type="http://schemas.openxmlformats.org/officeDocument/2006/relationships/tags" Target="../tags/tag1781.xml"/><Relationship Id="rId13" Type="http://schemas.openxmlformats.org/officeDocument/2006/relationships/tags" Target="../tags/tag1780.xml"/><Relationship Id="rId12" Type="http://schemas.openxmlformats.org/officeDocument/2006/relationships/tags" Target="../tags/tag1779.xml"/><Relationship Id="rId11" Type="http://schemas.openxmlformats.org/officeDocument/2006/relationships/tags" Target="../tags/tag1778.xml"/><Relationship Id="rId10" Type="http://schemas.openxmlformats.org/officeDocument/2006/relationships/tags" Target="../tags/tag1777.xml"/><Relationship Id="rId1" Type="http://schemas.openxmlformats.org/officeDocument/2006/relationships/tags" Target="../tags/tag1768.xml"/></Relationships>
</file>

<file path=ppt/slides/_rels/slide108.xml.rels><?xml version="1.0" encoding="UTF-8" standalone="yes"?>
<Relationships xmlns="http://schemas.openxmlformats.org/package/2006/relationships"><Relationship Id="rId9" Type="http://schemas.openxmlformats.org/officeDocument/2006/relationships/tags" Target="../tags/tag1801.xml"/><Relationship Id="rId8" Type="http://schemas.openxmlformats.org/officeDocument/2006/relationships/tags" Target="../tags/tag1800.xml"/><Relationship Id="rId7" Type="http://schemas.openxmlformats.org/officeDocument/2006/relationships/tags" Target="../tags/tag1799.xml"/><Relationship Id="rId6" Type="http://schemas.openxmlformats.org/officeDocument/2006/relationships/tags" Target="../tags/tag1798.xml"/><Relationship Id="rId5" Type="http://schemas.openxmlformats.org/officeDocument/2006/relationships/tags" Target="../tags/tag1797.xml"/><Relationship Id="rId4" Type="http://schemas.openxmlformats.org/officeDocument/2006/relationships/tags" Target="../tags/tag1796.xml"/><Relationship Id="rId3" Type="http://schemas.openxmlformats.org/officeDocument/2006/relationships/tags" Target="../tags/tag1795.xml"/><Relationship Id="rId2" Type="http://schemas.openxmlformats.org/officeDocument/2006/relationships/tags" Target="../tags/tag1794.xml"/><Relationship Id="rId10" Type="http://schemas.openxmlformats.org/officeDocument/2006/relationships/slideLayout" Target="../slideLayouts/slideLayout12.xml"/><Relationship Id="rId1" Type="http://schemas.openxmlformats.org/officeDocument/2006/relationships/tags" Target="../tags/tag1793.xml"/></Relationships>
</file>

<file path=ppt/slides/_rels/slide109.xml.rels><?xml version="1.0" encoding="UTF-8" standalone="yes"?>
<Relationships xmlns="http://schemas.openxmlformats.org/package/2006/relationships"><Relationship Id="rId9" Type="http://schemas.openxmlformats.org/officeDocument/2006/relationships/tags" Target="../tags/tag1809.xml"/><Relationship Id="rId8" Type="http://schemas.openxmlformats.org/officeDocument/2006/relationships/image" Target="../media/image50.png"/><Relationship Id="rId7" Type="http://schemas.openxmlformats.org/officeDocument/2006/relationships/tags" Target="../tags/tag1808.xml"/><Relationship Id="rId6" Type="http://schemas.openxmlformats.org/officeDocument/2006/relationships/tags" Target="../tags/tag1807.xml"/><Relationship Id="rId5" Type="http://schemas.openxmlformats.org/officeDocument/2006/relationships/tags" Target="../tags/tag1806.xml"/><Relationship Id="rId4" Type="http://schemas.openxmlformats.org/officeDocument/2006/relationships/tags" Target="../tags/tag1805.xml"/><Relationship Id="rId3" Type="http://schemas.openxmlformats.org/officeDocument/2006/relationships/tags" Target="../tags/tag1804.xml"/><Relationship Id="rId2" Type="http://schemas.openxmlformats.org/officeDocument/2006/relationships/tags" Target="../tags/tag1803.xml"/><Relationship Id="rId10" Type="http://schemas.openxmlformats.org/officeDocument/2006/relationships/slideLayout" Target="../slideLayouts/slideLayout12.xml"/><Relationship Id="rId1" Type="http://schemas.openxmlformats.org/officeDocument/2006/relationships/tags" Target="../tags/tag1802.xml"/></Relationships>
</file>

<file path=ppt/slides/_rels/slide11.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tags" Target="../tags/tag257.xml"/><Relationship Id="rId13" Type="http://schemas.openxmlformats.org/officeDocument/2006/relationships/slideLayout" Target="../slideLayouts/slideLayout12.xml"/><Relationship Id="rId12" Type="http://schemas.openxmlformats.org/officeDocument/2006/relationships/tags" Target="../tags/tag267.xml"/><Relationship Id="rId11" Type="http://schemas.openxmlformats.org/officeDocument/2006/relationships/tags" Target="../tags/tag266.xml"/><Relationship Id="rId10" Type="http://schemas.openxmlformats.org/officeDocument/2006/relationships/tags" Target="../tags/tag265.xml"/><Relationship Id="rId1" Type="http://schemas.openxmlformats.org/officeDocument/2006/relationships/tags" Target="../tags/tag256.xml"/></Relationships>
</file>

<file path=ppt/slides/_rels/slide110.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815.xml"/><Relationship Id="rId7" Type="http://schemas.openxmlformats.org/officeDocument/2006/relationships/tags" Target="../tags/tag1814.xml"/><Relationship Id="rId6" Type="http://schemas.openxmlformats.org/officeDocument/2006/relationships/tags" Target="../tags/tag1813.xml"/><Relationship Id="rId5" Type="http://schemas.openxmlformats.org/officeDocument/2006/relationships/tags" Target="../tags/tag1812.xml"/><Relationship Id="rId4" Type="http://schemas.openxmlformats.org/officeDocument/2006/relationships/image" Target="../media/image52.jpeg"/><Relationship Id="rId3" Type="http://schemas.openxmlformats.org/officeDocument/2006/relationships/tags" Target="../tags/tag1811.xml"/><Relationship Id="rId2" Type="http://schemas.openxmlformats.org/officeDocument/2006/relationships/image" Target="../media/image51.jpeg"/><Relationship Id="rId1" Type="http://schemas.openxmlformats.org/officeDocument/2006/relationships/tags" Target="../tags/tag1810.xml"/></Relationships>
</file>

<file path=ppt/slides/_rels/slide111.xml.rels><?xml version="1.0" encoding="UTF-8" standalone="yes"?>
<Relationships xmlns="http://schemas.openxmlformats.org/package/2006/relationships"><Relationship Id="rId9" Type="http://schemas.openxmlformats.org/officeDocument/2006/relationships/tags" Target="../tags/tag1823.xml"/><Relationship Id="rId8" Type="http://schemas.openxmlformats.org/officeDocument/2006/relationships/tags" Target="../tags/tag1822.xml"/><Relationship Id="rId7" Type="http://schemas.openxmlformats.org/officeDocument/2006/relationships/image" Target="../media/image53.png"/><Relationship Id="rId6" Type="http://schemas.openxmlformats.org/officeDocument/2006/relationships/tags" Target="../tags/tag1821.xml"/><Relationship Id="rId5" Type="http://schemas.openxmlformats.org/officeDocument/2006/relationships/tags" Target="../tags/tag1820.xml"/><Relationship Id="rId40" Type="http://schemas.openxmlformats.org/officeDocument/2006/relationships/slideLayout" Target="../slideLayouts/slideLayout12.xml"/><Relationship Id="rId4" Type="http://schemas.openxmlformats.org/officeDocument/2006/relationships/tags" Target="../tags/tag1819.xml"/><Relationship Id="rId39" Type="http://schemas.openxmlformats.org/officeDocument/2006/relationships/tags" Target="../tags/tag1850.xml"/><Relationship Id="rId38" Type="http://schemas.openxmlformats.org/officeDocument/2006/relationships/tags" Target="../tags/tag1849.xml"/><Relationship Id="rId37" Type="http://schemas.openxmlformats.org/officeDocument/2006/relationships/tags" Target="../tags/tag1848.xml"/><Relationship Id="rId36" Type="http://schemas.openxmlformats.org/officeDocument/2006/relationships/tags" Target="../tags/tag1847.xml"/><Relationship Id="rId35" Type="http://schemas.openxmlformats.org/officeDocument/2006/relationships/tags" Target="../tags/tag1846.xml"/><Relationship Id="rId34" Type="http://schemas.openxmlformats.org/officeDocument/2006/relationships/tags" Target="../tags/tag1845.xml"/><Relationship Id="rId33" Type="http://schemas.openxmlformats.org/officeDocument/2006/relationships/image" Target="../media/image56.jpeg"/><Relationship Id="rId32" Type="http://schemas.openxmlformats.org/officeDocument/2006/relationships/tags" Target="../tags/tag1844.xml"/><Relationship Id="rId31" Type="http://schemas.openxmlformats.org/officeDocument/2006/relationships/tags" Target="../tags/tag1843.xml"/><Relationship Id="rId30" Type="http://schemas.openxmlformats.org/officeDocument/2006/relationships/tags" Target="../tags/tag1842.xml"/><Relationship Id="rId3" Type="http://schemas.openxmlformats.org/officeDocument/2006/relationships/tags" Target="../tags/tag1818.xml"/><Relationship Id="rId29" Type="http://schemas.openxmlformats.org/officeDocument/2006/relationships/tags" Target="../tags/tag1841.xml"/><Relationship Id="rId28" Type="http://schemas.openxmlformats.org/officeDocument/2006/relationships/tags" Target="../tags/tag1840.xml"/><Relationship Id="rId27" Type="http://schemas.openxmlformats.org/officeDocument/2006/relationships/tags" Target="../tags/tag1839.xml"/><Relationship Id="rId26" Type="http://schemas.openxmlformats.org/officeDocument/2006/relationships/tags" Target="../tags/tag1838.xml"/><Relationship Id="rId25" Type="http://schemas.openxmlformats.org/officeDocument/2006/relationships/tags" Target="../tags/tag1837.xml"/><Relationship Id="rId24" Type="http://schemas.openxmlformats.org/officeDocument/2006/relationships/tags" Target="../tags/tag1836.xml"/><Relationship Id="rId23" Type="http://schemas.openxmlformats.org/officeDocument/2006/relationships/tags" Target="../tags/tag1835.xml"/><Relationship Id="rId22" Type="http://schemas.openxmlformats.org/officeDocument/2006/relationships/tags" Target="../tags/tag1834.xml"/><Relationship Id="rId21" Type="http://schemas.openxmlformats.org/officeDocument/2006/relationships/tags" Target="../tags/tag1833.xml"/><Relationship Id="rId20" Type="http://schemas.openxmlformats.org/officeDocument/2006/relationships/tags" Target="../tags/tag1832.xml"/><Relationship Id="rId2" Type="http://schemas.openxmlformats.org/officeDocument/2006/relationships/tags" Target="../tags/tag1817.xml"/><Relationship Id="rId19" Type="http://schemas.openxmlformats.org/officeDocument/2006/relationships/image" Target="../media/image55.png"/><Relationship Id="rId18" Type="http://schemas.openxmlformats.org/officeDocument/2006/relationships/tags" Target="../tags/tag1831.xml"/><Relationship Id="rId17" Type="http://schemas.openxmlformats.org/officeDocument/2006/relationships/tags" Target="../tags/tag1830.xml"/><Relationship Id="rId16" Type="http://schemas.openxmlformats.org/officeDocument/2006/relationships/tags" Target="../tags/tag1829.xml"/><Relationship Id="rId15" Type="http://schemas.openxmlformats.org/officeDocument/2006/relationships/tags" Target="../tags/tag1828.xml"/><Relationship Id="rId14" Type="http://schemas.openxmlformats.org/officeDocument/2006/relationships/tags" Target="../tags/tag1827.xml"/><Relationship Id="rId13" Type="http://schemas.openxmlformats.org/officeDocument/2006/relationships/image" Target="../media/image54.png"/><Relationship Id="rId12" Type="http://schemas.openxmlformats.org/officeDocument/2006/relationships/tags" Target="../tags/tag1826.xml"/><Relationship Id="rId11" Type="http://schemas.openxmlformats.org/officeDocument/2006/relationships/tags" Target="../tags/tag1825.xml"/><Relationship Id="rId10" Type="http://schemas.openxmlformats.org/officeDocument/2006/relationships/tags" Target="../tags/tag1824.xml"/><Relationship Id="rId1" Type="http://schemas.openxmlformats.org/officeDocument/2006/relationships/tags" Target="../tags/tag1816.xml"/></Relationships>
</file>

<file path=ppt/slides/_rels/slide112.xml.rels><?xml version="1.0" encoding="UTF-8" standalone="yes"?>
<Relationships xmlns="http://schemas.openxmlformats.org/package/2006/relationships"><Relationship Id="rId9" Type="http://schemas.openxmlformats.org/officeDocument/2006/relationships/tags" Target="../tags/tag1859.xml"/><Relationship Id="rId8" Type="http://schemas.openxmlformats.org/officeDocument/2006/relationships/tags" Target="../tags/tag1858.xml"/><Relationship Id="rId7" Type="http://schemas.openxmlformats.org/officeDocument/2006/relationships/tags" Target="../tags/tag1857.xml"/><Relationship Id="rId6" Type="http://schemas.openxmlformats.org/officeDocument/2006/relationships/tags" Target="../tags/tag1856.xml"/><Relationship Id="rId5" Type="http://schemas.openxmlformats.org/officeDocument/2006/relationships/tags" Target="../tags/tag1855.xml"/><Relationship Id="rId4" Type="http://schemas.openxmlformats.org/officeDocument/2006/relationships/tags" Target="../tags/tag1854.xml"/><Relationship Id="rId30" Type="http://schemas.openxmlformats.org/officeDocument/2006/relationships/slideLayout" Target="../slideLayouts/slideLayout12.xml"/><Relationship Id="rId3" Type="http://schemas.openxmlformats.org/officeDocument/2006/relationships/tags" Target="../tags/tag1853.xml"/><Relationship Id="rId29" Type="http://schemas.openxmlformats.org/officeDocument/2006/relationships/tags" Target="../tags/tag1879.xml"/><Relationship Id="rId28" Type="http://schemas.openxmlformats.org/officeDocument/2006/relationships/tags" Target="../tags/tag1878.xml"/><Relationship Id="rId27" Type="http://schemas.openxmlformats.org/officeDocument/2006/relationships/tags" Target="../tags/tag1877.xml"/><Relationship Id="rId26" Type="http://schemas.openxmlformats.org/officeDocument/2006/relationships/tags" Target="../tags/tag1876.xml"/><Relationship Id="rId25" Type="http://schemas.openxmlformats.org/officeDocument/2006/relationships/tags" Target="../tags/tag1875.xml"/><Relationship Id="rId24" Type="http://schemas.openxmlformats.org/officeDocument/2006/relationships/tags" Target="../tags/tag1874.xml"/><Relationship Id="rId23" Type="http://schemas.openxmlformats.org/officeDocument/2006/relationships/tags" Target="../tags/tag1873.xml"/><Relationship Id="rId22" Type="http://schemas.openxmlformats.org/officeDocument/2006/relationships/tags" Target="../tags/tag1872.xml"/><Relationship Id="rId21" Type="http://schemas.openxmlformats.org/officeDocument/2006/relationships/tags" Target="../tags/tag1871.xml"/><Relationship Id="rId20" Type="http://schemas.openxmlformats.org/officeDocument/2006/relationships/tags" Target="../tags/tag1870.xml"/><Relationship Id="rId2" Type="http://schemas.openxmlformats.org/officeDocument/2006/relationships/tags" Target="../tags/tag1852.xml"/><Relationship Id="rId19" Type="http://schemas.openxmlformats.org/officeDocument/2006/relationships/tags" Target="../tags/tag1869.xml"/><Relationship Id="rId18" Type="http://schemas.openxmlformats.org/officeDocument/2006/relationships/tags" Target="../tags/tag1868.xml"/><Relationship Id="rId17" Type="http://schemas.openxmlformats.org/officeDocument/2006/relationships/tags" Target="../tags/tag1867.xml"/><Relationship Id="rId16" Type="http://schemas.openxmlformats.org/officeDocument/2006/relationships/tags" Target="../tags/tag1866.xml"/><Relationship Id="rId15" Type="http://schemas.openxmlformats.org/officeDocument/2006/relationships/tags" Target="../tags/tag1865.xml"/><Relationship Id="rId14" Type="http://schemas.openxmlformats.org/officeDocument/2006/relationships/tags" Target="../tags/tag1864.xml"/><Relationship Id="rId13" Type="http://schemas.openxmlformats.org/officeDocument/2006/relationships/tags" Target="../tags/tag1863.xml"/><Relationship Id="rId12" Type="http://schemas.openxmlformats.org/officeDocument/2006/relationships/tags" Target="../tags/tag1862.xml"/><Relationship Id="rId11" Type="http://schemas.openxmlformats.org/officeDocument/2006/relationships/tags" Target="../tags/tag1861.xml"/><Relationship Id="rId10" Type="http://schemas.openxmlformats.org/officeDocument/2006/relationships/tags" Target="../tags/tag1860.xml"/><Relationship Id="rId1" Type="http://schemas.openxmlformats.org/officeDocument/2006/relationships/tags" Target="../tags/tag1851.xml"/></Relationships>
</file>

<file path=ppt/slides/_rels/slide113.xml.rels><?xml version="1.0" encoding="UTF-8" standalone="yes"?>
<Relationships xmlns="http://schemas.openxmlformats.org/package/2006/relationships"><Relationship Id="rId9" Type="http://schemas.openxmlformats.org/officeDocument/2006/relationships/tags" Target="../tags/tag1888.xml"/><Relationship Id="rId8" Type="http://schemas.openxmlformats.org/officeDocument/2006/relationships/tags" Target="../tags/tag1887.xml"/><Relationship Id="rId7" Type="http://schemas.openxmlformats.org/officeDocument/2006/relationships/tags" Target="../tags/tag1886.xml"/><Relationship Id="rId6" Type="http://schemas.openxmlformats.org/officeDocument/2006/relationships/tags" Target="../tags/tag1885.xml"/><Relationship Id="rId5" Type="http://schemas.openxmlformats.org/officeDocument/2006/relationships/tags" Target="../tags/tag1884.xml"/><Relationship Id="rId4" Type="http://schemas.openxmlformats.org/officeDocument/2006/relationships/tags" Target="../tags/tag1883.xml"/><Relationship Id="rId3" Type="http://schemas.openxmlformats.org/officeDocument/2006/relationships/tags" Target="../tags/tag1882.xml"/><Relationship Id="rId2" Type="http://schemas.openxmlformats.org/officeDocument/2006/relationships/tags" Target="../tags/tag1881.xml"/><Relationship Id="rId17" Type="http://schemas.openxmlformats.org/officeDocument/2006/relationships/slideLayout" Target="../slideLayouts/slideLayout12.xml"/><Relationship Id="rId16" Type="http://schemas.openxmlformats.org/officeDocument/2006/relationships/tags" Target="../tags/tag1895.xml"/><Relationship Id="rId15" Type="http://schemas.openxmlformats.org/officeDocument/2006/relationships/tags" Target="../tags/tag1894.xml"/><Relationship Id="rId14" Type="http://schemas.openxmlformats.org/officeDocument/2006/relationships/tags" Target="../tags/tag1893.xml"/><Relationship Id="rId13" Type="http://schemas.openxmlformats.org/officeDocument/2006/relationships/tags" Target="../tags/tag1892.xml"/><Relationship Id="rId12" Type="http://schemas.openxmlformats.org/officeDocument/2006/relationships/tags" Target="../tags/tag1891.xml"/><Relationship Id="rId11" Type="http://schemas.openxmlformats.org/officeDocument/2006/relationships/tags" Target="../tags/tag1890.xml"/><Relationship Id="rId10" Type="http://schemas.openxmlformats.org/officeDocument/2006/relationships/tags" Target="../tags/tag1889.xml"/><Relationship Id="rId1" Type="http://schemas.openxmlformats.org/officeDocument/2006/relationships/tags" Target="../tags/tag1880.xml"/></Relationships>
</file>

<file path=ppt/slides/_rels/slide114.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902.xml"/><Relationship Id="rId7" Type="http://schemas.openxmlformats.org/officeDocument/2006/relationships/tags" Target="../tags/tag1901.xml"/><Relationship Id="rId6" Type="http://schemas.openxmlformats.org/officeDocument/2006/relationships/tags" Target="../tags/tag1900.xml"/><Relationship Id="rId5" Type="http://schemas.openxmlformats.org/officeDocument/2006/relationships/image" Target="../media/image57.jpeg"/><Relationship Id="rId4" Type="http://schemas.openxmlformats.org/officeDocument/2006/relationships/tags" Target="../tags/tag1899.xml"/><Relationship Id="rId3" Type="http://schemas.openxmlformats.org/officeDocument/2006/relationships/tags" Target="../tags/tag1898.xml"/><Relationship Id="rId2" Type="http://schemas.openxmlformats.org/officeDocument/2006/relationships/tags" Target="../tags/tag1897.xml"/><Relationship Id="rId1" Type="http://schemas.openxmlformats.org/officeDocument/2006/relationships/tags" Target="../tags/tag1896.xml"/></Relationships>
</file>

<file path=ppt/slides/_rels/slide115.xml.rels><?xml version="1.0" encoding="UTF-8" standalone="yes"?>
<Relationships xmlns="http://schemas.openxmlformats.org/package/2006/relationships"><Relationship Id="rId9" Type="http://schemas.openxmlformats.org/officeDocument/2006/relationships/tags" Target="../tags/tag1911.xml"/><Relationship Id="rId8" Type="http://schemas.openxmlformats.org/officeDocument/2006/relationships/tags" Target="../tags/tag1910.xml"/><Relationship Id="rId7" Type="http://schemas.openxmlformats.org/officeDocument/2006/relationships/tags" Target="../tags/tag1909.xml"/><Relationship Id="rId6" Type="http://schemas.openxmlformats.org/officeDocument/2006/relationships/tags" Target="../tags/tag1908.xml"/><Relationship Id="rId5" Type="http://schemas.openxmlformats.org/officeDocument/2006/relationships/tags" Target="../tags/tag1907.xml"/><Relationship Id="rId4" Type="http://schemas.openxmlformats.org/officeDocument/2006/relationships/tags" Target="../tags/tag1906.xml"/><Relationship Id="rId36" Type="http://schemas.openxmlformats.org/officeDocument/2006/relationships/slideLayout" Target="../slideLayouts/slideLayout28.xml"/><Relationship Id="rId35" Type="http://schemas.openxmlformats.org/officeDocument/2006/relationships/tags" Target="../tags/tag1937.xml"/><Relationship Id="rId34" Type="http://schemas.openxmlformats.org/officeDocument/2006/relationships/tags" Target="../tags/tag1936.xml"/><Relationship Id="rId33" Type="http://schemas.openxmlformats.org/officeDocument/2006/relationships/tags" Target="../tags/tag1935.xml"/><Relationship Id="rId32" Type="http://schemas.openxmlformats.org/officeDocument/2006/relationships/tags" Target="../tags/tag1934.xml"/><Relationship Id="rId31" Type="http://schemas.openxmlformats.org/officeDocument/2006/relationships/tags" Target="../tags/tag1933.xml"/><Relationship Id="rId30" Type="http://schemas.openxmlformats.org/officeDocument/2006/relationships/tags" Target="../tags/tag1932.xml"/><Relationship Id="rId3" Type="http://schemas.openxmlformats.org/officeDocument/2006/relationships/tags" Target="../tags/tag1905.xml"/><Relationship Id="rId29" Type="http://schemas.openxmlformats.org/officeDocument/2006/relationships/tags" Target="../tags/tag1931.xml"/><Relationship Id="rId28" Type="http://schemas.openxmlformats.org/officeDocument/2006/relationships/tags" Target="../tags/tag1930.xml"/><Relationship Id="rId27" Type="http://schemas.openxmlformats.org/officeDocument/2006/relationships/tags" Target="../tags/tag1929.xml"/><Relationship Id="rId26" Type="http://schemas.openxmlformats.org/officeDocument/2006/relationships/tags" Target="../tags/tag1928.xml"/><Relationship Id="rId25" Type="http://schemas.openxmlformats.org/officeDocument/2006/relationships/tags" Target="../tags/tag1927.xml"/><Relationship Id="rId24" Type="http://schemas.openxmlformats.org/officeDocument/2006/relationships/tags" Target="../tags/tag1926.xml"/><Relationship Id="rId23" Type="http://schemas.openxmlformats.org/officeDocument/2006/relationships/tags" Target="../tags/tag1925.xml"/><Relationship Id="rId22" Type="http://schemas.openxmlformats.org/officeDocument/2006/relationships/tags" Target="../tags/tag1924.xml"/><Relationship Id="rId21" Type="http://schemas.openxmlformats.org/officeDocument/2006/relationships/tags" Target="../tags/tag1923.xml"/><Relationship Id="rId20" Type="http://schemas.openxmlformats.org/officeDocument/2006/relationships/tags" Target="../tags/tag1922.xml"/><Relationship Id="rId2" Type="http://schemas.openxmlformats.org/officeDocument/2006/relationships/tags" Target="../tags/tag1904.xml"/><Relationship Id="rId19" Type="http://schemas.openxmlformats.org/officeDocument/2006/relationships/tags" Target="../tags/tag1921.xml"/><Relationship Id="rId18" Type="http://schemas.openxmlformats.org/officeDocument/2006/relationships/tags" Target="../tags/tag1920.xml"/><Relationship Id="rId17" Type="http://schemas.openxmlformats.org/officeDocument/2006/relationships/tags" Target="../tags/tag1919.xml"/><Relationship Id="rId16" Type="http://schemas.openxmlformats.org/officeDocument/2006/relationships/tags" Target="../tags/tag1918.xml"/><Relationship Id="rId15" Type="http://schemas.openxmlformats.org/officeDocument/2006/relationships/tags" Target="../tags/tag1917.xml"/><Relationship Id="rId14" Type="http://schemas.openxmlformats.org/officeDocument/2006/relationships/tags" Target="../tags/tag1916.xml"/><Relationship Id="rId13" Type="http://schemas.openxmlformats.org/officeDocument/2006/relationships/tags" Target="../tags/tag1915.xml"/><Relationship Id="rId12" Type="http://schemas.openxmlformats.org/officeDocument/2006/relationships/tags" Target="../tags/tag1914.xml"/><Relationship Id="rId11" Type="http://schemas.openxmlformats.org/officeDocument/2006/relationships/tags" Target="../tags/tag1913.xml"/><Relationship Id="rId10" Type="http://schemas.openxmlformats.org/officeDocument/2006/relationships/tags" Target="../tags/tag1912.xml"/><Relationship Id="rId1" Type="http://schemas.openxmlformats.org/officeDocument/2006/relationships/tags" Target="../tags/tag1903.xml"/></Relationships>
</file>

<file path=ppt/slides/_rels/slide116.xml.rels><?xml version="1.0" encoding="UTF-8" standalone="yes"?>
<Relationships xmlns="http://schemas.openxmlformats.org/package/2006/relationships"><Relationship Id="rId9" Type="http://schemas.openxmlformats.org/officeDocument/2006/relationships/tags" Target="../tags/tag1946.xml"/><Relationship Id="rId8" Type="http://schemas.openxmlformats.org/officeDocument/2006/relationships/tags" Target="../tags/tag1945.xml"/><Relationship Id="rId7" Type="http://schemas.openxmlformats.org/officeDocument/2006/relationships/tags" Target="../tags/tag1944.xml"/><Relationship Id="rId6" Type="http://schemas.openxmlformats.org/officeDocument/2006/relationships/tags" Target="../tags/tag1943.xml"/><Relationship Id="rId5" Type="http://schemas.openxmlformats.org/officeDocument/2006/relationships/tags" Target="../tags/tag1942.xml"/><Relationship Id="rId4" Type="http://schemas.openxmlformats.org/officeDocument/2006/relationships/tags" Target="../tags/tag1941.xml"/><Relationship Id="rId3" Type="http://schemas.openxmlformats.org/officeDocument/2006/relationships/tags" Target="../tags/tag1940.xml"/><Relationship Id="rId27" Type="http://schemas.openxmlformats.org/officeDocument/2006/relationships/slideLayout" Target="../slideLayouts/slideLayout29.xml"/><Relationship Id="rId26" Type="http://schemas.openxmlformats.org/officeDocument/2006/relationships/tags" Target="../tags/tag1963.xml"/><Relationship Id="rId25" Type="http://schemas.openxmlformats.org/officeDocument/2006/relationships/tags" Target="../tags/tag1962.xml"/><Relationship Id="rId24" Type="http://schemas.openxmlformats.org/officeDocument/2006/relationships/tags" Target="../tags/tag1961.xml"/><Relationship Id="rId23" Type="http://schemas.openxmlformats.org/officeDocument/2006/relationships/tags" Target="../tags/tag1960.xml"/><Relationship Id="rId22" Type="http://schemas.openxmlformats.org/officeDocument/2006/relationships/tags" Target="../tags/tag1959.xml"/><Relationship Id="rId21" Type="http://schemas.openxmlformats.org/officeDocument/2006/relationships/tags" Target="../tags/tag1958.xml"/><Relationship Id="rId20" Type="http://schemas.openxmlformats.org/officeDocument/2006/relationships/tags" Target="../tags/tag1957.xml"/><Relationship Id="rId2" Type="http://schemas.openxmlformats.org/officeDocument/2006/relationships/tags" Target="../tags/tag1939.xml"/><Relationship Id="rId19" Type="http://schemas.openxmlformats.org/officeDocument/2006/relationships/tags" Target="../tags/tag1956.xml"/><Relationship Id="rId18" Type="http://schemas.openxmlformats.org/officeDocument/2006/relationships/tags" Target="../tags/tag1955.xml"/><Relationship Id="rId17" Type="http://schemas.openxmlformats.org/officeDocument/2006/relationships/tags" Target="../tags/tag1954.xml"/><Relationship Id="rId16" Type="http://schemas.openxmlformats.org/officeDocument/2006/relationships/tags" Target="../tags/tag1953.xml"/><Relationship Id="rId15" Type="http://schemas.openxmlformats.org/officeDocument/2006/relationships/tags" Target="../tags/tag1952.xml"/><Relationship Id="rId14" Type="http://schemas.openxmlformats.org/officeDocument/2006/relationships/tags" Target="../tags/tag1951.xml"/><Relationship Id="rId13" Type="http://schemas.openxmlformats.org/officeDocument/2006/relationships/tags" Target="../tags/tag1950.xml"/><Relationship Id="rId12" Type="http://schemas.openxmlformats.org/officeDocument/2006/relationships/tags" Target="../tags/tag1949.xml"/><Relationship Id="rId11" Type="http://schemas.openxmlformats.org/officeDocument/2006/relationships/tags" Target="../tags/tag1948.xml"/><Relationship Id="rId10" Type="http://schemas.openxmlformats.org/officeDocument/2006/relationships/tags" Target="../tags/tag1947.xml"/><Relationship Id="rId1" Type="http://schemas.openxmlformats.org/officeDocument/2006/relationships/tags" Target="../tags/tag1938.xml"/></Relationships>
</file>

<file path=ppt/slides/_rels/slide117.xml.rels><?xml version="1.0" encoding="UTF-8" standalone="yes"?>
<Relationships xmlns="http://schemas.openxmlformats.org/package/2006/relationships"><Relationship Id="rId9" Type="http://schemas.openxmlformats.org/officeDocument/2006/relationships/tags" Target="../tags/tag1972.xml"/><Relationship Id="rId8" Type="http://schemas.openxmlformats.org/officeDocument/2006/relationships/tags" Target="../tags/tag1971.xml"/><Relationship Id="rId7" Type="http://schemas.openxmlformats.org/officeDocument/2006/relationships/tags" Target="../tags/tag1970.xml"/><Relationship Id="rId6" Type="http://schemas.openxmlformats.org/officeDocument/2006/relationships/tags" Target="../tags/tag1969.xml"/><Relationship Id="rId5" Type="http://schemas.openxmlformats.org/officeDocument/2006/relationships/tags" Target="../tags/tag1968.xml"/><Relationship Id="rId4" Type="http://schemas.openxmlformats.org/officeDocument/2006/relationships/tags" Target="../tags/tag1967.xml"/><Relationship Id="rId3" Type="http://schemas.openxmlformats.org/officeDocument/2006/relationships/tags" Target="../tags/tag1966.xml"/><Relationship Id="rId29" Type="http://schemas.openxmlformats.org/officeDocument/2006/relationships/slideLayout" Target="../slideLayouts/slideLayout29.xml"/><Relationship Id="rId28" Type="http://schemas.openxmlformats.org/officeDocument/2006/relationships/tags" Target="../tags/tag1991.xml"/><Relationship Id="rId27" Type="http://schemas.openxmlformats.org/officeDocument/2006/relationships/tags" Target="../tags/tag1990.xml"/><Relationship Id="rId26" Type="http://schemas.openxmlformats.org/officeDocument/2006/relationships/tags" Target="../tags/tag1989.xml"/><Relationship Id="rId25" Type="http://schemas.openxmlformats.org/officeDocument/2006/relationships/tags" Target="../tags/tag1988.xml"/><Relationship Id="rId24" Type="http://schemas.openxmlformats.org/officeDocument/2006/relationships/tags" Target="../tags/tag1987.xml"/><Relationship Id="rId23" Type="http://schemas.openxmlformats.org/officeDocument/2006/relationships/tags" Target="../tags/tag1986.xml"/><Relationship Id="rId22" Type="http://schemas.openxmlformats.org/officeDocument/2006/relationships/tags" Target="../tags/tag1985.xml"/><Relationship Id="rId21" Type="http://schemas.openxmlformats.org/officeDocument/2006/relationships/tags" Target="../tags/tag1984.xml"/><Relationship Id="rId20" Type="http://schemas.openxmlformats.org/officeDocument/2006/relationships/tags" Target="../tags/tag1983.xml"/><Relationship Id="rId2" Type="http://schemas.openxmlformats.org/officeDocument/2006/relationships/tags" Target="../tags/tag1965.xml"/><Relationship Id="rId19" Type="http://schemas.openxmlformats.org/officeDocument/2006/relationships/tags" Target="../tags/tag1982.xml"/><Relationship Id="rId18" Type="http://schemas.openxmlformats.org/officeDocument/2006/relationships/tags" Target="../tags/tag1981.xml"/><Relationship Id="rId17" Type="http://schemas.openxmlformats.org/officeDocument/2006/relationships/tags" Target="../tags/tag1980.xml"/><Relationship Id="rId16" Type="http://schemas.openxmlformats.org/officeDocument/2006/relationships/tags" Target="../tags/tag1979.xml"/><Relationship Id="rId15" Type="http://schemas.openxmlformats.org/officeDocument/2006/relationships/tags" Target="../tags/tag1978.xml"/><Relationship Id="rId14" Type="http://schemas.openxmlformats.org/officeDocument/2006/relationships/tags" Target="../tags/tag1977.xml"/><Relationship Id="rId13" Type="http://schemas.openxmlformats.org/officeDocument/2006/relationships/tags" Target="../tags/tag1976.xml"/><Relationship Id="rId12" Type="http://schemas.openxmlformats.org/officeDocument/2006/relationships/tags" Target="../tags/tag1975.xml"/><Relationship Id="rId11" Type="http://schemas.openxmlformats.org/officeDocument/2006/relationships/tags" Target="../tags/tag1974.xml"/><Relationship Id="rId10" Type="http://schemas.openxmlformats.org/officeDocument/2006/relationships/tags" Target="../tags/tag1973.xml"/><Relationship Id="rId1" Type="http://schemas.openxmlformats.org/officeDocument/2006/relationships/tags" Target="../tags/tag1964.xml"/></Relationships>
</file>

<file path=ppt/slides/_rels/slide118.xml.rels><?xml version="1.0" encoding="UTF-8" standalone="yes"?>
<Relationships xmlns="http://schemas.openxmlformats.org/package/2006/relationships"><Relationship Id="rId9" Type="http://schemas.openxmlformats.org/officeDocument/2006/relationships/tags" Target="../tags/tag2000.xml"/><Relationship Id="rId8" Type="http://schemas.openxmlformats.org/officeDocument/2006/relationships/tags" Target="../tags/tag1999.xml"/><Relationship Id="rId7" Type="http://schemas.openxmlformats.org/officeDocument/2006/relationships/tags" Target="../tags/tag1998.xml"/><Relationship Id="rId6" Type="http://schemas.openxmlformats.org/officeDocument/2006/relationships/tags" Target="../tags/tag1997.xml"/><Relationship Id="rId5" Type="http://schemas.openxmlformats.org/officeDocument/2006/relationships/tags" Target="../tags/tag1996.xml"/><Relationship Id="rId4" Type="http://schemas.openxmlformats.org/officeDocument/2006/relationships/tags" Target="../tags/tag1995.xml"/><Relationship Id="rId3" Type="http://schemas.openxmlformats.org/officeDocument/2006/relationships/tags" Target="../tags/tag1994.xml"/><Relationship Id="rId26" Type="http://schemas.openxmlformats.org/officeDocument/2006/relationships/slideLayout" Target="../slideLayouts/slideLayout29.xml"/><Relationship Id="rId25" Type="http://schemas.openxmlformats.org/officeDocument/2006/relationships/tags" Target="../tags/tag2016.xml"/><Relationship Id="rId24" Type="http://schemas.openxmlformats.org/officeDocument/2006/relationships/tags" Target="../tags/tag2015.xml"/><Relationship Id="rId23" Type="http://schemas.openxmlformats.org/officeDocument/2006/relationships/tags" Target="../tags/tag2014.xml"/><Relationship Id="rId22" Type="http://schemas.openxmlformats.org/officeDocument/2006/relationships/tags" Target="../tags/tag2013.xml"/><Relationship Id="rId21" Type="http://schemas.openxmlformats.org/officeDocument/2006/relationships/tags" Target="../tags/tag2012.xml"/><Relationship Id="rId20" Type="http://schemas.openxmlformats.org/officeDocument/2006/relationships/tags" Target="../tags/tag2011.xml"/><Relationship Id="rId2" Type="http://schemas.openxmlformats.org/officeDocument/2006/relationships/tags" Target="../tags/tag1993.xml"/><Relationship Id="rId19" Type="http://schemas.openxmlformats.org/officeDocument/2006/relationships/tags" Target="../tags/tag2010.xml"/><Relationship Id="rId18" Type="http://schemas.openxmlformats.org/officeDocument/2006/relationships/tags" Target="../tags/tag2009.xml"/><Relationship Id="rId17" Type="http://schemas.openxmlformats.org/officeDocument/2006/relationships/tags" Target="../tags/tag2008.xml"/><Relationship Id="rId16" Type="http://schemas.openxmlformats.org/officeDocument/2006/relationships/tags" Target="../tags/tag2007.xml"/><Relationship Id="rId15" Type="http://schemas.openxmlformats.org/officeDocument/2006/relationships/tags" Target="../tags/tag2006.xml"/><Relationship Id="rId14" Type="http://schemas.openxmlformats.org/officeDocument/2006/relationships/tags" Target="../tags/tag2005.xml"/><Relationship Id="rId13" Type="http://schemas.openxmlformats.org/officeDocument/2006/relationships/tags" Target="../tags/tag2004.xml"/><Relationship Id="rId12" Type="http://schemas.openxmlformats.org/officeDocument/2006/relationships/tags" Target="../tags/tag2003.xml"/><Relationship Id="rId11" Type="http://schemas.openxmlformats.org/officeDocument/2006/relationships/tags" Target="../tags/tag2002.xml"/><Relationship Id="rId10" Type="http://schemas.openxmlformats.org/officeDocument/2006/relationships/tags" Target="../tags/tag2001.xml"/><Relationship Id="rId1" Type="http://schemas.openxmlformats.org/officeDocument/2006/relationships/tags" Target="../tags/tag1992.xml"/></Relationships>
</file>

<file path=ppt/slides/_rels/slide119.xml.rels><?xml version="1.0" encoding="UTF-8" standalone="yes"?>
<Relationships xmlns="http://schemas.openxmlformats.org/package/2006/relationships"><Relationship Id="rId9" Type="http://schemas.openxmlformats.org/officeDocument/2006/relationships/tags" Target="../tags/tag2025.xml"/><Relationship Id="rId8" Type="http://schemas.openxmlformats.org/officeDocument/2006/relationships/tags" Target="../tags/tag2024.xml"/><Relationship Id="rId7" Type="http://schemas.openxmlformats.org/officeDocument/2006/relationships/tags" Target="../tags/tag2023.xml"/><Relationship Id="rId6" Type="http://schemas.openxmlformats.org/officeDocument/2006/relationships/tags" Target="../tags/tag2022.xml"/><Relationship Id="rId5" Type="http://schemas.openxmlformats.org/officeDocument/2006/relationships/tags" Target="../tags/tag2021.xml"/><Relationship Id="rId4" Type="http://schemas.openxmlformats.org/officeDocument/2006/relationships/tags" Target="../tags/tag2020.xml"/><Relationship Id="rId3" Type="http://schemas.openxmlformats.org/officeDocument/2006/relationships/tags" Target="../tags/tag2019.xml"/><Relationship Id="rId2" Type="http://schemas.openxmlformats.org/officeDocument/2006/relationships/tags" Target="../tags/tag2018.xml"/><Relationship Id="rId19" Type="http://schemas.openxmlformats.org/officeDocument/2006/relationships/slideLayout" Target="../slideLayouts/slideLayout29.xml"/><Relationship Id="rId18" Type="http://schemas.openxmlformats.org/officeDocument/2006/relationships/tags" Target="../tags/tag2034.xml"/><Relationship Id="rId17" Type="http://schemas.openxmlformats.org/officeDocument/2006/relationships/tags" Target="../tags/tag2033.xml"/><Relationship Id="rId16" Type="http://schemas.openxmlformats.org/officeDocument/2006/relationships/tags" Target="../tags/tag2032.xml"/><Relationship Id="rId15" Type="http://schemas.openxmlformats.org/officeDocument/2006/relationships/tags" Target="../tags/tag2031.xml"/><Relationship Id="rId14" Type="http://schemas.openxmlformats.org/officeDocument/2006/relationships/tags" Target="../tags/tag2030.xml"/><Relationship Id="rId13" Type="http://schemas.openxmlformats.org/officeDocument/2006/relationships/tags" Target="../tags/tag2029.xml"/><Relationship Id="rId12" Type="http://schemas.openxmlformats.org/officeDocument/2006/relationships/tags" Target="../tags/tag2028.xml"/><Relationship Id="rId11" Type="http://schemas.openxmlformats.org/officeDocument/2006/relationships/tags" Target="../tags/tag2027.xml"/><Relationship Id="rId10" Type="http://schemas.openxmlformats.org/officeDocument/2006/relationships/tags" Target="../tags/tag2026.xml"/><Relationship Id="rId1" Type="http://schemas.openxmlformats.org/officeDocument/2006/relationships/tags" Target="../tags/tag2017.xml"/></Relationships>
</file>

<file path=ppt/slides/_rels/slide12.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1" Type="http://schemas.openxmlformats.org/officeDocument/2006/relationships/slideLayout" Target="../slideLayouts/slideLayout12.xml"/><Relationship Id="rId20" Type="http://schemas.openxmlformats.org/officeDocument/2006/relationships/tags" Target="../tags/tag287.xml"/><Relationship Id="rId2" Type="http://schemas.openxmlformats.org/officeDocument/2006/relationships/tags" Target="../tags/tag269.xml"/><Relationship Id="rId19" Type="http://schemas.openxmlformats.org/officeDocument/2006/relationships/tags" Target="../tags/tag286.xml"/><Relationship Id="rId18" Type="http://schemas.openxmlformats.org/officeDocument/2006/relationships/tags" Target="../tags/tag285.xml"/><Relationship Id="rId17" Type="http://schemas.openxmlformats.org/officeDocument/2006/relationships/tags" Target="../tags/tag284.xml"/><Relationship Id="rId16" Type="http://schemas.openxmlformats.org/officeDocument/2006/relationships/tags" Target="../tags/tag283.xml"/><Relationship Id="rId15" Type="http://schemas.openxmlformats.org/officeDocument/2006/relationships/tags" Target="../tags/tag282.xml"/><Relationship Id="rId14" Type="http://schemas.openxmlformats.org/officeDocument/2006/relationships/tags" Target="../tags/tag281.xml"/><Relationship Id="rId13" Type="http://schemas.openxmlformats.org/officeDocument/2006/relationships/tags" Target="../tags/tag280.xml"/><Relationship Id="rId12" Type="http://schemas.openxmlformats.org/officeDocument/2006/relationships/tags" Target="../tags/tag279.xml"/><Relationship Id="rId11" Type="http://schemas.openxmlformats.org/officeDocument/2006/relationships/tags" Target="../tags/tag278.xml"/><Relationship Id="rId10" Type="http://schemas.openxmlformats.org/officeDocument/2006/relationships/tags" Target="../tags/tag277.xml"/><Relationship Id="rId1" Type="http://schemas.openxmlformats.org/officeDocument/2006/relationships/tags" Target="../tags/tag268.xml"/></Relationships>
</file>

<file path=ppt/slides/_rels/slide120.xml.rels><?xml version="1.0" encoding="UTF-8" standalone="yes"?>
<Relationships xmlns="http://schemas.openxmlformats.org/package/2006/relationships"><Relationship Id="rId9" Type="http://schemas.openxmlformats.org/officeDocument/2006/relationships/tags" Target="../tags/tag2042.xml"/><Relationship Id="rId8" Type="http://schemas.openxmlformats.org/officeDocument/2006/relationships/tags" Target="../tags/tag2041.xml"/><Relationship Id="rId7" Type="http://schemas.openxmlformats.org/officeDocument/2006/relationships/tags" Target="../tags/tag2040.xml"/><Relationship Id="rId6" Type="http://schemas.openxmlformats.org/officeDocument/2006/relationships/tags" Target="../tags/tag2039.xml"/><Relationship Id="rId5" Type="http://schemas.openxmlformats.org/officeDocument/2006/relationships/tags" Target="../tags/tag2038.xml"/><Relationship Id="rId4" Type="http://schemas.openxmlformats.org/officeDocument/2006/relationships/tags" Target="../tags/tag2037.xml"/><Relationship Id="rId3" Type="http://schemas.openxmlformats.org/officeDocument/2006/relationships/image" Target="../media/image58.png"/><Relationship Id="rId21" Type="http://schemas.openxmlformats.org/officeDocument/2006/relationships/slideLayout" Target="../slideLayouts/slideLayout12.xml"/><Relationship Id="rId20" Type="http://schemas.openxmlformats.org/officeDocument/2006/relationships/tags" Target="../tags/tag2052.xml"/><Relationship Id="rId2" Type="http://schemas.openxmlformats.org/officeDocument/2006/relationships/tags" Target="../tags/tag2036.xml"/><Relationship Id="rId19" Type="http://schemas.openxmlformats.org/officeDocument/2006/relationships/tags" Target="../tags/tag2051.xml"/><Relationship Id="rId18" Type="http://schemas.openxmlformats.org/officeDocument/2006/relationships/image" Target="../media/image59.jpeg"/><Relationship Id="rId17" Type="http://schemas.openxmlformats.org/officeDocument/2006/relationships/tags" Target="../tags/tag2050.xml"/><Relationship Id="rId16" Type="http://schemas.openxmlformats.org/officeDocument/2006/relationships/tags" Target="../tags/tag2049.xml"/><Relationship Id="rId15" Type="http://schemas.openxmlformats.org/officeDocument/2006/relationships/tags" Target="../tags/tag2048.xml"/><Relationship Id="rId14" Type="http://schemas.openxmlformats.org/officeDocument/2006/relationships/tags" Target="../tags/tag2047.xml"/><Relationship Id="rId13" Type="http://schemas.openxmlformats.org/officeDocument/2006/relationships/tags" Target="../tags/tag2046.xml"/><Relationship Id="rId12" Type="http://schemas.openxmlformats.org/officeDocument/2006/relationships/tags" Target="../tags/tag2045.xml"/><Relationship Id="rId11" Type="http://schemas.openxmlformats.org/officeDocument/2006/relationships/tags" Target="../tags/tag2044.xml"/><Relationship Id="rId10" Type="http://schemas.openxmlformats.org/officeDocument/2006/relationships/tags" Target="../tags/tag2043.xml"/><Relationship Id="rId1" Type="http://schemas.openxmlformats.org/officeDocument/2006/relationships/tags" Target="../tags/tag2035.xml"/></Relationships>
</file>

<file path=ppt/slides/_rels/slide121.xml.rels><?xml version="1.0" encoding="UTF-8" standalone="yes"?>
<Relationships xmlns="http://schemas.openxmlformats.org/package/2006/relationships"><Relationship Id="rId9" Type="http://schemas.openxmlformats.org/officeDocument/2006/relationships/tags" Target="../tags/tag2061.xml"/><Relationship Id="rId8" Type="http://schemas.openxmlformats.org/officeDocument/2006/relationships/tags" Target="../tags/tag2060.xml"/><Relationship Id="rId7" Type="http://schemas.openxmlformats.org/officeDocument/2006/relationships/tags" Target="../tags/tag2059.xml"/><Relationship Id="rId6" Type="http://schemas.openxmlformats.org/officeDocument/2006/relationships/tags" Target="../tags/tag2058.xml"/><Relationship Id="rId5" Type="http://schemas.openxmlformats.org/officeDocument/2006/relationships/tags" Target="../tags/tag2057.xml"/><Relationship Id="rId4" Type="http://schemas.openxmlformats.org/officeDocument/2006/relationships/tags" Target="../tags/tag2056.xml"/><Relationship Id="rId3" Type="http://schemas.openxmlformats.org/officeDocument/2006/relationships/tags" Target="../tags/tag2055.xml"/><Relationship Id="rId2" Type="http://schemas.openxmlformats.org/officeDocument/2006/relationships/tags" Target="../tags/tag2054.xml"/><Relationship Id="rId19" Type="http://schemas.openxmlformats.org/officeDocument/2006/relationships/slideLayout" Target="../slideLayouts/slideLayout29.xml"/><Relationship Id="rId18" Type="http://schemas.openxmlformats.org/officeDocument/2006/relationships/tags" Target="../tags/tag2070.xml"/><Relationship Id="rId17" Type="http://schemas.openxmlformats.org/officeDocument/2006/relationships/tags" Target="../tags/tag2069.xml"/><Relationship Id="rId16" Type="http://schemas.openxmlformats.org/officeDocument/2006/relationships/tags" Target="../tags/tag2068.xml"/><Relationship Id="rId15" Type="http://schemas.openxmlformats.org/officeDocument/2006/relationships/tags" Target="../tags/tag2067.xml"/><Relationship Id="rId14" Type="http://schemas.openxmlformats.org/officeDocument/2006/relationships/tags" Target="../tags/tag2066.xml"/><Relationship Id="rId13" Type="http://schemas.openxmlformats.org/officeDocument/2006/relationships/tags" Target="../tags/tag2065.xml"/><Relationship Id="rId12" Type="http://schemas.openxmlformats.org/officeDocument/2006/relationships/tags" Target="../tags/tag2064.xml"/><Relationship Id="rId11" Type="http://schemas.openxmlformats.org/officeDocument/2006/relationships/tags" Target="../tags/tag2063.xml"/><Relationship Id="rId10" Type="http://schemas.openxmlformats.org/officeDocument/2006/relationships/tags" Target="../tags/tag2062.xml"/><Relationship Id="rId1" Type="http://schemas.openxmlformats.org/officeDocument/2006/relationships/tags" Target="../tags/tag2053.xml"/></Relationships>
</file>

<file path=ppt/slides/_rels/slide122.xml.rels><?xml version="1.0" encoding="UTF-8" standalone="yes"?>
<Relationships xmlns="http://schemas.openxmlformats.org/package/2006/relationships"><Relationship Id="rId9" Type="http://schemas.openxmlformats.org/officeDocument/2006/relationships/tags" Target="../tags/tag2079.xml"/><Relationship Id="rId8" Type="http://schemas.openxmlformats.org/officeDocument/2006/relationships/tags" Target="../tags/tag2078.xml"/><Relationship Id="rId7" Type="http://schemas.openxmlformats.org/officeDocument/2006/relationships/tags" Target="../tags/tag2077.xml"/><Relationship Id="rId6" Type="http://schemas.openxmlformats.org/officeDocument/2006/relationships/tags" Target="../tags/tag2076.xml"/><Relationship Id="rId5" Type="http://schemas.openxmlformats.org/officeDocument/2006/relationships/tags" Target="../tags/tag2075.xml"/><Relationship Id="rId4" Type="http://schemas.openxmlformats.org/officeDocument/2006/relationships/tags" Target="../tags/tag2074.xml"/><Relationship Id="rId3" Type="http://schemas.openxmlformats.org/officeDocument/2006/relationships/tags" Target="../tags/tag2073.xml"/><Relationship Id="rId2" Type="http://schemas.openxmlformats.org/officeDocument/2006/relationships/tags" Target="../tags/tag2072.xml"/><Relationship Id="rId19" Type="http://schemas.openxmlformats.org/officeDocument/2006/relationships/slideLayout" Target="../slideLayouts/slideLayout29.xml"/><Relationship Id="rId18" Type="http://schemas.openxmlformats.org/officeDocument/2006/relationships/tags" Target="../tags/tag2088.xml"/><Relationship Id="rId17" Type="http://schemas.openxmlformats.org/officeDocument/2006/relationships/tags" Target="../tags/tag2087.xml"/><Relationship Id="rId16" Type="http://schemas.openxmlformats.org/officeDocument/2006/relationships/tags" Target="../tags/tag2086.xml"/><Relationship Id="rId15" Type="http://schemas.openxmlformats.org/officeDocument/2006/relationships/tags" Target="../tags/tag2085.xml"/><Relationship Id="rId14" Type="http://schemas.openxmlformats.org/officeDocument/2006/relationships/tags" Target="../tags/tag2084.xml"/><Relationship Id="rId13" Type="http://schemas.openxmlformats.org/officeDocument/2006/relationships/tags" Target="../tags/tag2083.xml"/><Relationship Id="rId12" Type="http://schemas.openxmlformats.org/officeDocument/2006/relationships/tags" Target="../tags/tag2082.xml"/><Relationship Id="rId11" Type="http://schemas.openxmlformats.org/officeDocument/2006/relationships/tags" Target="../tags/tag2081.xml"/><Relationship Id="rId10" Type="http://schemas.openxmlformats.org/officeDocument/2006/relationships/tags" Target="../tags/tag2080.xml"/><Relationship Id="rId1" Type="http://schemas.openxmlformats.org/officeDocument/2006/relationships/tags" Target="../tags/tag2071.xml"/></Relationships>
</file>

<file path=ppt/slides/_rels/slide123.xml.rels><?xml version="1.0" encoding="UTF-8" standalone="yes"?>
<Relationships xmlns="http://schemas.openxmlformats.org/package/2006/relationships"><Relationship Id="rId9" Type="http://schemas.openxmlformats.org/officeDocument/2006/relationships/tags" Target="../tags/tag2097.xml"/><Relationship Id="rId8" Type="http://schemas.openxmlformats.org/officeDocument/2006/relationships/tags" Target="../tags/tag2096.xml"/><Relationship Id="rId7" Type="http://schemas.openxmlformats.org/officeDocument/2006/relationships/tags" Target="../tags/tag2095.xml"/><Relationship Id="rId6" Type="http://schemas.openxmlformats.org/officeDocument/2006/relationships/tags" Target="../tags/tag2094.xml"/><Relationship Id="rId5" Type="http://schemas.openxmlformats.org/officeDocument/2006/relationships/tags" Target="../tags/tag2093.xml"/><Relationship Id="rId4" Type="http://schemas.openxmlformats.org/officeDocument/2006/relationships/tags" Target="../tags/tag2092.xml"/><Relationship Id="rId3" Type="http://schemas.openxmlformats.org/officeDocument/2006/relationships/tags" Target="../tags/tag2091.xml"/><Relationship Id="rId2" Type="http://schemas.openxmlformats.org/officeDocument/2006/relationships/tags" Target="../tags/tag2090.xml"/><Relationship Id="rId15" Type="http://schemas.openxmlformats.org/officeDocument/2006/relationships/slideLayout" Target="../slideLayouts/slideLayout29.xml"/><Relationship Id="rId14" Type="http://schemas.openxmlformats.org/officeDocument/2006/relationships/tags" Target="../tags/tag2102.xml"/><Relationship Id="rId13" Type="http://schemas.openxmlformats.org/officeDocument/2006/relationships/tags" Target="../tags/tag2101.xml"/><Relationship Id="rId12" Type="http://schemas.openxmlformats.org/officeDocument/2006/relationships/tags" Target="../tags/tag2100.xml"/><Relationship Id="rId11" Type="http://schemas.openxmlformats.org/officeDocument/2006/relationships/tags" Target="../tags/tag2099.xml"/><Relationship Id="rId10" Type="http://schemas.openxmlformats.org/officeDocument/2006/relationships/tags" Target="../tags/tag2098.xml"/><Relationship Id="rId1" Type="http://schemas.openxmlformats.org/officeDocument/2006/relationships/tags" Target="../tags/tag2089.xml"/></Relationships>
</file>

<file path=ppt/slides/_rels/slide124.xml.rels><?xml version="1.0" encoding="UTF-8" standalone="yes"?>
<Relationships xmlns="http://schemas.openxmlformats.org/package/2006/relationships"><Relationship Id="rId9" Type="http://schemas.openxmlformats.org/officeDocument/2006/relationships/tags" Target="../tags/tag2111.xml"/><Relationship Id="rId8" Type="http://schemas.openxmlformats.org/officeDocument/2006/relationships/tags" Target="../tags/tag2110.xml"/><Relationship Id="rId7" Type="http://schemas.openxmlformats.org/officeDocument/2006/relationships/tags" Target="../tags/tag2109.xml"/><Relationship Id="rId6" Type="http://schemas.openxmlformats.org/officeDocument/2006/relationships/tags" Target="../tags/tag2108.xml"/><Relationship Id="rId5" Type="http://schemas.openxmlformats.org/officeDocument/2006/relationships/tags" Target="../tags/tag2107.xml"/><Relationship Id="rId4" Type="http://schemas.openxmlformats.org/officeDocument/2006/relationships/tags" Target="../tags/tag2106.xml"/><Relationship Id="rId3" Type="http://schemas.openxmlformats.org/officeDocument/2006/relationships/tags" Target="../tags/tag2105.xml"/><Relationship Id="rId2" Type="http://schemas.openxmlformats.org/officeDocument/2006/relationships/tags" Target="../tags/tag2104.xml"/><Relationship Id="rId11" Type="http://schemas.openxmlformats.org/officeDocument/2006/relationships/slideLayout" Target="../slideLayouts/slideLayout12.xml"/><Relationship Id="rId10" Type="http://schemas.openxmlformats.org/officeDocument/2006/relationships/tags" Target="../tags/tag2112.xml"/><Relationship Id="rId1" Type="http://schemas.openxmlformats.org/officeDocument/2006/relationships/tags" Target="../tags/tag2103.xml"/></Relationships>
</file>

<file path=ppt/slides/_rels/slide125.xml.rels><?xml version="1.0" encoding="UTF-8" standalone="yes"?>
<Relationships xmlns="http://schemas.openxmlformats.org/package/2006/relationships"><Relationship Id="rId9" Type="http://schemas.openxmlformats.org/officeDocument/2006/relationships/tags" Target="../tags/tag2121.xml"/><Relationship Id="rId8" Type="http://schemas.openxmlformats.org/officeDocument/2006/relationships/tags" Target="../tags/tag2120.xml"/><Relationship Id="rId7" Type="http://schemas.openxmlformats.org/officeDocument/2006/relationships/tags" Target="../tags/tag2119.xml"/><Relationship Id="rId6" Type="http://schemas.openxmlformats.org/officeDocument/2006/relationships/tags" Target="../tags/tag2118.xml"/><Relationship Id="rId5" Type="http://schemas.openxmlformats.org/officeDocument/2006/relationships/tags" Target="../tags/tag2117.xml"/><Relationship Id="rId4" Type="http://schemas.openxmlformats.org/officeDocument/2006/relationships/tags" Target="../tags/tag2116.xml"/><Relationship Id="rId3" Type="http://schemas.openxmlformats.org/officeDocument/2006/relationships/tags" Target="../tags/tag2115.xml"/><Relationship Id="rId2" Type="http://schemas.openxmlformats.org/officeDocument/2006/relationships/tags" Target="../tags/tag2114.xml"/><Relationship Id="rId11" Type="http://schemas.openxmlformats.org/officeDocument/2006/relationships/slideLayout" Target="../slideLayouts/slideLayout12.xml"/><Relationship Id="rId10" Type="http://schemas.openxmlformats.org/officeDocument/2006/relationships/tags" Target="../tags/tag2122.xml"/><Relationship Id="rId1" Type="http://schemas.openxmlformats.org/officeDocument/2006/relationships/tags" Target="../tags/tag2113.xml"/></Relationships>
</file>

<file path=ppt/slides/_rels/slide126.xml.rels><?xml version="1.0" encoding="UTF-8" standalone="yes"?>
<Relationships xmlns="http://schemas.openxmlformats.org/package/2006/relationships"><Relationship Id="rId9" Type="http://schemas.openxmlformats.org/officeDocument/2006/relationships/tags" Target="../tags/tag2131.xml"/><Relationship Id="rId8" Type="http://schemas.openxmlformats.org/officeDocument/2006/relationships/tags" Target="../tags/tag2130.xml"/><Relationship Id="rId7" Type="http://schemas.openxmlformats.org/officeDocument/2006/relationships/tags" Target="../tags/tag2129.xml"/><Relationship Id="rId6" Type="http://schemas.openxmlformats.org/officeDocument/2006/relationships/tags" Target="../tags/tag2128.xml"/><Relationship Id="rId5" Type="http://schemas.openxmlformats.org/officeDocument/2006/relationships/tags" Target="../tags/tag2127.xml"/><Relationship Id="rId4" Type="http://schemas.openxmlformats.org/officeDocument/2006/relationships/tags" Target="../tags/tag2126.xml"/><Relationship Id="rId3" Type="http://schemas.openxmlformats.org/officeDocument/2006/relationships/tags" Target="../tags/tag2125.xml"/><Relationship Id="rId2" Type="http://schemas.openxmlformats.org/officeDocument/2006/relationships/tags" Target="../tags/tag2124.xml"/><Relationship Id="rId11" Type="http://schemas.openxmlformats.org/officeDocument/2006/relationships/slideLayout" Target="../slideLayouts/slideLayout12.xml"/><Relationship Id="rId10" Type="http://schemas.openxmlformats.org/officeDocument/2006/relationships/tags" Target="../tags/tag2132.xml"/><Relationship Id="rId1" Type="http://schemas.openxmlformats.org/officeDocument/2006/relationships/tags" Target="../tags/tag2123.xml"/></Relationships>
</file>

<file path=ppt/slides/_rels/slide127.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2140.xml"/><Relationship Id="rId7" Type="http://schemas.openxmlformats.org/officeDocument/2006/relationships/tags" Target="../tags/tag2139.xml"/><Relationship Id="rId6" Type="http://schemas.openxmlformats.org/officeDocument/2006/relationships/tags" Target="../tags/tag2138.xml"/><Relationship Id="rId5" Type="http://schemas.openxmlformats.org/officeDocument/2006/relationships/tags" Target="../tags/tag2137.xml"/><Relationship Id="rId4" Type="http://schemas.openxmlformats.org/officeDocument/2006/relationships/tags" Target="../tags/tag2136.xml"/><Relationship Id="rId3" Type="http://schemas.openxmlformats.org/officeDocument/2006/relationships/tags" Target="../tags/tag2135.xml"/><Relationship Id="rId2" Type="http://schemas.openxmlformats.org/officeDocument/2006/relationships/tags" Target="../tags/tag2134.xml"/><Relationship Id="rId1" Type="http://schemas.openxmlformats.org/officeDocument/2006/relationships/tags" Target="../tags/tag2133.xml"/></Relationships>
</file>

<file path=ppt/slides/_rels/slide128.xml.rels><?xml version="1.0" encoding="UTF-8" standalone="yes"?>
<Relationships xmlns="http://schemas.openxmlformats.org/package/2006/relationships"><Relationship Id="rId9" Type="http://schemas.openxmlformats.org/officeDocument/2006/relationships/tags" Target="../tags/tag2149.xml"/><Relationship Id="rId8" Type="http://schemas.openxmlformats.org/officeDocument/2006/relationships/tags" Target="../tags/tag2148.xml"/><Relationship Id="rId7" Type="http://schemas.openxmlformats.org/officeDocument/2006/relationships/tags" Target="../tags/tag2147.xml"/><Relationship Id="rId6" Type="http://schemas.openxmlformats.org/officeDocument/2006/relationships/tags" Target="../tags/tag2146.xml"/><Relationship Id="rId5" Type="http://schemas.openxmlformats.org/officeDocument/2006/relationships/tags" Target="../tags/tag2145.xml"/><Relationship Id="rId4" Type="http://schemas.openxmlformats.org/officeDocument/2006/relationships/tags" Target="../tags/tag2144.xml"/><Relationship Id="rId36" Type="http://schemas.openxmlformats.org/officeDocument/2006/relationships/slideLayout" Target="../slideLayouts/slideLayout1.xml"/><Relationship Id="rId35" Type="http://schemas.openxmlformats.org/officeDocument/2006/relationships/tags" Target="../tags/tag2175.xml"/><Relationship Id="rId34" Type="http://schemas.openxmlformats.org/officeDocument/2006/relationships/tags" Target="../tags/tag2174.xml"/><Relationship Id="rId33" Type="http://schemas.openxmlformats.org/officeDocument/2006/relationships/tags" Target="../tags/tag2173.xml"/><Relationship Id="rId32" Type="http://schemas.openxmlformats.org/officeDocument/2006/relationships/tags" Target="../tags/tag2172.xml"/><Relationship Id="rId31" Type="http://schemas.openxmlformats.org/officeDocument/2006/relationships/tags" Target="../tags/tag2171.xml"/><Relationship Id="rId30" Type="http://schemas.openxmlformats.org/officeDocument/2006/relationships/tags" Target="../tags/tag2170.xml"/><Relationship Id="rId3" Type="http://schemas.openxmlformats.org/officeDocument/2006/relationships/tags" Target="../tags/tag2143.xml"/><Relationship Id="rId29" Type="http://schemas.openxmlformats.org/officeDocument/2006/relationships/tags" Target="../tags/tag2169.xml"/><Relationship Id="rId28" Type="http://schemas.openxmlformats.org/officeDocument/2006/relationships/tags" Target="../tags/tag2168.xml"/><Relationship Id="rId27" Type="http://schemas.openxmlformats.org/officeDocument/2006/relationships/tags" Target="../tags/tag2167.xml"/><Relationship Id="rId26" Type="http://schemas.openxmlformats.org/officeDocument/2006/relationships/tags" Target="../tags/tag2166.xml"/><Relationship Id="rId25" Type="http://schemas.openxmlformats.org/officeDocument/2006/relationships/tags" Target="../tags/tag2165.xml"/><Relationship Id="rId24" Type="http://schemas.openxmlformats.org/officeDocument/2006/relationships/tags" Target="../tags/tag2164.xml"/><Relationship Id="rId23" Type="http://schemas.openxmlformats.org/officeDocument/2006/relationships/tags" Target="../tags/tag2163.xml"/><Relationship Id="rId22" Type="http://schemas.openxmlformats.org/officeDocument/2006/relationships/tags" Target="../tags/tag2162.xml"/><Relationship Id="rId21" Type="http://schemas.openxmlformats.org/officeDocument/2006/relationships/tags" Target="../tags/tag2161.xml"/><Relationship Id="rId20" Type="http://schemas.openxmlformats.org/officeDocument/2006/relationships/tags" Target="../tags/tag2160.xml"/><Relationship Id="rId2" Type="http://schemas.openxmlformats.org/officeDocument/2006/relationships/tags" Target="../tags/tag2142.xml"/><Relationship Id="rId19" Type="http://schemas.openxmlformats.org/officeDocument/2006/relationships/tags" Target="../tags/tag2159.xml"/><Relationship Id="rId18" Type="http://schemas.openxmlformats.org/officeDocument/2006/relationships/tags" Target="../tags/tag2158.xml"/><Relationship Id="rId17" Type="http://schemas.openxmlformats.org/officeDocument/2006/relationships/tags" Target="../tags/tag2157.xml"/><Relationship Id="rId16" Type="http://schemas.openxmlformats.org/officeDocument/2006/relationships/tags" Target="../tags/tag2156.xml"/><Relationship Id="rId15" Type="http://schemas.openxmlformats.org/officeDocument/2006/relationships/tags" Target="../tags/tag2155.xml"/><Relationship Id="rId14" Type="http://schemas.openxmlformats.org/officeDocument/2006/relationships/tags" Target="../tags/tag2154.xml"/><Relationship Id="rId13" Type="http://schemas.openxmlformats.org/officeDocument/2006/relationships/tags" Target="../tags/tag2153.xml"/><Relationship Id="rId12" Type="http://schemas.openxmlformats.org/officeDocument/2006/relationships/tags" Target="../tags/tag2152.xml"/><Relationship Id="rId11" Type="http://schemas.openxmlformats.org/officeDocument/2006/relationships/tags" Target="../tags/tag2151.xml"/><Relationship Id="rId10" Type="http://schemas.openxmlformats.org/officeDocument/2006/relationships/tags" Target="../tags/tag2150.xml"/><Relationship Id="rId1" Type="http://schemas.openxmlformats.org/officeDocument/2006/relationships/tags" Target="../tags/tag2141.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tags" Target="../tags/tag296.xml"/><Relationship Id="rId8" Type="http://schemas.openxmlformats.org/officeDocument/2006/relationships/tags" Target="../tags/tag295.xml"/><Relationship Id="rId7" Type="http://schemas.openxmlformats.org/officeDocument/2006/relationships/tags" Target="../tags/tag294.xml"/><Relationship Id="rId6" Type="http://schemas.openxmlformats.org/officeDocument/2006/relationships/tags" Target="../tags/tag293.xml"/><Relationship Id="rId5" Type="http://schemas.openxmlformats.org/officeDocument/2006/relationships/tags" Target="../tags/tag292.xml"/><Relationship Id="rId44" Type="http://schemas.openxmlformats.org/officeDocument/2006/relationships/slideLayout" Target="../slideLayouts/slideLayout12.xml"/><Relationship Id="rId43" Type="http://schemas.openxmlformats.org/officeDocument/2006/relationships/tags" Target="../tags/tag326.xml"/><Relationship Id="rId42" Type="http://schemas.openxmlformats.org/officeDocument/2006/relationships/tags" Target="../tags/tag325.xml"/><Relationship Id="rId41" Type="http://schemas.openxmlformats.org/officeDocument/2006/relationships/image" Target="../media/image12.jpeg"/><Relationship Id="rId40" Type="http://schemas.openxmlformats.org/officeDocument/2006/relationships/tags" Target="../tags/tag324.xml"/><Relationship Id="rId4" Type="http://schemas.openxmlformats.org/officeDocument/2006/relationships/tags" Target="../tags/tag291.xml"/><Relationship Id="rId39" Type="http://schemas.openxmlformats.org/officeDocument/2006/relationships/tags" Target="../tags/tag323.xml"/><Relationship Id="rId38" Type="http://schemas.openxmlformats.org/officeDocument/2006/relationships/tags" Target="../tags/tag322.xml"/><Relationship Id="rId37" Type="http://schemas.openxmlformats.org/officeDocument/2006/relationships/tags" Target="../tags/tag321.xml"/><Relationship Id="rId36" Type="http://schemas.openxmlformats.org/officeDocument/2006/relationships/tags" Target="../tags/tag320.xml"/><Relationship Id="rId35" Type="http://schemas.openxmlformats.org/officeDocument/2006/relationships/tags" Target="../tags/tag319.xml"/><Relationship Id="rId34" Type="http://schemas.openxmlformats.org/officeDocument/2006/relationships/image" Target="../media/image11.jpeg"/><Relationship Id="rId33" Type="http://schemas.openxmlformats.org/officeDocument/2006/relationships/tags" Target="../tags/tag318.xml"/><Relationship Id="rId32" Type="http://schemas.openxmlformats.org/officeDocument/2006/relationships/tags" Target="../tags/tag317.xml"/><Relationship Id="rId31" Type="http://schemas.openxmlformats.org/officeDocument/2006/relationships/tags" Target="../tags/tag316.xml"/><Relationship Id="rId30" Type="http://schemas.openxmlformats.org/officeDocument/2006/relationships/tags" Target="../tags/tag315.xml"/><Relationship Id="rId3" Type="http://schemas.openxmlformats.org/officeDocument/2006/relationships/tags" Target="../tags/tag290.xml"/><Relationship Id="rId29" Type="http://schemas.openxmlformats.org/officeDocument/2006/relationships/tags" Target="../tags/tag314.xml"/><Relationship Id="rId28" Type="http://schemas.openxmlformats.org/officeDocument/2006/relationships/tags" Target="../tags/tag313.xml"/><Relationship Id="rId27" Type="http://schemas.openxmlformats.org/officeDocument/2006/relationships/tags" Target="../tags/tag312.xml"/><Relationship Id="rId26" Type="http://schemas.openxmlformats.org/officeDocument/2006/relationships/tags" Target="../tags/tag311.xml"/><Relationship Id="rId25" Type="http://schemas.openxmlformats.org/officeDocument/2006/relationships/tags" Target="../tags/tag310.xml"/><Relationship Id="rId24" Type="http://schemas.openxmlformats.org/officeDocument/2006/relationships/tags" Target="../tags/tag309.xml"/><Relationship Id="rId23" Type="http://schemas.openxmlformats.org/officeDocument/2006/relationships/tags" Target="../tags/tag308.xml"/><Relationship Id="rId22" Type="http://schemas.openxmlformats.org/officeDocument/2006/relationships/image" Target="../media/image10.jpeg"/><Relationship Id="rId21" Type="http://schemas.openxmlformats.org/officeDocument/2006/relationships/tags" Target="../tags/tag307.xml"/><Relationship Id="rId20" Type="http://schemas.openxmlformats.org/officeDocument/2006/relationships/tags" Target="../tags/tag306.xml"/><Relationship Id="rId2" Type="http://schemas.openxmlformats.org/officeDocument/2006/relationships/tags" Target="../tags/tag289.xml"/><Relationship Id="rId19" Type="http://schemas.openxmlformats.org/officeDocument/2006/relationships/tags" Target="../tags/tag305.xml"/><Relationship Id="rId18" Type="http://schemas.openxmlformats.org/officeDocument/2006/relationships/tags" Target="../tags/tag304.xml"/><Relationship Id="rId17" Type="http://schemas.openxmlformats.org/officeDocument/2006/relationships/tags" Target="../tags/tag303.xml"/><Relationship Id="rId16" Type="http://schemas.openxmlformats.org/officeDocument/2006/relationships/tags" Target="../tags/tag302.xml"/><Relationship Id="rId15" Type="http://schemas.openxmlformats.org/officeDocument/2006/relationships/tags" Target="../tags/tag301.xml"/><Relationship Id="rId14" Type="http://schemas.openxmlformats.org/officeDocument/2006/relationships/tags" Target="../tags/tag300.xml"/><Relationship Id="rId13" Type="http://schemas.openxmlformats.org/officeDocument/2006/relationships/image" Target="../media/image9.jpeg"/><Relationship Id="rId12" Type="http://schemas.openxmlformats.org/officeDocument/2006/relationships/tags" Target="../tags/tag299.xml"/><Relationship Id="rId11" Type="http://schemas.openxmlformats.org/officeDocument/2006/relationships/tags" Target="../tags/tag298.xml"/><Relationship Id="rId10" Type="http://schemas.openxmlformats.org/officeDocument/2006/relationships/tags" Target="../tags/tag297.xml"/><Relationship Id="rId1" Type="http://schemas.openxmlformats.org/officeDocument/2006/relationships/tags" Target="../tags/tag288.xml"/></Relationships>
</file>

<file path=ppt/slides/_rels/slide14.xml.rels><?xml version="1.0" encoding="UTF-8" standalone="yes"?>
<Relationships xmlns="http://schemas.openxmlformats.org/package/2006/relationships"><Relationship Id="rId9" Type="http://schemas.openxmlformats.org/officeDocument/2006/relationships/tags" Target="../tags/tag335.xml"/><Relationship Id="rId8" Type="http://schemas.openxmlformats.org/officeDocument/2006/relationships/tags" Target="../tags/tag334.xml"/><Relationship Id="rId7" Type="http://schemas.openxmlformats.org/officeDocument/2006/relationships/tags" Target="../tags/tag333.xml"/><Relationship Id="rId6" Type="http://schemas.openxmlformats.org/officeDocument/2006/relationships/tags" Target="../tags/tag332.xml"/><Relationship Id="rId5" Type="http://schemas.openxmlformats.org/officeDocument/2006/relationships/tags" Target="../tags/tag331.xml"/><Relationship Id="rId4" Type="http://schemas.openxmlformats.org/officeDocument/2006/relationships/tags" Target="../tags/tag330.xml"/><Relationship Id="rId3" Type="http://schemas.openxmlformats.org/officeDocument/2006/relationships/tags" Target="../tags/tag329.xml"/><Relationship Id="rId2" Type="http://schemas.openxmlformats.org/officeDocument/2006/relationships/tags" Target="../tags/tag328.xml"/><Relationship Id="rId15" Type="http://schemas.openxmlformats.org/officeDocument/2006/relationships/slideLayout" Target="../slideLayouts/slideLayout12.xml"/><Relationship Id="rId14" Type="http://schemas.openxmlformats.org/officeDocument/2006/relationships/tags" Target="../tags/tag340.xml"/><Relationship Id="rId13" Type="http://schemas.openxmlformats.org/officeDocument/2006/relationships/tags" Target="../tags/tag339.xml"/><Relationship Id="rId12" Type="http://schemas.openxmlformats.org/officeDocument/2006/relationships/tags" Target="../tags/tag338.xml"/><Relationship Id="rId11" Type="http://schemas.openxmlformats.org/officeDocument/2006/relationships/tags" Target="../tags/tag337.xml"/><Relationship Id="rId10" Type="http://schemas.openxmlformats.org/officeDocument/2006/relationships/tags" Target="../tags/tag336.xml"/><Relationship Id="rId1" Type="http://schemas.openxmlformats.org/officeDocument/2006/relationships/tags" Target="../tags/tag327.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 Id="rId3" Type="http://schemas.openxmlformats.org/officeDocument/2006/relationships/tags" Target="../tags/tag343.xml"/><Relationship Id="rId2" Type="http://schemas.openxmlformats.org/officeDocument/2006/relationships/tags" Target="../tags/tag342.xml"/><Relationship Id="rId1" Type="http://schemas.openxmlformats.org/officeDocument/2006/relationships/tags" Target="../tags/tag341.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352.xml"/><Relationship Id="rId5" Type="http://schemas.openxmlformats.org/officeDocument/2006/relationships/tags" Target="../tags/tag351.xml"/><Relationship Id="rId4" Type="http://schemas.openxmlformats.org/officeDocument/2006/relationships/tags" Target="../tags/tag350.xml"/><Relationship Id="rId3" Type="http://schemas.openxmlformats.org/officeDocument/2006/relationships/tags" Target="../tags/tag349.xml"/><Relationship Id="rId2" Type="http://schemas.openxmlformats.org/officeDocument/2006/relationships/tags" Target="../tags/tag348.xml"/><Relationship Id="rId1" Type="http://schemas.openxmlformats.org/officeDocument/2006/relationships/tags" Target="../tags/tag347.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358.xml"/><Relationship Id="rId5" Type="http://schemas.openxmlformats.org/officeDocument/2006/relationships/tags" Target="../tags/tag357.xml"/><Relationship Id="rId4" Type="http://schemas.openxmlformats.org/officeDocument/2006/relationships/tags" Target="../tags/tag356.xml"/><Relationship Id="rId3" Type="http://schemas.openxmlformats.org/officeDocument/2006/relationships/tags" Target="../tags/tag355.xml"/><Relationship Id="rId2" Type="http://schemas.openxmlformats.org/officeDocument/2006/relationships/tags" Target="../tags/tag354.xml"/><Relationship Id="rId1" Type="http://schemas.openxmlformats.org/officeDocument/2006/relationships/tags" Target="../tags/tag353.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tags" Target="../tags/tag359.xml"/></Relationships>
</file>

<file path=ppt/slides/_rels/slide19.xml.rels><?xml version="1.0" encoding="UTF-8" standalone="yes"?>
<Relationships xmlns="http://schemas.openxmlformats.org/package/2006/relationships"><Relationship Id="rId9" Type="http://schemas.openxmlformats.org/officeDocument/2006/relationships/tags" Target="../tags/tag374.xml"/><Relationship Id="rId8" Type="http://schemas.openxmlformats.org/officeDocument/2006/relationships/tags" Target="../tags/tag373.xml"/><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image" Target="../media/image13.jpeg"/><Relationship Id="rId2" Type="http://schemas.openxmlformats.org/officeDocument/2006/relationships/tags" Target="../tags/tag368.xml"/><Relationship Id="rId15" Type="http://schemas.openxmlformats.org/officeDocument/2006/relationships/slideLayout" Target="../slideLayouts/slideLayout12.xml"/><Relationship Id="rId14" Type="http://schemas.openxmlformats.org/officeDocument/2006/relationships/tags" Target="../tags/tag379.xml"/><Relationship Id="rId13" Type="http://schemas.openxmlformats.org/officeDocument/2006/relationships/tags" Target="../tags/tag378.xml"/><Relationship Id="rId12" Type="http://schemas.openxmlformats.org/officeDocument/2006/relationships/tags" Target="../tags/tag377.xml"/><Relationship Id="rId11" Type="http://schemas.openxmlformats.org/officeDocument/2006/relationships/tags" Target="../tags/tag376.xml"/><Relationship Id="rId10" Type="http://schemas.openxmlformats.org/officeDocument/2006/relationships/tags" Target="../tags/tag375.xml"/><Relationship Id="rId1" Type="http://schemas.openxmlformats.org/officeDocument/2006/relationships/tags" Target="../tags/tag36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169.xml"/></Relationships>
</file>

<file path=ppt/slides/_rels/slide20.xml.rels><?xml version="1.0" encoding="UTF-8" standalone="yes"?>
<Relationships xmlns="http://schemas.openxmlformats.org/package/2006/relationships"><Relationship Id="rId9" Type="http://schemas.openxmlformats.org/officeDocument/2006/relationships/tags" Target="../tags/tag388.xml"/><Relationship Id="rId8" Type="http://schemas.openxmlformats.org/officeDocument/2006/relationships/tags" Target="../tags/tag387.xml"/><Relationship Id="rId7" Type="http://schemas.openxmlformats.org/officeDocument/2006/relationships/tags" Target="../tags/tag386.xml"/><Relationship Id="rId6" Type="http://schemas.openxmlformats.org/officeDocument/2006/relationships/tags" Target="../tags/tag385.xml"/><Relationship Id="rId5" Type="http://schemas.openxmlformats.org/officeDocument/2006/relationships/tags" Target="../tags/tag384.xml"/><Relationship Id="rId4" Type="http://schemas.openxmlformats.org/officeDocument/2006/relationships/tags" Target="../tags/tag383.xml"/><Relationship Id="rId3" Type="http://schemas.openxmlformats.org/officeDocument/2006/relationships/tags" Target="../tags/tag382.xml"/><Relationship Id="rId28" Type="http://schemas.openxmlformats.org/officeDocument/2006/relationships/slideLayout" Target="../slideLayouts/slideLayout12.xml"/><Relationship Id="rId27" Type="http://schemas.openxmlformats.org/officeDocument/2006/relationships/tags" Target="../tags/tag406.xml"/><Relationship Id="rId26" Type="http://schemas.openxmlformats.org/officeDocument/2006/relationships/tags" Target="../tags/tag405.xml"/><Relationship Id="rId25" Type="http://schemas.openxmlformats.org/officeDocument/2006/relationships/tags" Target="../tags/tag404.xml"/><Relationship Id="rId24" Type="http://schemas.openxmlformats.org/officeDocument/2006/relationships/tags" Target="../tags/tag403.xml"/><Relationship Id="rId23" Type="http://schemas.openxmlformats.org/officeDocument/2006/relationships/tags" Target="../tags/tag402.xml"/><Relationship Id="rId22" Type="http://schemas.openxmlformats.org/officeDocument/2006/relationships/tags" Target="../tags/tag401.xml"/><Relationship Id="rId21" Type="http://schemas.openxmlformats.org/officeDocument/2006/relationships/tags" Target="../tags/tag400.xml"/><Relationship Id="rId20" Type="http://schemas.openxmlformats.org/officeDocument/2006/relationships/tags" Target="../tags/tag399.xml"/><Relationship Id="rId2" Type="http://schemas.openxmlformats.org/officeDocument/2006/relationships/tags" Target="../tags/tag381.xml"/><Relationship Id="rId19" Type="http://schemas.openxmlformats.org/officeDocument/2006/relationships/tags" Target="../tags/tag398.xml"/><Relationship Id="rId18" Type="http://schemas.openxmlformats.org/officeDocument/2006/relationships/tags" Target="../tags/tag397.xml"/><Relationship Id="rId17" Type="http://schemas.openxmlformats.org/officeDocument/2006/relationships/tags" Target="../tags/tag396.xml"/><Relationship Id="rId16" Type="http://schemas.openxmlformats.org/officeDocument/2006/relationships/tags" Target="../tags/tag395.xml"/><Relationship Id="rId15" Type="http://schemas.openxmlformats.org/officeDocument/2006/relationships/tags" Target="../tags/tag394.xml"/><Relationship Id="rId14" Type="http://schemas.openxmlformats.org/officeDocument/2006/relationships/tags" Target="../tags/tag393.xml"/><Relationship Id="rId13" Type="http://schemas.openxmlformats.org/officeDocument/2006/relationships/tags" Target="../tags/tag392.xml"/><Relationship Id="rId12" Type="http://schemas.openxmlformats.org/officeDocument/2006/relationships/tags" Target="../tags/tag391.xml"/><Relationship Id="rId11" Type="http://schemas.openxmlformats.org/officeDocument/2006/relationships/tags" Target="../tags/tag390.xml"/><Relationship Id="rId10" Type="http://schemas.openxmlformats.org/officeDocument/2006/relationships/tags" Target="../tags/tag389.xml"/><Relationship Id="rId1" Type="http://schemas.openxmlformats.org/officeDocument/2006/relationships/tags" Target="../tags/tag380.xml"/></Relationships>
</file>

<file path=ppt/slides/_rels/slide21.xml.rels><?xml version="1.0" encoding="UTF-8" standalone="yes"?>
<Relationships xmlns="http://schemas.openxmlformats.org/package/2006/relationships"><Relationship Id="rId9" Type="http://schemas.openxmlformats.org/officeDocument/2006/relationships/tags" Target="../tags/tag415.xml"/><Relationship Id="rId8" Type="http://schemas.openxmlformats.org/officeDocument/2006/relationships/tags" Target="../tags/tag414.xml"/><Relationship Id="rId7" Type="http://schemas.openxmlformats.org/officeDocument/2006/relationships/tags" Target="../tags/tag413.xml"/><Relationship Id="rId6" Type="http://schemas.openxmlformats.org/officeDocument/2006/relationships/tags" Target="../tags/tag412.xml"/><Relationship Id="rId5" Type="http://schemas.openxmlformats.org/officeDocument/2006/relationships/tags" Target="../tags/tag411.xml"/><Relationship Id="rId4" Type="http://schemas.openxmlformats.org/officeDocument/2006/relationships/tags" Target="../tags/tag410.xml"/><Relationship Id="rId3" Type="http://schemas.openxmlformats.org/officeDocument/2006/relationships/tags" Target="../tags/tag409.xml"/><Relationship Id="rId2" Type="http://schemas.openxmlformats.org/officeDocument/2006/relationships/tags" Target="../tags/tag408.xml"/><Relationship Id="rId12" Type="http://schemas.openxmlformats.org/officeDocument/2006/relationships/slideLayout" Target="../slideLayouts/slideLayout12.xml"/><Relationship Id="rId11" Type="http://schemas.openxmlformats.org/officeDocument/2006/relationships/tags" Target="../tags/tag417.xml"/><Relationship Id="rId10" Type="http://schemas.openxmlformats.org/officeDocument/2006/relationships/tags" Target="../tags/tag416.xml"/><Relationship Id="rId1" Type="http://schemas.openxmlformats.org/officeDocument/2006/relationships/tags" Target="../tags/tag407.xml"/></Relationships>
</file>

<file path=ppt/slides/_rels/slide22.xml.rels><?xml version="1.0" encoding="UTF-8" standalone="yes"?>
<Relationships xmlns="http://schemas.openxmlformats.org/package/2006/relationships"><Relationship Id="rId9" Type="http://schemas.openxmlformats.org/officeDocument/2006/relationships/tags" Target="../tags/tag426.xml"/><Relationship Id="rId8" Type="http://schemas.openxmlformats.org/officeDocument/2006/relationships/tags" Target="../tags/tag425.xml"/><Relationship Id="rId7" Type="http://schemas.openxmlformats.org/officeDocument/2006/relationships/tags" Target="../tags/tag424.xml"/><Relationship Id="rId6" Type="http://schemas.openxmlformats.org/officeDocument/2006/relationships/tags" Target="../tags/tag423.xml"/><Relationship Id="rId5" Type="http://schemas.openxmlformats.org/officeDocument/2006/relationships/tags" Target="../tags/tag422.xml"/><Relationship Id="rId4" Type="http://schemas.openxmlformats.org/officeDocument/2006/relationships/tags" Target="../tags/tag421.xml"/><Relationship Id="rId3" Type="http://schemas.openxmlformats.org/officeDocument/2006/relationships/tags" Target="../tags/tag420.xml"/><Relationship Id="rId2" Type="http://schemas.openxmlformats.org/officeDocument/2006/relationships/tags" Target="../tags/tag419.xml"/><Relationship Id="rId10" Type="http://schemas.openxmlformats.org/officeDocument/2006/relationships/slideLayout" Target="../slideLayouts/slideLayout12.xml"/><Relationship Id="rId1" Type="http://schemas.openxmlformats.org/officeDocument/2006/relationships/tags" Target="../tags/tag418.xml"/></Relationships>
</file>

<file path=ppt/slides/_rels/slide23.xml.rels><?xml version="1.0" encoding="UTF-8" standalone="yes"?>
<Relationships xmlns="http://schemas.openxmlformats.org/package/2006/relationships"><Relationship Id="rId9" Type="http://schemas.openxmlformats.org/officeDocument/2006/relationships/tags" Target="../tags/tag435.xml"/><Relationship Id="rId8" Type="http://schemas.openxmlformats.org/officeDocument/2006/relationships/tags" Target="../tags/tag434.xml"/><Relationship Id="rId7" Type="http://schemas.openxmlformats.org/officeDocument/2006/relationships/tags" Target="../tags/tag433.xml"/><Relationship Id="rId6" Type="http://schemas.openxmlformats.org/officeDocument/2006/relationships/tags" Target="../tags/tag432.xml"/><Relationship Id="rId5" Type="http://schemas.openxmlformats.org/officeDocument/2006/relationships/tags" Target="../tags/tag431.xml"/><Relationship Id="rId4" Type="http://schemas.openxmlformats.org/officeDocument/2006/relationships/tags" Target="../tags/tag430.xml"/><Relationship Id="rId3" Type="http://schemas.openxmlformats.org/officeDocument/2006/relationships/tags" Target="../tags/tag429.xml"/><Relationship Id="rId2" Type="http://schemas.openxmlformats.org/officeDocument/2006/relationships/tags" Target="../tags/tag428.xml"/><Relationship Id="rId10" Type="http://schemas.openxmlformats.org/officeDocument/2006/relationships/slideLayout" Target="../slideLayouts/slideLayout12.xml"/><Relationship Id="rId1" Type="http://schemas.openxmlformats.org/officeDocument/2006/relationships/tags" Target="../tags/tag427.xml"/></Relationships>
</file>

<file path=ppt/slides/_rels/slide24.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tags" Target="../tags/tag443.xml"/><Relationship Id="rId7" Type="http://schemas.openxmlformats.org/officeDocument/2006/relationships/tags" Target="../tags/tag442.xml"/><Relationship Id="rId6" Type="http://schemas.openxmlformats.org/officeDocument/2006/relationships/tags" Target="../tags/tag441.xml"/><Relationship Id="rId5" Type="http://schemas.openxmlformats.org/officeDocument/2006/relationships/tags" Target="../tags/tag440.xml"/><Relationship Id="rId4" Type="http://schemas.openxmlformats.org/officeDocument/2006/relationships/tags" Target="../tags/tag439.xml"/><Relationship Id="rId3" Type="http://schemas.openxmlformats.org/officeDocument/2006/relationships/tags" Target="../tags/tag438.xml"/><Relationship Id="rId2" Type="http://schemas.openxmlformats.org/officeDocument/2006/relationships/tags" Target="../tags/tag437.xml"/><Relationship Id="rId11" Type="http://schemas.openxmlformats.org/officeDocument/2006/relationships/slideLayout" Target="../slideLayouts/slideLayout12.xml"/><Relationship Id="rId10" Type="http://schemas.openxmlformats.org/officeDocument/2006/relationships/tags" Target="../tags/tag444.xml"/><Relationship Id="rId1" Type="http://schemas.openxmlformats.org/officeDocument/2006/relationships/tags" Target="../tags/tag436.xml"/></Relationships>
</file>

<file path=ppt/slides/_rels/slide25.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tags" Target="../tags/tag452.xml"/><Relationship Id="rId7" Type="http://schemas.openxmlformats.org/officeDocument/2006/relationships/tags" Target="../tags/tag451.xml"/><Relationship Id="rId6" Type="http://schemas.openxmlformats.org/officeDocument/2006/relationships/tags" Target="../tags/tag450.xml"/><Relationship Id="rId5" Type="http://schemas.openxmlformats.org/officeDocument/2006/relationships/tags" Target="../tags/tag449.xml"/><Relationship Id="rId4" Type="http://schemas.openxmlformats.org/officeDocument/2006/relationships/tags" Target="../tags/tag448.xml"/><Relationship Id="rId3" Type="http://schemas.openxmlformats.org/officeDocument/2006/relationships/tags" Target="../tags/tag447.xml"/><Relationship Id="rId2" Type="http://schemas.openxmlformats.org/officeDocument/2006/relationships/tags" Target="../tags/tag446.xml"/><Relationship Id="rId11" Type="http://schemas.openxmlformats.org/officeDocument/2006/relationships/slideLayout" Target="../slideLayouts/slideLayout12.xml"/><Relationship Id="rId10" Type="http://schemas.openxmlformats.org/officeDocument/2006/relationships/tags" Target="../tags/tag453.xml"/><Relationship Id="rId1" Type="http://schemas.openxmlformats.org/officeDocument/2006/relationships/tags" Target="../tags/tag445.xml"/></Relationships>
</file>

<file path=ppt/slides/_rels/slide26.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461.xml"/><Relationship Id="rId7" Type="http://schemas.openxmlformats.org/officeDocument/2006/relationships/tags" Target="../tags/tag460.xml"/><Relationship Id="rId6" Type="http://schemas.openxmlformats.org/officeDocument/2006/relationships/tags" Target="../tags/tag459.xml"/><Relationship Id="rId5" Type="http://schemas.openxmlformats.org/officeDocument/2006/relationships/tags" Target="../tags/tag458.xml"/><Relationship Id="rId4" Type="http://schemas.openxmlformats.org/officeDocument/2006/relationships/tags" Target="../tags/tag457.xml"/><Relationship Id="rId3" Type="http://schemas.openxmlformats.org/officeDocument/2006/relationships/tags" Target="../tags/tag456.xml"/><Relationship Id="rId2" Type="http://schemas.openxmlformats.org/officeDocument/2006/relationships/tags" Target="../tags/tag455.xml"/><Relationship Id="rId12" Type="http://schemas.openxmlformats.org/officeDocument/2006/relationships/slideLayout" Target="../slideLayouts/slideLayout12.xml"/><Relationship Id="rId11" Type="http://schemas.openxmlformats.org/officeDocument/2006/relationships/tags" Target="../tags/tag462.xml"/><Relationship Id="rId10" Type="http://schemas.openxmlformats.org/officeDocument/2006/relationships/image" Target="../media/image17.png"/><Relationship Id="rId1" Type="http://schemas.openxmlformats.org/officeDocument/2006/relationships/tags" Target="../tags/tag454.xml"/></Relationships>
</file>

<file path=ppt/slides/_rels/slide27.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tags" Target="../tags/tag470.xml"/><Relationship Id="rId7" Type="http://schemas.openxmlformats.org/officeDocument/2006/relationships/tags" Target="../tags/tag469.xml"/><Relationship Id="rId6" Type="http://schemas.openxmlformats.org/officeDocument/2006/relationships/tags" Target="../tags/tag468.xml"/><Relationship Id="rId5" Type="http://schemas.openxmlformats.org/officeDocument/2006/relationships/tags" Target="../tags/tag467.xml"/><Relationship Id="rId4" Type="http://schemas.openxmlformats.org/officeDocument/2006/relationships/tags" Target="../tags/tag466.xml"/><Relationship Id="rId3" Type="http://schemas.openxmlformats.org/officeDocument/2006/relationships/tags" Target="../tags/tag465.xml"/><Relationship Id="rId2" Type="http://schemas.openxmlformats.org/officeDocument/2006/relationships/tags" Target="../tags/tag464.xml"/><Relationship Id="rId11" Type="http://schemas.openxmlformats.org/officeDocument/2006/relationships/slideLayout" Target="../slideLayouts/slideLayout12.xml"/><Relationship Id="rId10" Type="http://schemas.openxmlformats.org/officeDocument/2006/relationships/tags" Target="../tags/tag471.xml"/><Relationship Id="rId1" Type="http://schemas.openxmlformats.org/officeDocument/2006/relationships/tags" Target="../tags/tag463.xml"/></Relationships>
</file>

<file path=ppt/slides/_rels/slide28.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tags" Target="../tags/tag479.xml"/><Relationship Id="rId7" Type="http://schemas.openxmlformats.org/officeDocument/2006/relationships/tags" Target="../tags/tag478.xml"/><Relationship Id="rId6" Type="http://schemas.openxmlformats.org/officeDocument/2006/relationships/tags" Target="../tags/tag477.xml"/><Relationship Id="rId5" Type="http://schemas.openxmlformats.org/officeDocument/2006/relationships/tags" Target="../tags/tag476.xml"/><Relationship Id="rId4" Type="http://schemas.openxmlformats.org/officeDocument/2006/relationships/tags" Target="../tags/tag475.xml"/><Relationship Id="rId3" Type="http://schemas.openxmlformats.org/officeDocument/2006/relationships/tags" Target="../tags/tag474.xml"/><Relationship Id="rId2" Type="http://schemas.openxmlformats.org/officeDocument/2006/relationships/tags" Target="../tags/tag473.xml"/><Relationship Id="rId11" Type="http://schemas.openxmlformats.org/officeDocument/2006/relationships/slideLayout" Target="../slideLayouts/slideLayout12.xml"/><Relationship Id="rId10" Type="http://schemas.openxmlformats.org/officeDocument/2006/relationships/tags" Target="../tags/tag480.xml"/><Relationship Id="rId1" Type="http://schemas.openxmlformats.org/officeDocument/2006/relationships/tags" Target="../tags/tag472.xml"/></Relationships>
</file>

<file path=ppt/slides/_rels/slide29.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tags" Target="../tags/tag488.xml"/><Relationship Id="rId7" Type="http://schemas.openxmlformats.org/officeDocument/2006/relationships/tags" Target="../tags/tag487.xml"/><Relationship Id="rId6" Type="http://schemas.openxmlformats.org/officeDocument/2006/relationships/tags" Target="../tags/tag486.xml"/><Relationship Id="rId5" Type="http://schemas.openxmlformats.org/officeDocument/2006/relationships/tags" Target="../tags/tag485.xml"/><Relationship Id="rId4" Type="http://schemas.openxmlformats.org/officeDocument/2006/relationships/tags" Target="../tags/tag484.xml"/><Relationship Id="rId3" Type="http://schemas.openxmlformats.org/officeDocument/2006/relationships/tags" Target="../tags/tag483.xml"/><Relationship Id="rId2" Type="http://schemas.openxmlformats.org/officeDocument/2006/relationships/tags" Target="../tags/tag482.xml"/><Relationship Id="rId11" Type="http://schemas.openxmlformats.org/officeDocument/2006/relationships/slideLayout" Target="../slideLayouts/slideLayout12.xml"/><Relationship Id="rId10" Type="http://schemas.openxmlformats.org/officeDocument/2006/relationships/tags" Target="../tags/tag489.xml"/><Relationship Id="rId1" Type="http://schemas.openxmlformats.org/officeDocument/2006/relationships/tags" Target="../tags/tag48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170.xml"/></Relationships>
</file>

<file path=ppt/slides/_rels/slide30.xml.rels><?xml version="1.0" encoding="UTF-8" standalone="yes"?>
<Relationships xmlns="http://schemas.openxmlformats.org/package/2006/relationships"><Relationship Id="rId9" Type="http://schemas.openxmlformats.org/officeDocument/2006/relationships/tags" Target="../tags/tag498.xml"/><Relationship Id="rId8" Type="http://schemas.openxmlformats.org/officeDocument/2006/relationships/tags" Target="../tags/tag497.xml"/><Relationship Id="rId7" Type="http://schemas.openxmlformats.org/officeDocument/2006/relationships/tags" Target="../tags/tag496.xml"/><Relationship Id="rId6" Type="http://schemas.openxmlformats.org/officeDocument/2006/relationships/tags" Target="../tags/tag495.xml"/><Relationship Id="rId5" Type="http://schemas.openxmlformats.org/officeDocument/2006/relationships/tags" Target="../tags/tag494.xml"/><Relationship Id="rId4" Type="http://schemas.openxmlformats.org/officeDocument/2006/relationships/tags" Target="../tags/tag493.xml"/><Relationship Id="rId3" Type="http://schemas.openxmlformats.org/officeDocument/2006/relationships/tags" Target="../tags/tag492.xml"/><Relationship Id="rId2" Type="http://schemas.openxmlformats.org/officeDocument/2006/relationships/tags" Target="../tags/tag491.xml"/><Relationship Id="rId10" Type="http://schemas.openxmlformats.org/officeDocument/2006/relationships/slideLayout" Target="../slideLayouts/slideLayout12.xml"/><Relationship Id="rId1" Type="http://schemas.openxmlformats.org/officeDocument/2006/relationships/tags" Target="../tags/tag490.xml"/></Relationships>
</file>

<file path=ppt/slides/_rels/slide31.xml.rels><?xml version="1.0" encoding="UTF-8" standalone="yes"?>
<Relationships xmlns="http://schemas.openxmlformats.org/package/2006/relationships"><Relationship Id="rId9" Type="http://schemas.openxmlformats.org/officeDocument/2006/relationships/tags" Target="../tags/tag507.xml"/><Relationship Id="rId8" Type="http://schemas.openxmlformats.org/officeDocument/2006/relationships/tags" Target="../tags/tag506.xml"/><Relationship Id="rId7" Type="http://schemas.openxmlformats.org/officeDocument/2006/relationships/tags" Target="../tags/tag505.xml"/><Relationship Id="rId6" Type="http://schemas.openxmlformats.org/officeDocument/2006/relationships/tags" Target="../tags/tag504.xml"/><Relationship Id="rId5" Type="http://schemas.openxmlformats.org/officeDocument/2006/relationships/tags" Target="../tags/tag503.xml"/><Relationship Id="rId4" Type="http://schemas.openxmlformats.org/officeDocument/2006/relationships/tags" Target="../tags/tag502.xml"/><Relationship Id="rId3" Type="http://schemas.openxmlformats.org/officeDocument/2006/relationships/tags" Target="../tags/tag501.xml"/><Relationship Id="rId2" Type="http://schemas.openxmlformats.org/officeDocument/2006/relationships/tags" Target="../tags/tag500.xml"/><Relationship Id="rId10" Type="http://schemas.openxmlformats.org/officeDocument/2006/relationships/slideLayout" Target="../slideLayouts/slideLayout12.xml"/><Relationship Id="rId1" Type="http://schemas.openxmlformats.org/officeDocument/2006/relationships/tags" Target="../tags/tag499.xml"/></Relationships>
</file>

<file path=ppt/slides/_rels/slide32.xml.rels><?xml version="1.0" encoding="UTF-8" standalone="yes"?>
<Relationships xmlns="http://schemas.openxmlformats.org/package/2006/relationships"><Relationship Id="rId9" Type="http://schemas.openxmlformats.org/officeDocument/2006/relationships/tags" Target="../tags/tag516.xml"/><Relationship Id="rId8" Type="http://schemas.openxmlformats.org/officeDocument/2006/relationships/tags" Target="../tags/tag515.xml"/><Relationship Id="rId7" Type="http://schemas.openxmlformats.org/officeDocument/2006/relationships/tags" Target="../tags/tag514.xml"/><Relationship Id="rId6" Type="http://schemas.openxmlformats.org/officeDocument/2006/relationships/tags" Target="../tags/tag513.xml"/><Relationship Id="rId5" Type="http://schemas.openxmlformats.org/officeDocument/2006/relationships/tags" Target="../tags/tag512.xml"/><Relationship Id="rId4" Type="http://schemas.openxmlformats.org/officeDocument/2006/relationships/tags" Target="../tags/tag511.xml"/><Relationship Id="rId3" Type="http://schemas.openxmlformats.org/officeDocument/2006/relationships/tags" Target="../tags/tag510.xml"/><Relationship Id="rId2" Type="http://schemas.openxmlformats.org/officeDocument/2006/relationships/tags" Target="../tags/tag509.xml"/><Relationship Id="rId11" Type="http://schemas.openxmlformats.org/officeDocument/2006/relationships/notesSlide" Target="../notesSlides/notesSlide5.xml"/><Relationship Id="rId10" Type="http://schemas.openxmlformats.org/officeDocument/2006/relationships/slideLayout" Target="../slideLayouts/slideLayout12.xml"/><Relationship Id="rId1" Type="http://schemas.openxmlformats.org/officeDocument/2006/relationships/tags" Target="../tags/tag508.xml"/></Relationships>
</file>

<file path=ppt/slides/_rels/slide33.xml.rels><?xml version="1.0" encoding="UTF-8" standalone="yes"?>
<Relationships xmlns="http://schemas.openxmlformats.org/package/2006/relationships"><Relationship Id="rId9" Type="http://schemas.openxmlformats.org/officeDocument/2006/relationships/tags" Target="../tags/tag524.xml"/><Relationship Id="rId8" Type="http://schemas.openxmlformats.org/officeDocument/2006/relationships/tags" Target="../tags/tag523.xml"/><Relationship Id="rId7" Type="http://schemas.openxmlformats.org/officeDocument/2006/relationships/tags" Target="../tags/tag522.xml"/><Relationship Id="rId6" Type="http://schemas.openxmlformats.org/officeDocument/2006/relationships/tags" Target="../tags/tag521.xml"/><Relationship Id="rId5" Type="http://schemas.openxmlformats.org/officeDocument/2006/relationships/tags" Target="../tags/tag520.xml"/><Relationship Id="rId4" Type="http://schemas.openxmlformats.org/officeDocument/2006/relationships/tags" Target="../tags/tag519.xml"/><Relationship Id="rId3" Type="http://schemas.openxmlformats.org/officeDocument/2006/relationships/tags" Target="../tags/tag518.xml"/><Relationship Id="rId2" Type="http://schemas.openxmlformats.org/officeDocument/2006/relationships/tags" Target="../tags/tag517.xml"/><Relationship Id="rId10" Type="http://schemas.openxmlformats.org/officeDocument/2006/relationships/slideLayout" Target="../slideLayouts/slideLayout12.xml"/><Relationship Id="rId1" Type="http://schemas.openxmlformats.org/officeDocument/2006/relationships/image" Target="../media/image21.jpeg"/></Relationships>
</file>

<file path=ppt/slides/_rels/slide34.xml.rels><?xml version="1.0" encoding="UTF-8" standalone="yes"?>
<Relationships xmlns="http://schemas.openxmlformats.org/package/2006/relationships"><Relationship Id="rId9" Type="http://schemas.openxmlformats.org/officeDocument/2006/relationships/tags" Target="../tags/tag532.xml"/><Relationship Id="rId8" Type="http://schemas.openxmlformats.org/officeDocument/2006/relationships/tags" Target="../tags/tag531.xml"/><Relationship Id="rId7" Type="http://schemas.openxmlformats.org/officeDocument/2006/relationships/tags" Target="../tags/tag530.xml"/><Relationship Id="rId6" Type="http://schemas.openxmlformats.org/officeDocument/2006/relationships/tags" Target="../tags/tag529.xml"/><Relationship Id="rId5" Type="http://schemas.openxmlformats.org/officeDocument/2006/relationships/tags" Target="../tags/tag528.xml"/><Relationship Id="rId4" Type="http://schemas.openxmlformats.org/officeDocument/2006/relationships/tags" Target="../tags/tag527.xml"/><Relationship Id="rId3" Type="http://schemas.openxmlformats.org/officeDocument/2006/relationships/tags" Target="../tags/tag526.xml"/><Relationship Id="rId2" Type="http://schemas.openxmlformats.org/officeDocument/2006/relationships/image" Target="../media/image6.jpeg"/><Relationship Id="rId15" Type="http://schemas.openxmlformats.org/officeDocument/2006/relationships/slideLayout" Target="../slideLayouts/slideLayout12.xml"/><Relationship Id="rId14" Type="http://schemas.openxmlformats.org/officeDocument/2006/relationships/tags" Target="../tags/tag537.xml"/><Relationship Id="rId13" Type="http://schemas.openxmlformats.org/officeDocument/2006/relationships/tags" Target="../tags/tag536.xml"/><Relationship Id="rId12" Type="http://schemas.openxmlformats.org/officeDocument/2006/relationships/tags" Target="../tags/tag535.xml"/><Relationship Id="rId11" Type="http://schemas.openxmlformats.org/officeDocument/2006/relationships/tags" Target="../tags/tag534.xml"/><Relationship Id="rId10" Type="http://schemas.openxmlformats.org/officeDocument/2006/relationships/tags" Target="../tags/tag533.xml"/><Relationship Id="rId1" Type="http://schemas.openxmlformats.org/officeDocument/2006/relationships/tags" Target="../tags/tag525.xml"/></Relationships>
</file>

<file path=ppt/slides/_rels/slide35.xml.rels><?xml version="1.0" encoding="UTF-8" standalone="yes"?>
<Relationships xmlns="http://schemas.openxmlformats.org/package/2006/relationships"><Relationship Id="rId9" Type="http://schemas.openxmlformats.org/officeDocument/2006/relationships/tags" Target="../tags/tag546.xml"/><Relationship Id="rId8" Type="http://schemas.openxmlformats.org/officeDocument/2006/relationships/tags" Target="../tags/tag545.xml"/><Relationship Id="rId7" Type="http://schemas.openxmlformats.org/officeDocument/2006/relationships/tags" Target="../tags/tag544.xml"/><Relationship Id="rId6" Type="http://schemas.openxmlformats.org/officeDocument/2006/relationships/tags" Target="../tags/tag543.xml"/><Relationship Id="rId5" Type="http://schemas.openxmlformats.org/officeDocument/2006/relationships/tags" Target="../tags/tag542.xml"/><Relationship Id="rId4" Type="http://schemas.openxmlformats.org/officeDocument/2006/relationships/tags" Target="../tags/tag541.xml"/><Relationship Id="rId3" Type="http://schemas.openxmlformats.org/officeDocument/2006/relationships/tags" Target="../tags/tag540.xml"/><Relationship Id="rId2" Type="http://schemas.openxmlformats.org/officeDocument/2006/relationships/tags" Target="../tags/tag539.xml"/><Relationship Id="rId10" Type="http://schemas.openxmlformats.org/officeDocument/2006/relationships/slideLayout" Target="../slideLayouts/slideLayout12.xml"/><Relationship Id="rId1" Type="http://schemas.openxmlformats.org/officeDocument/2006/relationships/tags" Target="../tags/tag538.xml"/></Relationships>
</file>

<file path=ppt/slides/_rels/slide36.xml.rels><?xml version="1.0" encoding="UTF-8" standalone="yes"?>
<Relationships xmlns="http://schemas.openxmlformats.org/package/2006/relationships"><Relationship Id="rId9" Type="http://schemas.openxmlformats.org/officeDocument/2006/relationships/tags" Target="../tags/tag555.xml"/><Relationship Id="rId8" Type="http://schemas.openxmlformats.org/officeDocument/2006/relationships/tags" Target="../tags/tag554.xml"/><Relationship Id="rId7" Type="http://schemas.openxmlformats.org/officeDocument/2006/relationships/tags" Target="../tags/tag553.xml"/><Relationship Id="rId6" Type="http://schemas.openxmlformats.org/officeDocument/2006/relationships/tags" Target="../tags/tag552.xml"/><Relationship Id="rId5" Type="http://schemas.openxmlformats.org/officeDocument/2006/relationships/tags" Target="../tags/tag551.xml"/><Relationship Id="rId4" Type="http://schemas.openxmlformats.org/officeDocument/2006/relationships/tags" Target="../tags/tag550.xml"/><Relationship Id="rId3" Type="http://schemas.openxmlformats.org/officeDocument/2006/relationships/tags" Target="../tags/tag549.xml"/><Relationship Id="rId24" Type="http://schemas.openxmlformats.org/officeDocument/2006/relationships/slideLayout" Target="../slideLayouts/slideLayout12.xml"/><Relationship Id="rId23" Type="http://schemas.openxmlformats.org/officeDocument/2006/relationships/tags" Target="../tags/tag569.xml"/><Relationship Id="rId22" Type="http://schemas.openxmlformats.org/officeDocument/2006/relationships/tags" Target="../tags/tag568.xml"/><Relationship Id="rId21" Type="http://schemas.openxmlformats.org/officeDocument/2006/relationships/tags" Target="../tags/tag567.xml"/><Relationship Id="rId20" Type="http://schemas.openxmlformats.org/officeDocument/2006/relationships/tags" Target="../tags/tag566.xml"/><Relationship Id="rId2" Type="http://schemas.openxmlformats.org/officeDocument/2006/relationships/tags" Target="../tags/tag548.xml"/><Relationship Id="rId19" Type="http://schemas.openxmlformats.org/officeDocument/2006/relationships/tags" Target="../tags/tag565.xml"/><Relationship Id="rId18" Type="http://schemas.openxmlformats.org/officeDocument/2006/relationships/tags" Target="../tags/tag564.xml"/><Relationship Id="rId17" Type="http://schemas.openxmlformats.org/officeDocument/2006/relationships/tags" Target="../tags/tag563.xml"/><Relationship Id="rId16" Type="http://schemas.openxmlformats.org/officeDocument/2006/relationships/tags" Target="../tags/tag562.xml"/><Relationship Id="rId15" Type="http://schemas.openxmlformats.org/officeDocument/2006/relationships/tags" Target="../tags/tag561.xml"/><Relationship Id="rId14" Type="http://schemas.openxmlformats.org/officeDocument/2006/relationships/tags" Target="../tags/tag560.xml"/><Relationship Id="rId13" Type="http://schemas.openxmlformats.org/officeDocument/2006/relationships/tags" Target="../tags/tag559.xml"/><Relationship Id="rId12" Type="http://schemas.openxmlformats.org/officeDocument/2006/relationships/tags" Target="../tags/tag558.xml"/><Relationship Id="rId11" Type="http://schemas.openxmlformats.org/officeDocument/2006/relationships/tags" Target="../tags/tag557.xml"/><Relationship Id="rId10" Type="http://schemas.openxmlformats.org/officeDocument/2006/relationships/tags" Target="../tags/tag556.xml"/><Relationship Id="rId1" Type="http://schemas.openxmlformats.org/officeDocument/2006/relationships/tags" Target="../tags/tag547.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574.xml"/><Relationship Id="rId4" Type="http://schemas.openxmlformats.org/officeDocument/2006/relationships/tags" Target="../tags/tag573.xml"/><Relationship Id="rId3" Type="http://schemas.openxmlformats.org/officeDocument/2006/relationships/tags" Target="../tags/tag572.xml"/><Relationship Id="rId2" Type="http://schemas.openxmlformats.org/officeDocument/2006/relationships/tags" Target="../tags/tag571.xml"/><Relationship Id="rId1" Type="http://schemas.openxmlformats.org/officeDocument/2006/relationships/tags" Target="../tags/tag570.xml"/></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579.xml"/><Relationship Id="rId4" Type="http://schemas.openxmlformats.org/officeDocument/2006/relationships/tags" Target="../tags/tag578.xml"/><Relationship Id="rId3" Type="http://schemas.openxmlformats.org/officeDocument/2006/relationships/tags" Target="../tags/tag577.xml"/><Relationship Id="rId2" Type="http://schemas.openxmlformats.org/officeDocument/2006/relationships/tags" Target="../tags/tag576.xml"/><Relationship Id="rId1" Type="http://schemas.openxmlformats.org/officeDocument/2006/relationships/tags" Target="../tags/tag575.xml"/></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584.xml"/><Relationship Id="rId4" Type="http://schemas.openxmlformats.org/officeDocument/2006/relationships/tags" Target="../tags/tag583.xml"/><Relationship Id="rId3" Type="http://schemas.openxmlformats.org/officeDocument/2006/relationships/tags" Target="../tags/tag582.xml"/><Relationship Id="rId2" Type="http://schemas.openxmlformats.org/officeDocument/2006/relationships/tags" Target="../tags/tag581.xml"/><Relationship Id="rId1" Type="http://schemas.openxmlformats.org/officeDocument/2006/relationships/tags" Target="../tags/tag580.xml"/></Relationships>
</file>

<file path=ppt/slides/_rels/slide4.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tags" Target="../tags/tag176.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image" Target="../media/image6.jpeg"/><Relationship Id="rId15" Type="http://schemas.openxmlformats.org/officeDocument/2006/relationships/slideLayout" Target="../slideLayouts/slideLayout12.xml"/><Relationship Id="rId14" Type="http://schemas.openxmlformats.org/officeDocument/2006/relationships/tags" Target="../tags/tag183.xml"/><Relationship Id="rId13" Type="http://schemas.openxmlformats.org/officeDocument/2006/relationships/tags" Target="../tags/tag182.xml"/><Relationship Id="rId12" Type="http://schemas.openxmlformats.org/officeDocument/2006/relationships/tags" Target="../tags/tag181.xml"/><Relationship Id="rId11" Type="http://schemas.openxmlformats.org/officeDocument/2006/relationships/tags" Target="../tags/tag180.xml"/><Relationship Id="rId10" Type="http://schemas.openxmlformats.org/officeDocument/2006/relationships/tags" Target="../tags/tag179.xml"/><Relationship Id="rId1" Type="http://schemas.openxmlformats.org/officeDocument/2006/relationships/tags" Target="../tags/tag171.xml"/></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tags" Target="../tags/tag587.xml"/><Relationship Id="rId2" Type="http://schemas.openxmlformats.org/officeDocument/2006/relationships/tags" Target="../tags/tag586.xml"/><Relationship Id="rId1" Type="http://schemas.openxmlformats.org/officeDocument/2006/relationships/tags" Target="../tags/tag585.xml"/></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594.xml"/><Relationship Id="rId4" Type="http://schemas.openxmlformats.org/officeDocument/2006/relationships/tags" Target="../tags/tag593.xml"/><Relationship Id="rId3" Type="http://schemas.openxmlformats.org/officeDocument/2006/relationships/tags" Target="../tags/tag592.xml"/><Relationship Id="rId2" Type="http://schemas.openxmlformats.org/officeDocument/2006/relationships/tags" Target="../tags/tag591.xml"/><Relationship Id="rId1" Type="http://schemas.openxmlformats.org/officeDocument/2006/relationships/tags" Target="../tags/tag590.xml"/></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599.xml"/><Relationship Id="rId4" Type="http://schemas.openxmlformats.org/officeDocument/2006/relationships/tags" Target="../tags/tag598.xml"/><Relationship Id="rId3" Type="http://schemas.openxmlformats.org/officeDocument/2006/relationships/tags" Target="../tags/tag597.xml"/><Relationship Id="rId2" Type="http://schemas.openxmlformats.org/officeDocument/2006/relationships/tags" Target="../tags/tag596.xml"/><Relationship Id="rId1" Type="http://schemas.openxmlformats.org/officeDocument/2006/relationships/tags" Target="../tags/tag595.xml"/></Relationships>
</file>

<file path=ppt/slides/_rels/slide43.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604.xml"/><Relationship Id="rId4" Type="http://schemas.openxmlformats.org/officeDocument/2006/relationships/tags" Target="../tags/tag603.xml"/><Relationship Id="rId3" Type="http://schemas.openxmlformats.org/officeDocument/2006/relationships/tags" Target="../tags/tag602.xml"/><Relationship Id="rId2" Type="http://schemas.openxmlformats.org/officeDocument/2006/relationships/tags" Target="../tags/tag601.xml"/><Relationship Id="rId1" Type="http://schemas.openxmlformats.org/officeDocument/2006/relationships/tags" Target="../tags/tag600.xml"/></Relationships>
</file>

<file path=ppt/slides/_rels/slide44.xml.rels><?xml version="1.0" encoding="UTF-8" standalone="yes"?>
<Relationships xmlns="http://schemas.openxmlformats.org/package/2006/relationships"><Relationship Id="rId9" Type="http://schemas.openxmlformats.org/officeDocument/2006/relationships/tags" Target="../tags/tag613.xml"/><Relationship Id="rId8" Type="http://schemas.openxmlformats.org/officeDocument/2006/relationships/tags" Target="../tags/tag612.xml"/><Relationship Id="rId7" Type="http://schemas.openxmlformats.org/officeDocument/2006/relationships/tags" Target="../tags/tag611.xml"/><Relationship Id="rId6" Type="http://schemas.openxmlformats.org/officeDocument/2006/relationships/tags" Target="../tags/tag610.xml"/><Relationship Id="rId5" Type="http://schemas.openxmlformats.org/officeDocument/2006/relationships/tags" Target="../tags/tag609.xml"/><Relationship Id="rId4" Type="http://schemas.openxmlformats.org/officeDocument/2006/relationships/tags" Target="../tags/tag608.xml"/><Relationship Id="rId3" Type="http://schemas.openxmlformats.org/officeDocument/2006/relationships/tags" Target="../tags/tag607.xml"/><Relationship Id="rId24" Type="http://schemas.openxmlformats.org/officeDocument/2006/relationships/slideLayout" Target="../slideLayouts/slideLayout12.xml"/><Relationship Id="rId23" Type="http://schemas.openxmlformats.org/officeDocument/2006/relationships/tags" Target="../tags/tag627.xml"/><Relationship Id="rId22" Type="http://schemas.openxmlformats.org/officeDocument/2006/relationships/tags" Target="../tags/tag626.xml"/><Relationship Id="rId21" Type="http://schemas.openxmlformats.org/officeDocument/2006/relationships/tags" Target="../tags/tag625.xml"/><Relationship Id="rId20" Type="http://schemas.openxmlformats.org/officeDocument/2006/relationships/tags" Target="../tags/tag624.xml"/><Relationship Id="rId2" Type="http://schemas.openxmlformats.org/officeDocument/2006/relationships/tags" Target="../tags/tag606.xml"/><Relationship Id="rId19" Type="http://schemas.openxmlformats.org/officeDocument/2006/relationships/tags" Target="../tags/tag623.xml"/><Relationship Id="rId18" Type="http://schemas.openxmlformats.org/officeDocument/2006/relationships/tags" Target="../tags/tag622.xml"/><Relationship Id="rId17" Type="http://schemas.openxmlformats.org/officeDocument/2006/relationships/tags" Target="../tags/tag621.xml"/><Relationship Id="rId16" Type="http://schemas.openxmlformats.org/officeDocument/2006/relationships/tags" Target="../tags/tag620.xml"/><Relationship Id="rId15" Type="http://schemas.openxmlformats.org/officeDocument/2006/relationships/tags" Target="../tags/tag619.xml"/><Relationship Id="rId14" Type="http://schemas.openxmlformats.org/officeDocument/2006/relationships/tags" Target="../tags/tag618.xml"/><Relationship Id="rId13" Type="http://schemas.openxmlformats.org/officeDocument/2006/relationships/tags" Target="../tags/tag617.xml"/><Relationship Id="rId12" Type="http://schemas.openxmlformats.org/officeDocument/2006/relationships/tags" Target="../tags/tag616.xml"/><Relationship Id="rId11" Type="http://schemas.openxmlformats.org/officeDocument/2006/relationships/tags" Target="../tags/tag615.xml"/><Relationship Id="rId10" Type="http://schemas.openxmlformats.org/officeDocument/2006/relationships/tags" Target="../tags/tag614.xml"/><Relationship Id="rId1" Type="http://schemas.openxmlformats.org/officeDocument/2006/relationships/tags" Target="../tags/tag605.xml"/></Relationships>
</file>

<file path=ppt/slides/_rels/slide45.xml.rels><?xml version="1.0" encoding="UTF-8" standalone="yes"?>
<Relationships xmlns="http://schemas.openxmlformats.org/package/2006/relationships"><Relationship Id="rId9" Type="http://schemas.openxmlformats.org/officeDocument/2006/relationships/tags" Target="../tags/tag636.xml"/><Relationship Id="rId8" Type="http://schemas.openxmlformats.org/officeDocument/2006/relationships/tags" Target="../tags/tag635.xml"/><Relationship Id="rId7" Type="http://schemas.openxmlformats.org/officeDocument/2006/relationships/tags" Target="../tags/tag634.xml"/><Relationship Id="rId6" Type="http://schemas.openxmlformats.org/officeDocument/2006/relationships/tags" Target="../tags/tag633.xml"/><Relationship Id="rId5" Type="http://schemas.openxmlformats.org/officeDocument/2006/relationships/tags" Target="../tags/tag632.xml"/><Relationship Id="rId4" Type="http://schemas.openxmlformats.org/officeDocument/2006/relationships/tags" Target="../tags/tag631.xml"/><Relationship Id="rId3" Type="http://schemas.openxmlformats.org/officeDocument/2006/relationships/tags" Target="../tags/tag630.xml"/><Relationship Id="rId2" Type="http://schemas.openxmlformats.org/officeDocument/2006/relationships/tags" Target="../tags/tag629.xml"/><Relationship Id="rId10" Type="http://schemas.openxmlformats.org/officeDocument/2006/relationships/slideLayout" Target="../slideLayouts/slideLayout12.xml"/><Relationship Id="rId1" Type="http://schemas.openxmlformats.org/officeDocument/2006/relationships/tags" Target="../tags/tag628.xml"/></Relationships>
</file>

<file path=ppt/slides/_rels/slide46.xml.rels><?xml version="1.0" encoding="UTF-8" standalone="yes"?>
<Relationships xmlns="http://schemas.openxmlformats.org/package/2006/relationships"><Relationship Id="rId9" Type="http://schemas.openxmlformats.org/officeDocument/2006/relationships/tags" Target="../tags/tag645.xml"/><Relationship Id="rId8" Type="http://schemas.openxmlformats.org/officeDocument/2006/relationships/tags" Target="../tags/tag644.xml"/><Relationship Id="rId7" Type="http://schemas.openxmlformats.org/officeDocument/2006/relationships/tags" Target="../tags/tag643.xml"/><Relationship Id="rId6" Type="http://schemas.openxmlformats.org/officeDocument/2006/relationships/tags" Target="../tags/tag642.xml"/><Relationship Id="rId5" Type="http://schemas.openxmlformats.org/officeDocument/2006/relationships/tags" Target="../tags/tag641.xml"/><Relationship Id="rId4" Type="http://schemas.openxmlformats.org/officeDocument/2006/relationships/tags" Target="../tags/tag640.xml"/><Relationship Id="rId31" Type="http://schemas.openxmlformats.org/officeDocument/2006/relationships/slideLayout" Target="../slideLayouts/slideLayout12.xml"/><Relationship Id="rId30" Type="http://schemas.openxmlformats.org/officeDocument/2006/relationships/tags" Target="../tags/tag666.xml"/><Relationship Id="rId3" Type="http://schemas.openxmlformats.org/officeDocument/2006/relationships/tags" Target="../tags/tag639.xml"/><Relationship Id="rId29" Type="http://schemas.openxmlformats.org/officeDocument/2006/relationships/tags" Target="../tags/tag665.xml"/><Relationship Id="rId28" Type="http://schemas.openxmlformats.org/officeDocument/2006/relationships/tags" Target="../tags/tag664.xml"/><Relationship Id="rId27" Type="http://schemas.openxmlformats.org/officeDocument/2006/relationships/tags" Target="../tags/tag663.xml"/><Relationship Id="rId26" Type="http://schemas.openxmlformats.org/officeDocument/2006/relationships/tags" Target="../tags/tag662.xml"/><Relationship Id="rId25" Type="http://schemas.openxmlformats.org/officeDocument/2006/relationships/tags" Target="../tags/tag661.xml"/><Relationship Id="rId24" Type="http://schemas.openxmlformats.org/officeDocument/2006/relationships/tags" Target="../tags/tag660.xml"/><Relationship Id="rId23" Type="http://schemas.openxmlformats.org/officeDocument/2006/relationships/tags" Target="../tags/tag659.xml"/><Relationship Id="rId22" Type="http://schemas.openxmlformats.org/officeDocument/2006/relationships/tags" Target="../tags/tag658.xml"/><Relationship Id="rId21" Type="http://schemas.openxmlformats.org/officeDocument/2006/relationships/tags" Target="../tags/tag657.xml"/><Relationship Id="rId20" Type="http://schemas.openxmlformats.org/officeDocument/2006/relationships/tags" Target="../tags/tag656.xml"/><Relationship Id="rId2" Type="http://schemas.openxmlformats.org/officeDocument/2006/relationships/tags" Target="../tags/tag638.xml"/><Relationship Id="rId19" Type="http://schemas.openxmlformats.org/officeDocument/2006/relationships/tags" Target="../tags/tag655.xml"/><Relationship Id="rId18" Type="http://schemas.openxmlformats.org/officeDocument/2006/relationships/tags" Target="../tags/tag654.xml"/><Relationship Id="rId17" Type="http://schemas.openxmlformats.org/officeDocument/2006/relationships/tags" Target="../tags/tag653.xml"/><Relationship Id="rId16" Type="http://schemas.openxmlformats.org/officeDocument/2006/relationships/tags" Target="../tags/tag652.xml"/><Relationship Id="rId15" Type="http://schemas.openxmlformats.org/officeDocument/2006/relationships/tags" Target="../tags/tag651.xml"/><Relationship Id="rId14" Type="http://schemas.openxmlformats.org/officeDocument/2006/relationships/tags" Target="../tags/tag650.xml"/><Relationship Id="rId13" Type="http://schemas.openxmlformats.org/officeDocument/2006/relationships/tags" Target="../tags/tag649.xml"/><Relationship Id="rId12" Type="http://schemas.openxmlformats.org/officeDocument/2006/relationships/tags" Target="../tags/tag648.xml"/><Relationship Id="rId11" Type="http://schemas.openxmlformats.org/officeDocument/2006/relationships/tags" Target="../tags/tag647.xml"/><Relationship Id="rId10" Type="http://schemas.openxmlformats.org/officeDocument/2006/relationships/tags" Target="../tags/tag646.xml"/><Relationship Id="rId1" Type="http://schemas.openxmlformats.org/officeDocument/2006/relationships/tags" Target="../tags/tag637.xml"/></Relationships>
</file>

<file path=ppt/slides/_rels/slide47.xml.rels><?xml version="1.0" encoding="UTF-8" standalone="yes"?>
<Relationships xmlns="http://schemas.openxmlformats.org/package/2006/relationships"><Relationship Id="rId9" Type="http://schemas.openxmlformats.org/officeDocument/2006/relationships/tags" Target="../tags/tag675.xml"/><Relationship Id="rId8" Type="http://schemas.openxmlformats.org/officeDocument/2006/relationships/tags" Target="../tags/tag674.xml"/><Relationship Id="rId7" Type="http://schemas.openxmlformats.org/officeDocument/2006/relationships/tags" Target="../tags/tag673.xml"/><Relationship Id="rId6" Type="http://schemas.openxmlformats.org/officeDocument/2006/relationships/tags" Target="../tags/tag672.xml"/><Relationship Id="rId5" Type="http://schemas.openxmlformats.org/officeDocument/2006/relationships/tags" Target="../tags/tag671.xml"/><Relationship Id="rId4" Type="http://schemas.openxmlformats.org/officeDocument/2006/relationships/tags" Target="../tags/tag670.xml"/><Relationship Id="rId3" Type="http://schemas.openxmlformats.org/officeDocument/2006/relationships/tags" Target="../tags/tag669.xml"/><Relationship Id="rId23" Type="http://schemas.openxmlformats.org/officeDocument/2006/relationships/slideLayout" Target="../slideLayouts/slideLayout12.xml"/><Relationship Id="rId22" Type="http://schemas.openxmlformats.org/officeDocument/2006/relationships/tags" Target="../tags/tag688.xml"/><Relationship Id="rId21" Type="http://schemas.openxmlformats.org/officeDocument/2006/relationships/tags" Target="../tags/tag687.xml"/><Relationship Id="rId20" Type="http://schemas.openxmlformats.org/officeDocument/2006/relationships/tags" Target="../tags/tag686.xml"/><Relationship Id="rId2" Type="http://schemas.openxmlformats.org/officeDocument/2006/relationships/tags" Target="../tags/tag668.xml"/><Relationship Id="rId19" Type="http://schemas.openxmlformats.org/officeDocument/2006/relationships/tags" Target="../tags/tag685.xml"/><Relationship Id="rId18" Type="http://schemas.openxmlformats.org/officeDocument/2006/relationships/tags" Target="../tags/tag684.xml"/><Relationship Id="rId17" Type="http://schemas.openxmlformats.org/officeDocument/2006/relationships/tags" Target="../tags/tag683.xml"/><Relationship Id="rId16" Type="http://schemas.openxmlformats.org/officeDocument/2006/relationships/tags" Target="../tags/tag682.xml"/><Relationship Id="rId15" Type="http://schemas.openxmlformats.org/officeDocument/2006/relationships/tags" Target="../tags/tag681.xml"/><Relationship Id="rId14" Type="http://schemas.openxmlformats.org/officeDocument/2006/relationships/tags" Target="../tags/tag680.xml"/><Relationship Id="rId13" Type="http://schemas.openxmlformats.org/officeDocument/2006/relationships/tags" Target="../tags/tag679.xml"/><Relationship Id="rId12" Type="http://schemas.openxmlformats.org/officeDocument/2006/relationships/tags" Target="../tags/tag678.xml"/><Relationship Id="rId11" Type="http://schemas.openxmlformats.org/officeDocument/2006/relationships/tags" Target="../tags/tag677.xml"/><Relationship Id="rId10" Type="http://schemas.openxmlformats.org/officeDocument/2006/relationships/tags" Target="../tags/tag676.xml"/><Relationship Id="rId1" Type="http://schemas.openxmlformats.org/officeDocument/2006/relationships/tags" Target="../tags/tag667.xml"/></Relationships>
</file>

<file path=ppt/slides/_rels/slide48.xml.rels><?xml version="1.0" encoding="UTF-8" standalone="yes"?>
<Relationships xmlns="http://schemas.openxmlformats.org/package/2006/relationships"><Relationship Id="rId9" Type="http://schemas.openxmlformats.org/officeDocument/2006/relationships/tags" Target="../tags/tag697.xml"/><Relationship Id="rId8" Type="http://schemas.openxmlformats.org/officeDocument/2006/relationships/tags" Target="../tags/tag696.xml"/><Relationship Id="rId7" Type="http://schemas.openxmlformats.org/officeDocument/2006/relationships/tags" Target="../tags/tag695.xml"/><Relationship Id="rId6" Type="http://schemas.openxmlformats.org/officeDocument/2006/relationships/tags" Target="../tags/tag694.xml"/><Relationship Id="rId5" Type="http://schemas.openxmlformats.org/officeDocument/2006/relationships/tags" Target="../tags/tag693.xml"/><Relationship Id="rId4" Type="http://schemas.openxmlformats.org/officeDocument/2006/relationships/tags" Target="../tags/tag692.xml"/><Relationship Id="rId3" Type="http://schemas.openxmlformats.org/officeDocument/2006/relationships/tags" Target="../tags/tag691.xml"/><Relationship Id="rId2" Type="http://schemas.openxmlformats.org/officeDocument/2006/relationships/tags" Target="../tags/tag690.xml"/><Relationship Id="rId14" Type="http://schemas.openxmlformats.org/officeDocument/2006/relationships/slideLayout" Target="../slideLayouts/slideLayout12.xml"/><Relationship Id="rId13" Type="http://schemas.openxmlformats.org/officeDocument/2006/relationships/tags" Target="../tags/tag701.xml"/><Relationship Id="rId12" Type="http://schemas.openxmlformats.org/officeDocument/2006/relationships/tags" Target="../tags/tag700.xml"/><Relationship Id="rId11" Type="http://schemas.openxmlformats.org/officeDocument/2006/relationships/tags" Target="../tags/tag699.xml"/><Relationship Id="rId10" Type="http://schemas.openxmlformats.org/officeDocument/2006/relationships/tags" Target="../tags/tag698.xml"/><Relationship Id="rId1" Type="http://schemas.openxmlformats.org/officeDocument/2006/relationships/tags" Target="../tags/tag689.xml"/></Relationships>
</file>

<file path=ppt/slides/_rels/slide49.xml.rels><?xml version="1.0" encoding="UTF-8" standalone="yes"?>
<Relationships xmlns="http://schemas.openxmlformats.org/package/2006/relationships"><Relationship Id="rId9" Type="http://schemas.openxmlformats.org/officeDocument/2006/relationships/tags" Target="../tags/tag710.xml"/><Relationship Id="rId8" Type="http://schemas.openxmlformats.org/officeDocument/2006/relationships/tags" Target="../tags/tag709.xml"/><Relationship Id="rId7" Type="http://schemas.openxmlformats.org/officeDocument/2006/relationships/tags" Target="../tags/tag708.xml"/><Relationship Id="rId6" Type="http://schemas.openxmlformats.org/officeDocument/2006/relationships/tags" Target="../tags/tag707.xml"/><Relationship Id="rId5" Type="http://schemas.openxmlformats.org/officeDocument/2006/relationships/tags" Target="../tags/tag706.xml"/><Relationship Id="rId4" Type="http://schemas.openxmlformats.org/officeDocument/2006/relationships/tags" Target="../tags/tag705.xml"/><Relationship Id="rId3" Type="http://schemas.openxmlformats.org/officeDocument/2006/relationships/tags" Target="../tags/tag704.xml"/><Relationship Id="rId20" Type="http://schemas.openxmlformats.org/officeDocument/2006/relationships/slideLayout" Target="../slideLayouts/slideLayout8.xml"/><Relationship Id="rId2" Type="http://schemas.openxmlformats.org/officeDocument/2006/relationships/tags" Target="../tags/tag703.xml"/><Relationship Id="rId19" Type="http://schemas.openxmlformats.org/officeDocument/2006/relationships/tags" Target="../tags/tag720.xml"/><Relationship Id="rId18" Type="http://schemas.openxmlformats.org/officeDocument/2006/relationships/tags" Target="../tags/tag719.xml"/><Relationship Id="rId17" Type="http://schemas.openxmlformats.org/officeDocument/2006/relationships/tags" Target="../tags/tag718.xml"/><Relationship Id="rId16" Type="http://schemas.openxmlformats.org/officeDocument/2006/relationships/tags" Target="../tags/tag717.xml"/><Relationship Id="rId15" Type="http://schemas.openxmlformats.org/officeDocument/2006/relationships/tags" Target="../tags/tag716.xml"/><Relationship Id="rId14" Type="http://schemas.openxmlformats.org/officeDocument/2006/relationships/tags" Target="../tags/tag715.xml"/><Relationship Id="rId13" Type="http://schemas.openxmlformats.org/officeDocument/2006/relationships/tags" Target="../tags/tag714.xml"/><Relationship Id="rId12" Type="http://schemas.openxmlformats.org/officeDocument/2006/relationships/tags" Target="../tags/tag713.xml"/><Relationship Id="rId11" Type="http://schemas.openxmlformats.org/officeDocument/2006/relationships/tags" Target="../tags/tag712.xml"/><Relationship Id="rId10" Type="http://schemas.openxmlformats.org/officeDocument/2006/relationships/tags" Target="../tags/tag711.xml"/><Relationship Id="rId1" Type="http://schemas.openxmlformats.org/officeDocument/2006/relationships/tags" Target="../tags/tag702.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7.png"/></Relationships>
</file>

<file path=ppt/slides/_rels/slide50.xml.rels><?xml version="1.0" encoding="UTF-8" standalone="yes"?>
<Relationships xmlns="http://schemas.openxmlformats.org/package/2006/relationships"><Relationship Id="rId9" Type="http://schemas.openxmlformats.org/officeDocument/2006/relationships/tags" Target="../tags/tag729.xml"/><Relationship Id="rId8" Type="http://schemas.openxmlformats.org/officeDocument/2006/relationships/tags" Target="../tags/tag728.xml"/><Relationship Id="rId7" Type="http://schemas.openxmlformats.org/officeDocument/2006/relationships/tags" Target="../tags/tag727.xml"/><Relationship Id="rId6" Type="http://schemas.openxmlformats.org/officeDocument/2006/relationships/tags" Target="../tags/tag726.xml"/><Relationship Id="rId5" Type="http://schemas.openxmlformats.org/officeDocument/2006/relationships/tags" Target="../tags/tag725.xml"/><Relationship Id="rId4" Type="http://schemas.openxmlformats.org/officeDocument/2006/relationships/tags" Target="../tags/tag724.xml"/><Relationship Id="rId3" Type="http://schemas.openxmlformats.org/officeDocument/2006/relationships/tags" Target="../tags/tag723.xml"/><Relationship Id="rId2" Type="http://schemas.openxmlformats.org/officeDocument/2006/relationships/tags" Target="../tags/tag722.xml"/><Relationship Id="rId19" Type="http://schemas.openxmlformats.org/officeDocument/2006/relationships/slideLayout" Target="../slideLayouts/slideLayout12.xml"/><Relationship Id="rId18" Type="http://schemas.openxmlformats.org/officeDocument/2006/relationships/tags" Target="../tags/tag738.xml"/><Relationship Id="rId17" Type="http://schemas.openxmlformats.org/officeDocument/2006/relationships/tags" Target="../tags/tag737.xml"/><Relationship Id="rId16" Type="http://schemas.openxmlformats.org/officeDocument/2006/relationships/tags" Target="../tags/tag736.xml"/><Relationship Id="rId15" Type="http://schemas.openxmlformats.org/officeDocument/2006/relationships/tags" Target="../tags/tag735.xml"/><Relationship Id="rId14" Type="http://schemas.openxmlformats.org/officeDocument/2006/relationships/tags" Target="../tags/tag734.xml"/><Relationship Id="rId13" Type="http://schemas.openxmlformats.org/officeDocument/2006/relationships/tags" Target="../tags/tag733.xml"/><Relationship Id="rId12" Type="http://schemas.openxmlformats.org/officeDocument/2006/relationships/tags" Target="../tags/tag732.xml"/><Relationship Id="rId11" Type="http://schemas.openxmlformats.org/officeDocument/2006/relationships/tags" Target="../tags/tag731.xml"/><Relationship Id="rId10" Type="http://schemas.openxmlformats.org/officeDocument/2006/relationships/tags" Target="../tags/tag730.xml"/><Relationship Id="rId1" Type="http://schemas.openxmlformats.org/officeDocument/2006/relationships/tags" Target="../tags/tag721.xml"/></Relationships>
</file>

<file path=ppt/slides/_rels/slide51.xml.rels><?xml version="1.0" encoding="UTF-8" standalone="yes"?>
<Relationships xmlns="http://schemas.openxmlformats.org/package/2006/relationships"><Relationship Id="rId9" Type="http://schemas.openxmlformats.org/officeDocument/2006/relationships/tags" Target="../tags/tag746.xml"/><Relationship Id="rId8" Type="http://schemas.openxmlformats.org/officeDocument/2006/relationships/tags" Target="../tags/tag745.xml"/><Relationship Id="rId7" Type="http://schemas.openxmlformats.org/officeDocument/2006/relationships/tags" Target="../tags/tag744.xml"/><Relationship Id="rId6" Type="http://schemas.openxmlformats.org/officeDocument/2006/relationships/tags" Target="../tags/tag743.xml"/><Relationship Id="rId5" Type="http://schemas.openxmlformats.org/officeDocument/2006/relationships/image" Target="../media/image22.jpeg"/><Relationship Id="rId4" Type="http://schemas.openxmlformats.org/officeDocument/2006/relationships/tags" Target="../tags/tag742.xml"/><Relationship Id="rId3" Type="http://schemas.openxmlformats.org/officeDocument/2006/relationships/tags" Target="../tags/tag741.xml"/><Relationship Id="rId20" Type="http://schemas.openxmlformats.org/officeDocument/2006/relationships/slideLayout" Target="../slideLayouts/slideLayout12.xml"/><Relationship Id="rId2" Type="http://schemas.openxmlformats.org/officeDocument/2006/relationships/tags" Target="../tags/tag740.xml"/><Relationship Id="rId19" Type="http://schemas.openxmlformats.org/officeDocument/2006/relationships/tags" Target="../tags/tag756.xml"/><Relationship Id="rId18" Type="http://schemas.openxmlformats.org/officeDocument/2006/relationships/tags" Target="../tags/tag755.xml"/><Relationship Id="rId17" Type="http://schemas.openxmlformats.org/officeDocument/2006/relationships/tags" Target="../tags/tag754.xml"/><Relationship Id="rId16" Type="http://schemas.openxmlformats.org/officeDocument/2006/relationships/tags" Target="../tags/tag753.xml"/><Relationship Id="rId15" Type="http://schemas.openxmlformats.org/officeDocument/2006/relationships/tags" Target="../tags/tag752.xml"/><Relationship Id="rId14" Type="http://schemas.openxmlformats.org/officeDocument/2006/relationships/tags" Target="../tags/tag751.xml"/><Relationship Id="rId13" Type="http://schemas.openxmlformats.org/officeDocument/2006/relationships/tags" Target="../tags/tag750.xml"/><Relationship Id="rId12" Type="http://schemas.openxmlformats.org/officeDocument/2006/relationships/tags" Target="../tags/tag749.xml"/><Relationship Id="rId11" Type="http://schemas.openxmlformats.org/officeDocument/2006/relationships/tags" Target="../tags/tag748.xml"/><Relationship Id="rId10" Type="http://schemas.openxmlformats.org/officeDocument/2006/relationships/tags" Target="../tags/tag747.xml"/><Relationship Id="rId1" Type="http://schemas.openxmlformats.org/officeDocument/2006/relationships/tags" Target="../tags/tag739.xml"/></Relationships>
</file>

<file path=ppt/slides/_rels/slide52.xml.rels><?xml version="1.0" encoding="UTF-8" standalone="yes"?>
<Relationships xmlns="http://schemas.openxmlformats.org/package/2006/relationships"><Relationship Id="rId9" Type="http://schemas.openxmlformats.org/officeDocument/2006/relationships/tags" Target="../tags/tag764.xml"/><Relationship Id="rId8" Type="http://schemas.openxmlformats.org/officeDocument/2006/relationships/tags" Target="../tags/tag763.xml"/><Relationship Id="rId7" Type="http://schemas.openxmlformats.org/officeDocument/2006/relationships/tags" Target="../tags/tag762.xml"/><Relationship Id="rId6" Type="http://schemas.openxmlformats.org/officeDocument/2006/relationships/tags" Target="../tags/tag761.xml"/><Relationship Id="rId5" Type="http://schemas.openxmlformats.org/officeDocument/2006/relationships/tags" Target="../tags/tag760.xml"/><Relationship Id="rId4" Type="http://schemas.openxmlformats.org/officeDocument/2006/relationships/tags" Target="../tags/tag759.xml"/><Relationship Id="rId3" Type="http://schemas.openxmlformats.org/officeDocument/2006/relationships/image" Target="../media/image23.png"/><Relationship Id="rId2" Type="http://schemas.openxmlformats.org/officeDocument/2006/relationships/tags" Target="../tags/tag758.xml"/><Relationship Id="rId16" Type="http://schemas.openxmlformats.org/officeDocument/2006/relationships/slideLayout" Target="../slideLayouts/slideLayout12.xml"/><Relationship Id="rId15" Type="http://schemas.openxmlformats.org/officeDocument/2006/relationships/tags" Target="../tags/tag770.xml"/><Relationship Id="rId14" Type="http://schemas.openxmlformats.org/officeDocument/2006/relationships/tags" Target="../tags/tag769.xml"/><Relationship Id="rId13" Type="http://schemas.openxmlformats.org/officeDocument/2006/relationships/tags" Target="../tags/tag768.xml"/><Relationship Id="rId12" Type="http://schemas.openxmlformats.org/officeDocument/2006/relationships/tags" Target="../tags/tag767.xml"/><Relationship Id="rId11" Type="http://schemas.openxmlformats.org/officeDocument/2006/relationships/tags" Target="../tags/tag766.xml"/><Relationship Id="rId10" Type="http://schemas.openxmlformats.org/officeDocument/2006/relationships/tags" Target="../tags/tag765.xml"/><Relationship Id="rId1" Type="http://schemas.openxmlformats.org/officeDocument/2006/relationships/tags" Target="../tags/tag757.xml"/></Relationships>
</file>

<file path=ppt/slides/_rels/slide53.xml.rels><?xml version="1.0" encoding="UTF-8" standalone="yes"?>
<Relationships xmlns="http://schemas.openxmlformats.org/package/2006/relationships"><Relationship Id="rId9" Type="http://schemas.openxmlformats.org/officeDocument/2006/relationships/tags" Target="../tags/tag779.xml"/><Relationship Id="rId8" Type="http://schemas.openxmlformats.org/officeDocument/2006/relationships/tags" Target="../tags/tag778.xml"/><Relationship Id="rId7" Type="http://schemas.openxmlformats.org/officeDocument/2006/relationships/tags" Target="../tags/tag777.xml"/><Relationship Id="rId6" Type="http://schemas.openxmlformats.org/officeDocument/2006/relationships/tags" Target="../tags/tag776.xml"/><Relationship Id="rId5" Type="http://schemas.openxmlformats.org/officeDocument/2006/relationships/tags" Target="../tags/tag775.xml"/><Relationship Id="rId4" Type="http://schemas.openxmlformats.org/officeDocument/2006/relationships/tags" Target="../tags/tag774.xml"/><Relationship Id="rId3" Type="http://schemas.openxmlformats.org/officeDocument/2006/relationships/tags" Target="../tags/tag773.xml"/><Relationship Id="rId2" Type="http://schemas.openxmlformats.org/officeDocument/2006/relationships/tags" Target="../tags/tag772.xml"/><Relationship Id="rId19" Type="http://schemas.openxmlformats.org/officeDocument/2006/relationships/slideLayout" Target="../slideLayouts/slideLayout12.xml"/><Relationship Id="rId18" Type="http://schemas.openxmlformats.org/officeDocument/2006/relationships/tags" Target="../tags/tag784.xml"/><Relationship Id="rId17" Type="http://schemas.openxmlformats.org/officeDocument/2006/relationships/image" Target="../media/image27.jpeg"/><Relationship Id="rId16" Type="http://schemas.openxmlformats.org/officeDocument/2006/relationships/tags" Target="../tags/tag783.xml"/><Relationship Id="rId15" Type="http://schemas.openxmlformats.org/officeDocument/2006/relationships/image" Target="../media/image26.jpeg"/><Relationship Id="rId14" Type="http://schemas.openxmlformats.org/officeDocument/2006/relationships/tags" Target="../tags/tag782.xml"/><Relationship Id="rId13" Type="http://schemas.openxmlformats.org/officeDocument/2006/relationships/image" Target="../media/image25.jpeg"/><Relationship Id="rId12" Type="http://schemas.openxmlformats.org/officeDocument/2006/relationships/tags" Target="../tags/tag781.xml"/><Relationship Id="rId11" Type="http://schemas.openxmlformats.org/officeDocument/2006/relationships/image" Target="../media/image24.jpeg"/><Relationship Id="rId10" Type="http://schemas.openxmlformats.org/officeDocument/2006/relationships/tags" Target="../tags/tag780.xml"/><Relationship Id="rId1" Type="http://schemas.openxmlformats.org/officeDocument/2006/relationships/tags" Target="../tags/tag771.xml"/></Relationships>
</file>

<file path=ppt/slides/_rels/slide54.xml.rels><?xml version="1.0" encoding="UTF-8" standalone="yes"?>
<Relationships xmlns="http://schemas.openxmlformats.org/package/2006/relationships"><Relationship Id="rId9" Type="http://schemas.openxmlformats.org/officeDocument/2006/relationships/tags" Target="../tags/tag790.xml"/><Relationship Id="rId8" Type="http://schemas.openxmlformats.org/officeDocument/2006/relationships/image" Target="../media/image30.png"/><Relationship Id="rId7" Type="http://schemas.openxmlformats.org/officeDocument/2006/relationships/tags" Target="../tags/tag789.xml"/><Relationship Id="rId6" Type="http://schemas.openxmlformats.org/officeDocument/2006/relationships/image" Target="../media/image29.png"/><Relationship Id="rId5" Type="http://schemas.openxmlformats.org/officeDocument/2006/relationships/tags" Target="../tags/tag788.xml"/><Relationship Id="rId4" Type="http://schemas.openxmlformats.org/officeDocument/2006/relationships/image" Target="../media/image28.png"/><Relationship Id="rId3" Type="http://schemas.openxmlformats.org/officeDocument/2006/relationships/tags" Target="../tags/tag787.xml"/><Relationship Id="rId2" Type="http://schemas.openxmlformats.org/officeDocument/2006/relationships/tags" Target="../tags/tag786.xml"/><Relationship Id="rId18" Type="http://schemas.openxmlformats.org/officeDocument/2006/relationships/slideLayout" Target="../slideLayouts/slideLayout12.xml"/><Relationship Id="rId17" Type="http://schemas.openxmlformats.org/officeDocument/2006/relationships/tags" Target="../tags/tag797.xml"/><Relationship Id="rId16" Type="http://schemas.openxmlformats.org/officeDocument/2006/relationships/tags" Target="../tags/tag796.xml"/><Relationship Id="rId15" Type="http://schemas.openxmlformats.org/officeDocument/2006/relationships/tags" Target="../tags/tag795.xml"/><Relationship Id="rId14" Type="http://schemas.openxmlformats.org/officeDocument/2006/relationships/tags" Target="../tags/tag794.xml"/><Relationship Id="rId13" Type="http://schemas.openxmlformats.org/officeDocument/2006/relationships/tags" Target="../tags/tag793.xml"/><Relationship Id="rId12" Type="http://schemas.openxmlformats.org/officeDocument/2006/relationships/tags" Target="../tags/tag792.xml"/><Relationship Id="rId11" Type="http://schemas.openxmlformats.org/officeDocument/2006/relationships/tags" Target="../tags/tag791.xml"/><Relationship Id="rId10" Type="http://schemas.openxmlformats.org/officeDocument/2006/relationships/image" Target="../media/image31.png"/><Relationship Id="rId1" Type="http://schemas.openxmlformats.org/officeDocument/2006/relationships/tags" Target="../tags/tag785.xml"/></Relationships>
</file>

<file path=ppt/slides/_rels/slide55.xml.rels><?xml version="1.0" encoding="UTF-8" standalone="yes"?>
<Relationships xmlns="http://schemas.openxmlformats.org/package/2006/relationships"><Relationship Id="rId9" Type="http://schemas.openxmlformats.org/officeDocument/2006/relationships/tags" Target="../tags/tag805.xml"/><Relationship Id="rId8" Type="http://schemas.openxmlformats.org/officeDocument/2006/relationships/tags" Target="../tags/tag804.xml"/><Relationship Id="rId7" Type="http://schemas.openxmlformats.org/officeDocument/2006/relationships/tags" Target="../tags/tag803.xml"/><Relationship Id="rId6" Type="http://schemas.openxmlformats.org/officeDocument/2006/relationships/tags" Target="../tags/tag802.xml"/><Relationship Id="rId5" Type="http://schemas.openxmlformats.org/officeDocument/2006/relationships/tags" Target="../tags/tag801.xml"/><Relationship Id="rId4" Type="http://schemas.openxmlformats.org/officeDocument/2006/relationships/tags" Target="../tags/tag800.xml"/><Relationship Id="rId3" Type="http://schemas.openxmlformats.org/officeDocument/2006/relationships/tags" Target="../tags/tag799.xml"/><Relationship Id="rId2" Type="http://schemas.openxmlformats.org/officeDocument/2006/relationships/image" Target="../media/image6.jpeg"/><Relationship Id="rId15" Type="http://schemas.openxmlformats.org/officeDocument/2006/relationships/slideLayout" Target="../slideLayouts/slideLayout12.xml"/><Relationship Id="rId14" Type="http://schemas.openxmlformats.org/officeDocument/2006/relationships/tags" Target="../tags/tag810.xml"/><Relationship Id="rId13" Type="http://schemas.openxmlformats.org/officeDocument/2006/relationships/tags" Target="../tags/tag809.xml"/><Relationship Id="rId12" Type="http://schemas.openxmlformats.org/officeDocument/2006/relationships/tags" Target="../tags/tag808.xml"/><Relationship Id="rId11" Type="http://schemas.openxmlformats.org/officeDocument/2006/relationships/tags" Target="../tags/tag807.xml"/><Relationship Id="rId10" Type="http://schemas.openxmlformats.org/officeDocument/2006/relationships/tags" Target="../tags/tag806.xml"/><Relationship Id="rId1" Type="http://schemas.openxmlformats.org/officeDocument/2006/relationships/tags" Target="../tags/tag798.xml"/></Relationships>
</file>

<file path=ppt/slides/_rels/slide5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817.xml"/><Relationship Id="rId7" Type="http://schemas.openxmlformats.org/officeDocument/2006/relationships/image" Target="../media/image32.png"/><Relationship Id="rId6" Type="http://schemas.openxmlformats.org/officeDocument/2006/relationships/tags" Target="../tags/tag816.xml"/><Relationship Id="rId5" Type="http://schemas.openxmlformats.org/officeDocument/2006/relationships/tags" Target="../tags/tag815.xml"/><Relationship Id="rId4" Type="http://schemas.openxmlformats.org/officeDocument/2006/relationships/tags" Target="../tags/tag814.xml"/><Relationship Id="rId3" Type="http://schemas.openxmlformats.org/officeDocument/2006/relationships/tags" Target="../tags/tag813.xml"/><Relationship Id="rId2" Type="http://schemas.openxmlformats.org/officeDocument/2006/relationships/tags" Target="../tags/tag812.xml"/><Relationship Id="rId1" Type="http://schemas.openxmlformats.org/officeDocument/2006/relationships/tags" Target="../tags/tag811.xml"/></Relationships>
</file>

<file path=ppt/slides/_rels/slide57.xml.rels><?xml version="1.0" encoding="UTF-8" standalone="yes"?>
<Relationships xmlns="http://schemas.openxmlformats.org/package/2006/relationships"><Relationship Id="rId9" Type="http://schemas.openxmlformats.org/officeDocument/2006/relationships/tags" Target="../tags/tag826.xml"/><Relationship Id="rId8" Type="http://schemas.openxmlformats.org/officeDocument/2006/relationships/tags" Target="../tags/tag825.xml"/><Relationship Id="rId7" Type="http://schemas.openxmlformats.org/officeDocument/2006/relationships/tags" Target="../tags/tag824.xml"/><Relationship Id="rId6" Type="http://schemas.openxmlformats.org/officeDocument/2006/relationships/tags" Target="../tags/tag823.xml"/><Relationship Id="rId5" Type="http://schemas.openxmlformats.org/officeDocument/2006/relationships/tags" Target="../tags/tag822.xml"/><Relationship Id="rId4" Type="http://schemas.openxmlformats.org/officeDocument/2006/relationships/tags" Target="../tags/tag821.xml"/><Relationship Id="rId3" Type="http://schemas.openxmlformats.org/officeDocument/2006/relationships/tags" Target="../tags/tag820.xml"/><Relationship Id="rId24" Type="http://schemas.openxmlformats.org/officeDocument/2006/relationships/slideLayout" Target="../slideLayouts/slideLayout12.xml"/><Relationship Id="rId23" Type="http://schemas.openxmlformats.org/officeDocument/2006/relationships/tags" Target="../tags/tag836.xml"/><Relationship Id="rId22" Type="http://schemas.openxmlformats.org/officeDocument/2006/relationships/image" Target="../media/image2.svg"/><Relationship Id="rId21" Type="http://schemas.openxmlformats.org/officeDocument/2006/relationships/image" Target="../media/image34.png"/><Relationship Id="rId20" Type="http://schemas.openxmlformats.org/officeDocument/2006/relationships/tags" Target="../tags/tag835.xml"/><Relationship Id="rId2" Type="http://schemas.openxmlformats.org/officeDocument/2006/relationships/tags" Target="../tags/tag819.xml"/><Relationship Id="rId19" Type="http://schemas.openxmlformats.org/officeDocument/2006/relationships/image" Target="../media/image1.svg"/><Relationship Id="rId18" Type="http://schemas.openxmlformats.org/officeDocument/2006/relationships/image" Target="../media/image33.png"/><Relationship Id="rId17" Type="http://schemas.openxmlformats.org/officeDocument/2006/relationships/tags" Target="../tags/tag834.xml"/><Relationship Id="rId16" Type="http://schemas.openxmlformats.org/officeDocument/2006/relationships/tags" Target="../tags/tag833.xml"/><Relationship Id="rId15" Type="http://schemas.openxmlformats.org/officeDocument/2006/relationships/tags" Target="../tags/tag832.xml"/><Relationship Id="rId14" Type="http://schemas.openxmlformats.org/officeDocument/2006/relationships/tags" Target="../tags/tag831.xml"/><Relationship Id="rId13" Type="http://schemas.openxmlformats.org/officeDocument/2006/relationships/tags" Target="../tags/tag830.xml"/><Relationship Id="rId12" Type="http://schemas.openxmlformats.org/officeDocument/2006/relationships/tags" Target="../tags/tag829.xml"/><Relationship Id="rId11" Type="http://schemas.openxmlformats.org/officeDocument/2006/relationships/tags" Target="../tags/tag828.xml"/><Relationship Id="rId10" Type="http://schemas.openxmlformats.org/officeDocument/2006/relationships/tags" Target="../tags/tag827.xml"/><Relationship Id="rId1" Type="http://schemas.openxmlformats.org/officeDocument/2006/relationships/tags" Target="../tags/tag818.xml"/></Relationships>
</file>

<file path=ppt/slides/_rels/slide58.xml.rels><?xml version="1.0" encoding="UTF-8" standalone="yes"?>
<Relationships xmlns="http://schemas.openxmlformats.org/package/2006/relationships"><Relationship Id="rId9" Type="http://schemas.openxmlformats.org/officeDocument/2006/relationships/tags" Target="../tags/tag845.xml"/><Relationship Id="rId8" Type="http://schemas.openxmlformats.org/officeDocument/2006/relationships/tags" Target="../tags/tag844.xml"/><Relationship Id="rId7" Type="http://schemas.openxmlformats.org/officeDocument/2006/relationships/tags" Target="../tags/tag843.xml"/><Relationship Id="rId6" Type="http://schemas.openxmlformats.org/officeDocument/2006/relationships/tags" Target="../tags/tag842.xml"/><Relationship Id="rId5" Type="http://schemas.openxmlformats.org/officeDocument/2006/relationships/tags" Target="../tags/tag841.xml"/><Relationship Id="rId4" Type="http://schemas.openxmlformats.org/officeDocument/2006/relationships/tags" Target="../tags/tag840.xml"/><Relationship Id="rId3" Type="http://schemas.openxmlformats.org/officeDocument/2006/relationships/tags" Target="../tags/tag839.xml"/><Relationship Id="rId28" Type="http://schemas.openxmlformats.org/officeDocument/2006/relationships/slideLayout" Target="../slideLayouts/slideLayout12.xml"/><Relationship Id="rId27" Type="http://schemas.openxmlformats.org/officeDocument/2006/relationships/tags" Target="../tags/tag863.xml"/><Relationship Id="rId26" Type="http://schemas.openxmlformats.org/officeDocument/2006/relationships/tags" Target="../tags/tag862.xml"/><Relationship Id="rId25" Type="http://schemas.openxmlformats.org/officeDocument/2006/relationships/tags" Target="../tags/tag861.xml"/><Relationship Id="rId24" Type="http://schemas.openxmlformats.org/officeDocument/2006/relationships/tags" Target="../tags/tag860.xml"/><Relationship Id="rId23" Type="http://schemas.openxmlformats.org/officeDocument/2006/relationships/tags" Target="../tags/tag859.xml"/><Relationship Id="rId22" Type="http://schemas.openxmlformats.org/officeDocument/2006/relationships/tags" Target="../tags/tag858.xml"/><Relationship Id="rId21" Type="http://schemas.openxmlformats.org/officeDocument/2006/relationships/tags" Target="../tags/tag857.xml"/><Relationship Id="rId20" Type="http://schemas.openxmlformats.org/officeDocument/2006/relationships/tags" Target="../tags/tag856.xml"/><Relationship Id="rId2" Type="http://schemas.openxmlformats.org/officeDocument/2006/relationships/tags" Target="../tags/tag838.xml"/><Relationship Id="rId19" Type="http://schemas.openxmlformats.org/officeDocument/2006/relationships/tags" Target="../tags/tag855.xml"/><Relationship Id="rId18" Type="http://schemas.openxmlformats.org/officeDocument/2006/relationships/tags" Target="../tags/tag854.xml"/><Relationship Id="rId17" Type="http://schemas.openxmlformats.org/officeDocument/2006/relationships/tags" Target="../tags/tag853.xml"/><Relationship Id="rId16" Type="http://schemas.openxmlformats.org/officeDocument/2006/relationships/tags" Target="../tags/tag852.xml"/><Relationship Id="rId15" Type="http://schemas.openxmlformats.org/officeDocument/2006/relationships/tags" Target="../tags/tag851.xml"/><Relationship Id="rId14" Type="http://schemas.openxmlformats.org/officeDocument/2006/relationships/tags" Target="../tags/tag850.xml"/><Relationship Id="rId13" Type="http://schemas.openxmlformats.org/officeDocument/2006/relationships/tags" Target="../tags/tag849.xml"/><Relationship Id="rId12" Type="http://schemas.openxmlformats.org/officeDocument/2006/relationships/tags" Target="../tags/tag848.xml"/><Relationship Id="rId11" Type="http://schemas.openxmlformats.org/officeDocument/2006/relationships/tags" Target="../tags/tag847.xml"/><Relationship Id="rId10" Type="http://schemas.openxmlformats.org/officeDocument/2006/relationships/tags" Target="../tags/tag846.xml"/><Relationship Id="rId1" Type="http://schemas.openxmlformats.org/officeDocument/2006/relationships/tags" Target="../tags/tag837.xml"/></Relationships>
</file>

<file path=ppt/slides/_rels/slide59.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870.xml"/><Relationship Id="rId7" Type="http://schemas.openxmlformats.org/officeDocument/2006/relationships/tags" Target="../tags/tag869.xml"/><Relationship Id="rId6" Type="http://schemas.openxmlformats.org/officeDocument/2006/relationships/tags" Target="../tags/tag868.xml"/><Relationship Id="rId5" Type="http://schemas.openxmlformats.org/officeDocument/2006/relationships/tags" Target="../tags/tag867.xml"/><Relationship Id="rId4" Type="http://schemas.openxmlformats.org/officeDocument/2006/relationships/tags" Target="../tags/tag866.xml"/><Relationship Id="rId3" Type="http://schemas.openxmlformats.org/officeDocument/2006/relationships/tags" Target="../tags/tag865.xml"/><Relationship Id="rId2" Type="http://schemas.openxmlformats.org/officeDocument/2006/relationships/image" Target="../media/image35.png"/><Relationship Id="rId1" Type="http://schemas.openxmlformats.org/officeDocument/2006/relationships/tags" Target="../tags/tag864.xml"/></Relationships>
</file>

<file path=ppt/slides/_rels/slide6.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tags" Target="../tags/tag190.xml"/><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5" Type="http://schemas.openxmlformats.org/officeDocument/2006/relationships/slideLayout" Target="../slideLayouts/slideLayout12.xml"/><Relationship Id="rId24" Type="http://schemas.openxmlformats.org/officeDocument/2006/relationships/tags" Target="../tags/tag207.xml"/><Relationship Id="rId23" Type="http://schemas.openxmlformats.org/officeDocument/2006/relationships/tags" Target="../tags/tag206.xml"/><Relationship Id="rId22" Type="http://schemas.openxmlformats.org/officeDocument/2006/relationships/tags" Target="../tags/tag205.xml"/><Relationship Id="rId21" Type="http://schemas.openxmlformats.org/officeDocument/2006/relationships/tags" Target="../tags/tag204.xml"/><Relationship Id="rId20" Type="http://schemas.openxmlformats.org/officeDocument/2006/relationships/tags" Target="../tags/tag203.xml"/><Relationship Id="rId2" Type="http://schemas.openxmlformats.org/officeDocument/2006/relationships/tags" Target="../tags/tag185.xml"/><Relationship Id="rId19" Type="http://schemas.openxmlformats.org/officeDocument/2006/relationships/tags" Target="../tags/tag202.xml"/><Relationship Id="rId18" Type="http://schemas.openxmlformats.org/officeDocument/2006/relationships/tags" Target="../tags/tag201.xml"/><Relationship Id="rId17" Type="http://schemas.openxmlformats.org/officeDocument/2006/relationships/tags" Target="../tags/tag200.xml"/><Relationship Id="rId16" Type="http://schemas.openxmlformats.org/officeDocument/2006/relationships/tags" Target="../tags/tag199.xml"/><Relationship Id="rId15" Type="http://schemas.openxmlformats.org/officeDocument/2006/relationships/tags" Target="../tags/tag198.xml"/><Relationship Id="rId14" Type="http://schemas.openxmlformats.org/officeDocument/2006/relationships/tags" Target="../tags/tag197.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tags" Target="../tags/tag184.xml"/></Relationships>
</file>

<file path=ppt/slides/_rels/slide60.xml.rels><?xml version="1.0" encoding="UTF-8" standalone="yes"?>
<Relationships xmlns="http://schemas.openxmlformats.org/package/2006/relationships"><Relationship Id="rId9" Type="http://schemas.openxmlformats.org/officeDocument/2006/relationships/tags" Target="../tags/tag879.xml"/><Relationship Id="rId8" Type="http://schemas.openxmlformats.org/officeDocument/2006/relationships/tags" Target="../tags/tag878.xml"/><Relationship Id="rId76" Type="http://schemas.openxmlformats.org/officeDocument/2006/relationships/slideLayout" Target="../slideLayouts/slideLayout12.xml"/><Relationship Id="rId75" Type="http://schemas.openxmlformats.org/officeDocument/2006/relationships/tags" Target="../tags/tag945.xml"/><Relationship Id="rId74" Type="http://schemas.openxmlformats.org/officeDocument/2006/relationships/tags" Target="../tags/tag944.xml"/><Relationship Id="rId73" Type="http://schemas.openxmlformats.org/officeDocument/2006/relationships/tags" Target="../tags/tag943.xml"/><Relationship Id="rId72" Type="http://schemas.openxmlformats.org/officeDocument/2006/relationships/tags" Target="../tags/tag942.xml"/><Relationship Id="rId71" Type="http://schemas.openxmlformats.org/officeDocument/2006/relationships/tags" Target="../tags/tag941.xml"/><Relationship Id="rId70" Type="http://schemas.openxmlformats.org/officeDocument/2006/relationships/tags" Target="../tags/tag940.xml"/><Relationship Id="rId7" Type="http://schemas.openxmlformats.org/officeDocument/2006/relationships/tags" Target="../tags/tag877.xml"/><Relationship Id="rId69" Type="http://schemas.openxmlformats.org/officeDocument/2006/relationships/tags" Target="../tags/tag939.xml"/><Relationship Id="rId68" Type="http://schemas.openxmlformats.org/officeDocument/2006/relationships/tags" Target="../tags/tag938.xml"/><Relationship Id="rId67" Type="http://schemas.openxmlformats.org/officeDocument/2006/relationships/tags" Target="../tags/tag937.xml"/><Relationship Id="rId66" Type="http://schemas.openxmlformats.org/officeDocument/2006/relationships/tags" Target="../tags/tag936.xml"/><Relationship Id="rId65" Type="http://schemas.openxmlformats.org/officeDocument/2006/relationships/tags" Target="../tags/tag935.xml"/><Relationship Id="rId64" Type="http://schemas.openxmlformats.org/officeDocument/2006/relationships/tags" Target="../tags/tag934.xml"/><Relationship Id="rId63" Type="http://schemas.openxmlformats.org/officeDocument/2006/relationships/tags" Target="../tags/tag933.xml"/><Relationship Id="rId62" Type="http://schemas.openxmlformats.org/officeDocument/2006/relationships/tags" Target="../tags/tag932.xml"/><Relationship Id="rId61" Type="http://schemas.openxmlformats.org/officeDocument/2006/relationships/tags" Target="../tags/tag931.xml"/><Relationship Id="rId60" Type="http://schemas.openxmlformats.org/officeDocument/2006/relationships/tags" Target="../tags/tag930.xml"/><Relationship Id="rId6" Type="http://schemas.openxmlformats.org/officeDocument/2006/relationships/tags" Target="../tags/tag876.xml"/><Relationship Id="rId59" Type="http://schemas.openxmlformats.org/officeDocument/2006/relationships/tags" Target="../tags/tag929.xml"/><Relationship Id="rId58" Type="http://schemas.openxmlformats.org/officeDocument/2006/relationships/tags" Target="../tags/tag928.xml"/><Relationship Id="rId57" Type="http://schemas.openxmlformats.org/officeDocument/2006/relationships/tags" Target="../tags/tag927.xml"/><Relationship Id="rId56" Type="http://schemas.openxmlformats.org/officeDocument/2006/relationships/tags" Target="../tags/tag926.xml"/><Relationship Id="rId55" Type="http://schemas.openxmlformats.org/officeDocument/2006/relationships/tags" Target="../tags/tag925.xml"/><Relationship Id="rId54" Type="http://schemas.openxmlformats.org/officeDocument/2006/relationships/tags" Target="../tags/tag924.xml"/><Relationship Id="rId53" Type="http://schemas.openxmlformats.org/officeDocument/2006/relationships/tags" Target="../tags/tag923.xml"/><Relationship Id="rId52" Type="http://schemas.openxmlformats.org/officeDocument/2006/relationships/tags" Target="../tags/tag922.xml"/><Relationship Id="rId51" Type="http://schemas.openxmlformats.org/officeDocument/2006/relationships/tags" Target="../tags/tag921.xml"/><Relationship Id="rId50" Type="http://schemas.openxmlformats.org/officeDocument/2006/relationships/tags" Target="../tags/tag920.xml"/><Relationship Id="rId5" Type="http://schemas.openxmlformats.org/officeDocument/2006/relationships/tags" Target="../tags/tag875.xml"/><Relationship Id="rId49" Type="http://schemas.openxmlformats.org/officeDocument/2006/relationships/tags" Target="../tags/tag919.xml"/><Relationship Id="rId48" Type="http://schemas.openxmlformats.org/officeDocument/2006/relationships/tags" Target="../tags/tag918.xml"/><Relationship Id="rId47" Type="http://schemas.openxmlformats.org/officeDocument/2006/relationships/tags" Target="../tags/tag917.xml"/><Relationship Id="rId46" Type="http://schemas.openxmlformats.org/officeDocument/2006/relationships/tags" Target="../tags/tag916.xml"/><Relationship Id="rId45" Type="http://schemas.openxmlformats.org/officeDocument/2006/relationships/tags" Target="../tags/tag915.xml"/><Relationship Id="rId44" Type="http://schemas.openxmlformats.org/officeDocument/2006/relationships/tags" Target="../tags/tag914.xml"/><Relationship Id="rId43" Type="http://schemas.openxmlformats.org/officeDocument/2006/relationships/tags" Target="../tags/tag913.xml"/><Relationship Id="rId42" Type="http://schemas.openxmlformats.org/officeDocument/2006/relationships/tags" Target="../tags/tag912.xml"/><Relationship Id="rId41" Type="http://schemas.openxmlformats.org/officeDocument/2006/relationships/tags" Target="../tags/tag911.xml"/><Relationship Id="rId40" Type="http://schemas.openxmlformats.org/officeDocument/2006/relationships/tags" Target="../tags/tag910.xml"/><Relationship Id="rId4" Type="http://schemas.openxmlformats.org/officeDocument/2006/relationships/tags" Target="../tags/tag874.xml"/><Relationship Id="rId39" Type="http://schemas.openxmlformats.org/officeDocument/2006/relationships/tags" Target="../tags/tag909.xml"/><Relationship Id="rId38" Type="http://schemas.openxmlformats.org/officeDocument/2006/relationships/tags" Target="../tags/tag908.xml"/><Relationship Id="rId37" Type="http://schemas.openxmlformats.org/officeDocument/2006/relationships/tags" Target="../tags/tag907.xml"/><Relationship Id="rId36" Type="http://schemas.openxmlformats.org/officeDocument/2006/relationships/tags" Target="../tags/tag906.xml"/><Relationship Id="rId35" Type="http://schemas.openxmlformats.org/officeDocument/2006/relationships/tags" Target="../tags/tag905.xml"/><Relationship Id="rId34" Type="http://schemas.openxmlformats.org/officeDocument/2006/relationships/tags" Target="../tags/tag904.xml"/><Relationship Id="rId33" Type="http://schemas.openxmlformats.org/officeDocument/2006/relationships/tags" Target="../tags/tag903.xml"/><Relationship Id="rId32" Type="http://schemas.openxmlformats.org/officeDocument/2006/relationships/tags" Target="../tags/tag902.xml"/><Relationship Id="rId31" Type="http://schemas.openxmlformats.org/officeDocument/2006/relationships/tags" Target="../tags/tag901.xml"/><Relationship Id="rId30" Type="http://schemas.openxmlformats.org/officeDocument/2006/relationships/tags" Target="../tags/tag900.xml"/><Relationship Id="rId3" Type="http://schemas.openxmlformats.org/officeDocument/2006/relationships/tags" Target="../tags/tag873.xml"/><Relationship Id="rId29" Type="http://schemas.openxmlformats.org/officeDocument/2006/relationships/tags" Target="../tags/tag899.xml"/><Relationship Id="rId28" Type="http://schemas.openxmlformats.org/officeDocument/2006/relationships/tags" Target="../tags/tag898.xml"/><Relationship Id="rId27" Type="http://schemas.openxmlformats.org/officeDocument/2006/relationships/tags" Target="../tags/tag897.xml"/><Relationship Id="rId26" Type="http://schemas.openxmlformats.org/officeDocument/2006/relationships/tags" Target="../tags/tag896.xml"/><Relationship Id="rId25" Type="http://schemas.openxmlformats.org/officeDocument/2006/relationships/tags" Target="../tags/tag895.xml"/><Relationship Id="rId24" Type="http://schemas.openxmlformats.org/officeDocument/2006/relationships/tags" Target="../tags/tag894.xml"/><Relationship Id="rId23" Type="http://schemas.openxmlformats.org/officeDocument/2006/relationships/tags" Target="../tags/tag893.xml"/><Relationship Id="rId22" Type="http://schemas.openxmlformats.org/officeDocument/2006/relationships/tags" Target="../tags/tag892.xml"/><Relationship Id="rId21" Type="http://schemas.openxmlformats.org/officeDocument/2006/relationships/tags" Target="../tags/tag891.xml"/><Relationship Id="rId20" Type="http://schemas.openxmlformats.org/officeDocument/2006/relationships/tags" Target="../tags/tag890.xml"/><Relationship Id="rId2" Type="http://schemas.openxmlformats.org/officeDocument/2006/relationships/tags" Target="../tags/tag872.xml"/><Relationship Id="rId19" Type="http://schemas.openxmlformats.org/officeDocument/2006/relationships/tags" Target="../tags/tag889.xml"/><Relationship Id="rId18" Type="http://schemas.openxmlformats.org/officeDocument/2006/relationships/tags" Target="../tags/tag888.xml"/><Relationship Id="rId17" Type="http://schemas.openxmlformats.org/officeDocument/2006/relationships/tags" Target="../tags/tag887.xml"/><Relationship Id="rId16" Type="http://schemas.openxmlformats.org/officeDocument/2006/relationships/tags" Target="../tags/tag886.xml"/><Relationship Id="rId15" Type="http://schemas.openxmlformats.org/officeDocument/2006/relationships/tags" Target="../tags/tag885.xml"/><Relationship Id="rId14" Type="http://schemas.openxmlformats.org/officeDocument/2006/relationships/tags" Target="../tags/tag884.xml"/><Relationship Id="rId13" Type="http://schemas.openxmlformats.org/officeDocument/2006/relationships/tags" Target="../tags/tag883.xml"/><Relationship Id="rId12" Type="http://schemas.openxmlformats.org/officeDocument/2006/relationships/tags" Target="../tags/tag882.xml"/><Relationship Id="rId11" Type="http://schemas.openxmlformats.org/officeDocument/2006/relationships/tags" Target="../tags/tag881.xml"/><Relationship Id="rId10" Type="http://schemas.openxmlformats.org/officeDocument/2006/relationships/tags" Target="../tags/tag880.xml"/><Relationship Id="rId1" Type="http://schemas.openxmlformats.org/officeDocument/2006/relationships/tags" Target="../tags/tag871.xml"/></Relationships>
</file>

<file path=ppt/slides/_rels/slide61.xml.rels><?xml version="1.0" encoding="UTF-8" standalone="yes"?>
<Relationships xmlns="http://schemas.openxmlformats.org/package/2006/relationships"><Relationship Id="rId9" Type="http://schemas.openxmlformats.org/officeDocument/2006/relationships/tags" Target="../tags/tag954.xml"/><Relationship Id="rId8" Type="http://schemas.openxmlformats.org/officeDocument/2006/relationships/tags" Target="../tags/tag953.xml"/><Relationship Id="rId7" Type="http://schemas.openxmlformats.org/officeDocument/2006/relationships/tags" Target="../tags/tag952.xml"/><Relationship Id="rId6" Type="http://schemas.openxmlformats.org/officeDocument/2006/relationships/tags" Target="../tags/tag951.xml"/><Relationship Id="rId5" Type="http://schemas.openxmlformats.org/officeDocument/2006/relationships/tags" Target="../tags/tag950.xml"/><Relationship Id="rId4" Type="http://schemas.openxmlformats.org/officeDocument/2006/relationships/tags" Target="../tags/tag949.xml"/><Relationship Id="rId3" Type="http://schemas.openxmlformats.org/officeDocument/2006/relationships/tags" Target="../tags/tag948.xml"/><Relationship Id="rId2" Type="http://schemas.openxmlformats.org/officeDocument/2006/relationships/tags" Target="../tags/tag947.xml"/><Relationship Id="rId14" Type="http://schemas.openxmlformats.org/officeDocument/2006/relationships/slideLayout" Target="../slideLayouts/slideLayout12.xml"/><Relationship Id="rId13" Type="http://schemas.openxmlformats.org/officeDocument/2006/relationships/tags" Target="../tags/tag958.xml"/><Relationship Id="rId12" Type="http://schemas.openxmlformats.org/officeDocument/2006/relationships/tags" Target="../tags/tag957.xml"/><Relationship Id="rId11" Type="http://schemas.openxmlformats.org/officeDocument/2006/relationships/tags" Target="../tags/tag956.xml"/><Relationship Id="rId10" Type="http://schemas.openxmlformats.org/officeDocument/2006/relationships/tags" Target="../tags/tag955.xml"/><Relationship Id="rId1" Type="http://schemas.openxmlformats.org/officeDocument/2006/relationships/tags" Target="../tags/tag946.xml"/></Relationships>
</file>

<file path=ppt/slides/_rels/slide62.xml.rels><?xml version="1.0" encoding="UTF-8" standalone="yes"?>
<Relationships xmlns="http://schemas.openxmlformats.org/package/2006/relationships"><Relationship Id="rId9" Type="http://schemas.openxmlformats.org/officeDocument/2006/relationships/tags" Target="../tags/tag967.xml"/><Relationship Id="rId8" Type="http://schemas.openxmlformats.org/officeDocument/2006/relationships/tags" Target="../tags/tag966.xml"/><Relationship Id="rId7" Type="http://schemas.openxmlformats.org/officeDocument/2006/relationships/tags" Target="../tags/tag965.xml"/><Relationship Id="rId6" Type="http://schemas.openxmlformats.org/officeDocument/2006/relationships/tags" Target="../tags/tag964.xml"/><Relationship Id="rId5" Type="http://schemas.openxmlformats.org/officeDocument/2006/relationships/tags" Target="../tags/tag963.xml"/><Relationship Id="rId4" Type="http://schemas.openxmlformats.org/officeDocument/2006/relationships/tags" Target="../tags/tag962.xml"/><Relationship Id="rId3" Type="http://schemas.openxmlformats.org/officeDocument/2006/relationships/tags" Target="../tags/tag961.xml"/><Relationship Id="rId2" Type="http://schemas.openxmlformats.org/officeDocument/2006/relationships/tags" Target="../tags/tag960.xml"/><Relationship Id="rId15" Type="http://schemas.openxmlformats.org/officeDocument/2006/relationships/slideLayout" Target="../slideLayouts/slideLayout12.xml"/><Relationship Id="rId14" Type="http://schemas.openxmlformats.org/officeDocument/2006/relationships/tags" Target="../tags/tag972.xml"/><Relationship Id="rId13" Type="http://schemas.openxmlformats.org/officeDocument/2006/relationships/tags" Target="../tags/tag971.xml"/><Relationship Id="rId12" Type="http://schemas.openxmlformats.org/officeDocument/2006/relationships/tags" Target="../tags/tag970.xml"/><Relationship Id="rId11" Type="http://schemas.openxmlformats.org/officeDocument/2006/relationships/tags" Target="../tags/tag969.xml"/><Relationship Id="rId10" Type="http://schemas.openxmlformats.org/officeDocument/2006/relationships/tags" Target="../tags/tag968.xml"/><Relationship Id="rId1" Type="http://schemas.openxmlformats.org/officeDocument/2006/relationships/tags" Target="../tags/tag959.xml"/></Relationships>
</file>

<file path=ppt/slides/_rels/slide63.xml.rels><?xml version="1.0" encoding="UTF-8" standalone="yes"?>
<Relationships xmlns="http://schemas.openxmlformats.org/package/2006/relationships"><Relationship Id="rId9" Type="http://schemas.openxmlformats.org/officeDocument/2006/relationships/tags" Target="../tags/tag981.xml"/><Relationship Id="rId8" Type="http://schemas.openxmlformats.org/officeDocument/2006/relationships/tags" Target="../tags/tag980.xml"/><Relationship Id="rId7" Type="http://schemas.openxmlformats.org/officeDocument/2006/relationships/tags" Target="../tags/tag979.xml"/><Relationship Id="rId6" Type="http://schemas.openxmlformats.org/officeDocument/2006/relationships/tags" Target="../tags/tag978.xml"/><Relationship Id="rId5" Type="http://schemas.openxmlformats.org/officeDocument/2006/relationships/tags" Target="../tags/tag977.xml"/><Relationship Id="rId4" Type="http://schemas.openxmlformats.org/officeDocument/2006/relationships/tags" Target="../tags/tag976.xml"/><Relationship Id="rId3" Type="http://schemas.openxmlformats.org/officeDocument/2006/relationships/tags" Target="../tags/tag975.xml"/><Relationship Id="rId28" Type="http://schemas.openxmlformats.org/officeDocument/2006/relationships/slideLayout" Target="../slideLayouts/slideLayout12.xml"/><Relationship Id="rId27" Type="http://schemas.openxmlformats.org/officeDocument/2006/relationships/tags" Target="../tags/tag999.xml"/><Relationship Id="rId26" Type="http://schemas.openxmlformats.org/officeDocument/2006/relationships/tags" Target="../tags/tag998.xml"/><Relationship Id="rId25" Type="http://schemas.openxmlformats.org/officeDocument/2006/relationships/tags" Target="../tags/tag997.xml"/><Relationship Id="rId24" Type="http://schemas.openxmlformats.org/officeDocument/2006/relationships/tags" Target="../tags/tag996.xml"/><Relationship Id="rId23" Type="http://schemas.openxmlformats.org/officeDocument/2006/relationships/tags" Target="../tags/tag995.xml"/><Relationship Id="rId22" Type="http://schemas.openxmlformats.org/officeDocument/2006/relationships/tags" Target="../tags/tag994.xml"/><Relationship Id="rId21" Type="http://schemas.openxmlformats.org/officeDocument/2006/relationships/tags" Target="../tags/tag993.xml"/><Relationship Id="rId20" Type="http://schemas.openxmlformats.org/officeDocument/2006/relationships/tags" Target="../tags/tag992.xml"/><Relationship Id="rId2" Type="http://schemas.openxmlformats.org/officeDocument/2006/relationships/tags" Target="../tags/tag974.xml"/><Relationship Id="rId19" Type="http://schemas.openxmlformats.org/officeDocument/2006/relationships/tags" Target="../tags/tag991.xml"/><Relationship Id="rId18" Type="http://schemas.openxmlformats.org/officeDocument/2006/relationships/tags" Target="../tags/tag990.xml"/><Relationship Id="rId17" Type="http://schemas.openxmlformats.org/officeDocument/2006/relationships/tags" Target="../tags/tag989.xml"/><Relationship Id="rId16" Type="http://schemas.openxmlformats.org/officeDocument/2006/relationships/tags" Target="../tags/tag988.xml"/><Relationship Id="rId15" Type="http://schemas.openxmlformats.org/officeDocument/2006/relationships/tags" Target="../tags/tag987.xml"/><Relationship Id="rId14" Type="http://schemas.openxmlformats.org/officeDocument/2006/relationships/tags" Target="../tags/tag986.xml"/><Relationship Id="rId13" Type="http://schemas.openxmlformats.org/officeDocument/2006/relationships/tags" Target="../tags/tag985.xml"/><Relationship Id="rId12" Type="http://schemas.openxmlformats.org/officeDocument/2006/relationships/tags" Target="../tags/tag984.xml"/><Relationship Id="rId11" Type="http://schemas.openxmlformats.org/officeDocument/2006/relationships/tags" Target="../tags/tag983.xml"/><Relationship Id="rId10" Type="http://schemas.openxmlformats.org/officeDocument/2006/relationships/tags" Target="../tags/tag982.xml"/><Relationship Id="rId1" Type="http://schemas.openxmlformats.org/officeDocument/2006/relationships/tags" Target="../tags/tag973.xml"/></Relationships>
</file>

<file path=ppt/slides/_rels/slide64.xml.rels><?xml version="1.0" encoding="UTF-8" standalone="yes"?>
<Relationships xmlns="http://schemas.openxmlformats.org/package/2006/relationships"><Relationship Id="rId9" Type="http://schemas.openxmlformats.org/officeDocument/2006/relationships/tags" Target="../tags/tag1007.xml"/><Relationship Id="rId8" Type="http://schemas.openxmlformats.org/officeDocument/2006/relationships/tags" Target="../tags/tag1006.xml"/><Relationship Id="rId7" Type="http://schemas.openxmlformats.org/officeDocument/2006/relationships/tags" Target="../tags/tag1005.xml"/><Relationship Id="rId6" Type="http://schemas.openxmlformats.org/officeDocument/2006/relationships/tags" Target="../tags/tag1004.xml"/><Relationship Id="rId5" Type="http://schemas.openxmlformats.org/officeDocument/2006/relationships/tags" Target="../tags/tag1003.xml"/><Relationship Id="rId4" Type="http://schemas.openxmlformats.org/officeDocument/2006/relationships/image" Target="../media/image36.jpeg"/><Relationship Id="rId3" Type="http://schemas.openxmlformats.org/officeDocument/2006/relationships/tags" Target="../tags/tag1002.xml"/><Relationship Id="rId2" Type="http://schemas.openxmlformats.org/officeDocument/2006/relationships/tags" Target="../tags/tag1001.xml"/><Relationship Id="rId15" Type="http://schemas.openxmlformats.org/officeDocument/2006/relationships/slideLayout" Target="../slideLayouts/slideLayout12.xml"/><Relationship Id="rId14" Type="http://schemas.openxmlformats.org/officeDocument/2006/relationships/tags" Target="../tags/tag1012.xml"/><Relationship Id="rId13" Type="http://schemas.openxmlformats.org/officeDocument/2006/relationships/tags" Target="../tags/tag1011.xml"/><Relationship Id="rId12" Type="http://schemas.openxmlformats.org/officeDocument/2006/relationships/tags" Target="../tags/tag1010.xml"/><Relationship Id="rId11" Type="http://schemas.openxmlformats.org/officeDocument/2006/relationships/tags" Target="../tags/tag1009.xml"/><Relationship Id="rId10" Type="http://schemas.openxmlformats.org/officeDocument/2006/relationships/tags" Target="../tags/tag1008.xml"/><Relationship Id="rId1" Type="http://schemas.openxmlformats.org/officeDocument/2006/relationships/tags" Target="../tags/tag1000.xml"/></Relationships>
</file>

<file path=ppt/slides/_rels/slide65.xml.rels><?xml version="1.0" encoding="UTF-8" standalone="yes"?>
<Relationships xmlns="http://schemas.openxmlformats.org/package/2006/relationships"><Relationship Id="rId9" Type="http://schemas.openxmlformats.org/officeDocument/2006/relationships/tags" Target="../tags/tag1021.xml"/><Relationship Id="rId8" Type="http://schemas.openxmlformats.org/officeDocument/2006/relationships/tags" Target="../tags/tag1020.xml"/><Relationship Id="rId7" Type="http://schemas.openxmlformats.org/officeDocument/2006/relationships/tags" Target="../tags/tag1019.xml"/><Relationship Id="rId6" Type="http://schemas.openxmlformats.org/officeDocument/2006/relationships/tags" Target="../tags/tag1018.xml"/><Relationship Id="rId5" Type="http://schemas.openxmlformats.org/officeDocument/2006/relationships/tags" Target="../tags/tag1017.xml"/><Relationship Id="rId4" Type="http://schemas.openxmlformats.org/officeDocument/2006/relationships/tags" Target="../tags/tag1016.xml"/><Relationship Id="rId3" Type="http://schemas.openxmlformats.org/officeDocument/2006/relationships/tags" Target="../tags/tag1015.xml"/><Relationship Id="rId27" Type="http://schemas.openxmlformats.org/officeDocument/2006/relationships/slideLayout" Target="../slideLayouts/slideLayout12.xml"/><Relationship Id="rId26" Type="http://schemas.openxmlformats.org/officeDocument/2006/relationships/tags" Target="../tags/tag1038.xml"/><Relationship Id="rId25" Type="http://schemas.openxmlformats.org/officeDocument/2006/relationships/tags" Target="../tags/tag1037.xml"/><Relationship Id="rId24" Type="http://schemas.openxmlformats.org/officeDocument/2006/relationships/tags" Target="../tags/tag1036.xml"/><Relationship Id="rId23" Type="http://schemas.openxmlformats.org/officeDocument/2006/relationships/tags" Target="../tags/tag1035.xml"/><Relationship Id="rId22" Type="http://schemas.openxmlformats.org/officeDocument/2006/relationships/tags" Target="../tags/tag1034.xml"/><Relationship Id="rId21" Type="http://schemas.openxmlformats.org/officeDocument/2006/relationships/tags" Target="../tags/tag1033.xml"/><Relationship Id="rId20" Type="http://schemas.openxmlformats.org/officeDocument/2006/relationships/tags" Target="../tags/tag1032.xml"/><Relationship Id="rId2" Type="http://schemas.openxmlformats.org/officeDocument/2006/relationships/tags" Target="../tags/tag1014.xml"/><Relationship Id="rId19" Type="http://schemas.openxmlformats.org/officeDocument/2006/relationships/tags" Target="../tags/tag1031.xml"/><Relationship Id="rId18" Type="http://schemas.openxmlformats.org/officeDocument/2006/relationships/tags" Target="../tags/tag1030.xml"/><Relationship Id="rId17" Type="http://schemas.openxmlformats.org/officeDocument/2006/relationships/tags" Target="../tags/tag1029.xml"/><Relationship Id="rId16" Type="http://schemas.openxmlformats.org/officeDocument/2006/relationships/tags" Target="../tags/tag1028.xml"/><Relationship Id="rId15" Type="http://schemas.openxmlformats.org/officeDocument/2006/relationships/tags" Target="../tags/tag1027.xml"/><Relationship Id="rId14" Type="http://schemas.openxmlformats.org/officeDocument/2006/relationships/tags" Target="../tags/tag1026.xml"/><Relationship Id="rId13" Type="http://schemas.openxmlformats.org/officeDocument/2006/relationships/tags" Target="../tags/tag1025.xml"/><Relationship Id="rId12" Type="http://schemas.openxmlformats.org/officeDocument/2006/relationships/tags" Target="../tags/tag1024.xml"/><Relationship Id="rId11" Type="http://schemas.openxmlformats.org/officeDocument/2006/relationships/tags" Target="../tags/tag1023.xml"/><Relationship Id="rId10" Type="http://schemas.openxmlformats.org/officeDocument/2006/relationships/tags" Target="../tags/tag1022.xml"/><Relationship Id="rId1" Type="http://schemas.openxmlformats.org/officeDocument/2006/relationships/tags" Target="../tags/tag1013.xml"/></Relationships>
</file>

<file path=ppt/slides/_rels/slide66.xml.rels><?xml version="1.0" encoding="UTF-8" standalone="yes"?>
<Relationships xmlns="http://schemas.openxmlformats.org/package/2006/relationships"><Relationship Id="rId9" Type="http://schemas.openxmlformats.org/officeDocument/2006/relationships/tags" Target="../tags/tag1047.xml"/><Relationship Id="rId8" Type="http://schemas.openxmlformats.org/officeDocument/2006/relationships/tags" Target="../tags/tag1046.xml"/><Relationship Id="rId7" Type="http://schemas.openxmlformats.org/officeDocument/2006/relationships/tags" Target="../tags/tag1045.xml"/><Relationship Id="rId6" Type="http://schemas.openxmlformats.org/officeDocument/2006/relationships/tags" Target="../tags/tag1044.xml"/><Relationship Id="rId5" Type="http://schemas.openxmlformats.org/officeDocument/2006/relationships/tags" Target="../tags/tag1043.xml"/><Relationship Id="rId4" Type="http://schemas.openxmlformats.org/officeDocument/2006/relationships/tags" Target="../tags/tag1042.xml"/><Relationship Id="rId3" Type="http://schemas.openxmlformats.org/officeDocument/2006/relationships/tags" Target="../tags/tag1041.xml"/><Relationship Id="rId2" Type="http://schemas.openxmlformats.org/officeDocument/2006/relationships/tags" Target="../tags/tag1040.xml"/><Relationship Id="rId10" Type="http://schemas.openxmlformats.org/officeDocument/2006/relationships/slideLayout" Target="../slideLayouts/slideLayout12.xml"/><Relationship Id="rId1" Type="http://schemas.openxmlformats.org/officeDocument/2006/relationships/tags" Target="../tags/tag1039.xml"/></Relationships>
</file>

<file path=ppt/slides/_rels/slide67.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055.xml"/><Relationship Id="rId7" Type="http://schemas.openxmlformats.org/officeDocument/2006/relationships/tags" Target="../tags/tag1054.xml"/><Relationship Id="rId6" Type="http://schemas.openxmlformats.org/officeDocument/2006/relationships/tags" Target="../tags/tag1053.xml"/><Relationship Id="rId5" Type="http://schemas.openxmlformats.org/officeDocument/2006/relationships/tags" Target="../tags/tag1052.xml"/><Relationship Id="rId4" Type="http://schemas.openxmlformats.org/officeDocument/2006/relationships/tags" Target="../tags/tag1051.xml"/><Relationship Id="rId3" Type="http://schemas.openxmlformats.org/officeDocument/2006/relationships/tags" Target="../tags/tag1050.xml"/><Relationship Id="rId2" Type="http://schemas.openxmlformats.org/officeDocument/2006/relationships/tags" Target="../tags/tag1049.xml"/><Relationship Id="rId10" Type="http://schemas.openxmlformats.org/officeDocument/2006/relationships/notesSlide" Target="../notesSlides/notesSlide6.xml"/><Relationship Id="rId1" Type="http://schemas.openxmlformats.org/officeDocument/2006/relationships/tags" Target="../tags/tag1048.xml"/></Relationships>
</file>

<file path=ppt/slides/_rels/slide68.xml.rels><?xml version="1.0" encoding="UTF-8" standalone="yes"?>
<Relationships xmlns="http://schemas.openxmlformats.org/package/2006/relationships"><Relationship Id="rId9" Type="http://schemas.openxmlformats.org/officeDocument/2006/relationships/tags" Target="../tags/tag1064.xml"/><Relationship Id="rId8" Type="http://schemas.openxmlformats.org/officeDocument/2006/relationships/tags" Target="../tags/tag1063.xml"/><Relationship Id="rId7" Type="http://schemas.openxmlformats.org/officeDocument/2006/relationships/tags" Target="../tags/tag1062.xml"/><Relationship Id="rId6" Type="http://schemas.openxmlformats.org/officeDocument/2006/relationships/tags" Target="../tags/tag1061.xml"/><Relationship Id="rId5" Type="http://schemas.openxmlformats.org/officeDocument/2006/relationships/tags" Target="../tags/tag1060.xml"/><Relationship Id="rId4" Type="http://schemas.openxmlformats.org/officeDocument/2006/relationships/tags" Target="../tags/tag1059.xml"/><Relationship Id="rId3" Type="http://schemas.openxmlformats.org/officeDocument/2006/relationships/tags" Target="../tags/tag1058.xml"/><Relationship Id="rId2" Type="http://schemas.openxmlformats.org/officeDocument/2006/relationships/tags" Target="../tags/tag1057.xml"/><Relationship Id="rId16" Type="http://schemas.openxmlformats.org/officeDocument/2006/relationships/slideLayout" Target="../slideLayouts/slideLayout12.xml"/><Relationship Id="rId15" Type="http://schemas.openxmlformats.org/officeDocument/2006/relationships/tags" Target="../tags/tag1070.xml"/><Relationship Id="rId14" Type="http://schemas.openxmlformats.org/officeDocument/2006/relationships/tags" Target="../tags/tag1069.xml"/><Relationship Id="rId13" Type="http://schemas.openxmlformats.org/officeDocument/2006/relationships/tags" Target="../tags/tag1068.xml"/><Relationship Id="rId12" Type="http://schemas.openxmlformats.org/officeDocument/2006/relationships/tags" Target="../tags/tag1067.xml"/><Relationship Id="rId11" Type="http://schemas.openxmlformats.org/officeDocument/2006/relationships/tags" Target="../tags/tag1066.xml"/><Relationship Id="rId10" Type="http://schemas.openxmlformats.org/officeDocument/2006/relationships/tags" Target="../tags/tag1065.xml"/><Relationship Id="rId1" Type="http://schemas.openxmlformats.org/officeDocument/2006/relationships/tags" Target="../tags/tag1056.xml"/></Relationships>
</file>

<file path=ppt/slides/_rels/slide69.xml.rels><?xml version="1.0" encoding="UTF-8" standalone="yes"?>
<Relationships xmlns="http://schemas.openxmlformats.org/package/2006/relationships"><Relationship Id="rId9" Type="http://schemas.openxmlformats.org/officeDocument/2006/relationships/tags" Target="../tags/tag1079.xml"/><Relationship Id="rId8" Type="http://schemas.openxmlformats.org/officeDocument/2006/relationships/tags" Target="../tags/tag1078.xml"/><Relationship Id="rId7" Type="http://schemas.openxmlformats.org/officeDocument/2006/relationships/tags" Target="../tags/tag1077.xml"/><Relationship Id="rId6" Type="http://schemas.openxmlformats.org/officeDocument/2006/relationships/tags" Target="../tags/tag1076.xml"/><Relationship Id="rId5" Type="http://schemas.openxmlformats.org/officeDocument/2006/relationships/tags" Target="../tags/tag1075.xml"/><Relationship Id="rId4" Type="http://schemas.openxmlformats.org/officeDocument/2006/relationships/tags" Target="../tags/tag1074.xml"/><Relationship Id="rId3" Type="http://schemas.openxmlformats.org/officeDocument/2006/relationships/tags" Target="../tags/tag1073.xml"/><Relationship Id="rId2" Type="http://schemas.openxmlformats.org/officeDocument/2006/relationships/tags" Target="../tags/tag1072.xml"/><Relationship Id="rId11" Type="http://schemas.openxmlformats.org/officeDocument/2006/relationships/slideLayout" Target="../slideLayouts/slideLayout9.xml"/><Relationship Id="rId10" Type="http://schemas.openxmlformats.org/officeDocument/2006/relationships/tags" Target="../tags/tag1080.xml"/><Relationship Id="rId1" Type="http://schemas.openxmlformats.org/officeDocument/2006/relationships/tags" Target="../tags/tag1071.xml"/></Relationships>
</file>

<file path=ppt/slides/_rels/slide7.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2" Type="http://schemas.openxmlformats.org/officeDocument/2006/relationships/slideLayout" Target="../slideLayouts/slideLayout7.xml"/><Relationship Id="rId11" Type="http://schemas.openxmlformats.org/officeDocument/2006/relationships/tags" Target="../tags/tag218.xml"/><Relationship Id="rId10" Type="http://schemas.openxmlformats.org/officeDocument/2006/relationships/tags" Target="../tags/tag217.xml"/><Relationship Id="rId1" Type="http://schemas.openxmlformats.org/officeDocument/2006/relationships/tags" Target="../tags/tag208.xml"/></Relationships>
</file>

<file path=ppt/slides/_rels/slide70.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1085.xml"/><Relationship Id="rId5" Type="http://schemas.openxmlformats.org/officeDocument/2006/relationships/tags" Target="../tags/tag1084.xml"/><Relationship Id="rId4" Type="http://schemas.openxmlformats.org/officeDocument/2006/relationships/tags" Target="../tags/tag1083.xml"/><Relationship Id="rId3" Type="http://schemas.openxmlformats.org/officeDocument/2006/relationships/tags" Target="../tags/tag1082.xml"/><Relationship Id="rId2" Type="http://schemas.openxmlformats.org/officeDocument/2006/relationships/image" Target="../media/image37.jpeg"/><Relationship Id="rId1" Type="http://schemas.openxmlformats.org/officeDocument/2006/relationships/tags" Target="../tags/tag1081.xml"/></Relationships>
</file>

<file path=ppt/slides/_rels/slide71.xml.rels><?xml version="1.0" encoding="UTF-8" standalone="yes"?>
<Relationships xmlns="http://schemas.openxmlformats.org/package/2006/relationships"><Relationship Id="rId9" Type="http://schemas.openxmlformats.org/officeDocument/2006/relationships/image" Target="../media/image38.jpeg"/><Relationship Id="rId8" Type="http://schemas.openxmlformats.org/officeDocument/2006/relationships/tags" Target="../tags/tag1093.xml"/><Relationship Id="rId7" Type="http://schemas.openxmlformats.org/officeDocument/2006/relationships/tags" Target="../tags/tag1092.xml"/><Relationship Id="rId6" Type="http://schemas.openxmlformats.org/officeDocument/2006/relationships/tags" Target="../tags/tag1091.xml"/><Relationship Id="rId5" Type="http://schemas.openxmlformats.org/officeDocument/2006/relationships/tags" Target="../tags/tag1090.xml"/><Relationship Id="rId4" Type="http://schemas.openxmlformats.org/officeDocument/2006/relationships/tags" Target="../tags/tag1089.xml"/><Relationship Id="rId3" Type="http://schemas.openxmlformats.org/officeDocument/2006/relationships/tags" Target="../tags/tag1088.xml"/><Relationship Id="rId2" Type="http://schemas.openxmlformats.org/officeDocument/2006/relationships/tags" Target="../tags/tag1087.xml"/><Relationship Id="rId13" Type="http://schemas.openxmlformats.org/officeDocument/2006/relationships/slideLayout" Target="../slideLayouts/slideLayout12.xml"/><Relationship Id="rId12" Type="http://schemas.openxmlformats.org/officeDocument/2006/relationships/tags" Target="../tags/tag1096.xml"/><Relationship Id="rId11" Type="http://schemas.openxmlformats.org/officeDocument/2006/relationships/tags" Target="../tags/tag1095.xml"/><Relationship Id="rId10" Type="http://schemas.openxmlformats.org/officeDocument/2006/relationships/tags" Target="../tags/tag1094.xml"/><Relationship Id="rId1" Type="http://schemas.openxmlformats.org/officeDocument/2006/relationships/tags" Target="../tags/tag1086.xml"/></Relationships>
</file>

<file path=ppt/slides/_rels/slide72.xml.rels><?xml version="1.0" encoding="UTF-8" standalone="yes"?>
<Relationships xmlns="http://schemas.openxmlformats.org/package/2006/relationships"><Relationship Id="rId9" Type="http://schemas.openxmlformats.org/officeDocument/2006/relationships/tags" Target="../tags/tag1105.xml"/><Relationship Id="rId8" Type="http://schemas.openxmlformats.org/officeDocument/2006/relationships/tags" Target="../tags/tag1104.xml"/><Relationship Id="rId7" Type="http://schemas.openxmlformats.org/officeDocument/2006/relationships/tags" Target="../tags/tag1103.xml"/><Relationship Id="rId6" Type="http://schemas.openxmlformats.org/officeDocument/2006/relationships/tags" Target="../tags/tag1102.xml"/><Relationship Id="rId5" Type="http://schemas.openxmlformats.org/officeDocument/2006/relationships/tags" Target="../tags/tag1101.xml"/><Relationship Id="rId4" Type="http://schemas.openxmlformats.org/officeDocument/2006/relationships/tags" Target="../tags/tag1100.xml"/><Relationship Id="rId3" Type="http://schemas.openxmlformats.org/officeDocument/2006/relationships/tags" Target="../tags/tag1099.xml"/><Relationship Id="rId2" Type="http://schemas.openxmlformats.org/officeDocument/2006/relationships/tags" Target="../tags/tag1098.xml"/><Relationship Id="rId13" Type="http://schemas.openxmlformats.org/officeDocument/2006/relationships/slideLayout" Target="../slideLayouts/slideLayout12.xml"/><Relationship Id="rId12" Type="http://schemas.openxmlformats.org/officeDocument/2006/relationships/tags" Target="../tags/tag1108.xml"/><Relationship Id="rId11" Type="http://schemas.openxmlformats.org/officeDocument/2006/relationships/tags" Target="../tags/tag1107.xml"/><Relationship Id="rId10" Type="http://schemas.openxmlformats.org/officeDocument/2006/relationships/tags" Target="../tags/tag1106.xml"/><Relationship Id="rId1" Type="http://schemas.openxmlformats.org/officeDocument/2006/relationships/tags" Target="../tags/tag1097.xml"/></Relationships>
</file>

<file path=ppt/slides/_rels/slide73.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1115.xml"/><Relationship Id="rId6" Type="http://schemas.openxmlformats.org/officeDocument/2006/relationships/tags" Target="../tags/tag1114.xml"/><Relationship Id="rId5" Type="http://schemas.openxmlformats.org/officeDocument/2006/relationships/tags" Target="../tags/tag1113.xml"/><Relationship Id="rId4" Type="http://schemas.openxmlformats.org/officeDocument/2006/relationships/tags" Target="../tags/tag1112.xml"/><Relationship Id="rId3" Type="http://schemas.openxmlformats.org/officeDocument/2006/relationships/tags" Target="../tags/tag1111.xml"/><Relationship Id="rId2" Type="http://schemas.openxmlformats.org/officeDocument/2006/relationships/tags" Target="../tags/tag1110.xml"/><Relationship Id="rId1" Type="http://schemas.openxmlformats.org/officeDocument/2006/relationships/tags" Target="../tags/tag1109.xml"/></Relationships>
</file>

<file path=ppt/slides/_rels/slide74.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1122.xml"/><Relationship Id="rId6" Type="http://schemas.openxmlformats.org/officeDocument/2006/relationships/tags" Target="../tags/tag1121.xml"/><Relationship Id="rId5" Type="http://schemas.openxmlformats.org/officeDocument/2006/relationships/tags" Target="../tags/tag1120.xml"/><Relationship Id="rId4" Type="http://schemas.openxmlformats.org/officeDocument/2006/relationships/tags" Target="../tags/tag1119.xml"/><Relationship Id="rId3" Type="http://schemas.openxmlformats.org/officeDocument/2006/relationships/tags" Target="../tags/tag1118.xml"/><Relationship Id="rId2" Type="http://schemas.openxmlformats.org/officeDocument/2006/relationships/tags" Target="../tags/tag1117.xml"/><Relationship Id="rId1" Type="http://schemas.openxmlformats.org/officeDocument/2006/relationships/tags" Target="../tags/tag1116.xml"/></Relationships>
</file>

<file path=ppt/slides/_rels/slide75.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1129.xml"/><Relationship Id="rId6" Type="http://schemas.openxmlformats.org/officeDocument/2006/relationships/tags" Target="../tags/tag1128.xml"/><Relationship Id="rId5" Type="http://schemas.openxmlformats.org/officeDocument/2006/relationships/tags" Target="../tags/tag1127.xml"/><Relationship Id="rId4" Type="http://schemas.openxmlformats.org/officeDocument/2006/relationships/tags" Target="../tags/tag1126.xml"/><Relationship Id="rId3" Type="http://schemas.openxmlformats.org/officeDocument/2006/relationships/tags" Target="../tags/tag1125.xml"/><Relationship Id="rId2" Type="http://schemas.openxmlformats.org/officeDocument/2006/relationships/tags" Target="../tags/tag1124.xml"/><Relationship Id="rId1" Type="http://schemas.openxmlformats.org/officeDocument/2006/relationships/tags" Target="../tags/tag1123.xml"/></Relationships>
</file>

<file path=ppt/slides/_rels/slide76.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1134.xml"/><Relationship Id="rId5" Type="http://schemas.openxmlformats.org/officeDocument/2006/relationships/tags" Target="../tags/tag1133.xml"/><Relationship Id="rId4" Type="http://schemas.openxmlformats.org/officeDocument/2006/relationships/tags" Target="../tags/tag1132.xml"/><Relationship Id="rId3" Type="http://schemas.openxmlformats.org/officeDocument/2006/relationships/tags" Target="../tags/tag1131.xml"/><Relationship Id="rId2" Type="http://schemas.openxmlformats.org/officeDocument/2006/relationships/image" Target="../media/image39.png"/><Relationship Id="rId1" Type="http://schemas.openxmlformats.org/officeDocument/2006/relationships/tags" Target="../tags/tag1130.xml"/></Relationships>
</file>

<file path=ppt/slides/_rels/slide77.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1140.xml"/><Relationship Id="rId6" Type="http://schemas.openxmlformats.org/officeDocument/2006/relationships/image" Target="../media/image40.jpeg"/><Relationship Id="rId5" Type="http://schemas.openxmlformats.org/officeDocument/2006/relationships/tags" Target="../tags/tag1139.xml"/><Relationship Id="rId4" Type="http://schemas.openxmlformats.org/officeDocument/2006/relationships/tags" Target="../tags/tag1138.xml"/><Relationship Id="rId3" Type="http://schemas.openxmlformats.org/officeDocument/2006/relationships/tags" Target="../tags/tag1137.xml"/><Relationship Id="rId2" Type="http://schemas.openxmlformats.org/officeDocument/2006/relationships/tags" Target="../tags/tag1136.xml"/><Relationship Id="rId1" Type="http://schemas.openxmlformats.org/officeDocument/2006/relationships/tags" Target="../tags/tag1135.xml"/></Relationships>
</file>

<file path=ppt/slides/_rels/slide78.xml.rels><?xml version="1.0" encoding="UTF-8" standalone="yes"?>
<Relationships xmlns="http://schemas.openxmlformats.org/package/2006/relationships"><Relationship Id="rId9" Type="http://schemas.openxmlformats.org/officeDocument/2006/relationships/image" Target="../media/image42.png"/><Relationship Id="rId8" Type="http://schemas.openxmlformats.org/officeDocument/2006/relationships/tags" Target="../tags/tag1147.xml"/><Relationship Id="rId7" Type="http://schemas.openxmlformats.org/officeDocument/2006/relationships/tags" Target="../tags/tag1146.xml"/><Relationship Id="rId6" Type="http://schemas.openxmlformats.org/officeDocument/2006/relationships/tags" Target="../tags/tag1145.xml"/><Relationship Id="rId5" Type="http://schemas.openxmlformats.org/officeDocument/2006/relationships/tags" Target="../tags/tag1144.xml"/><Relationship Id="rId4" Type="http://schemas.openxmlformats.org/officeDocument/2006/relationships/tags" Target="../tags/tag1143.xml"/><Relationship Id="rId3" Type="http://schemas.openxmlformats.org/officeDocument/2006/relationships/tags" Target="../tags/tag1142.xml"/><Relationship Id="rId2" Type="http://schemas.openxmlformats.org/officeDocument/2006/relationships/image" Target="../media/image41.jpeg"/><Relationship Id="rId18" Type="http://schemas.openxmlformats.org/officeDocument/2006/relationships/slideLayout" Target="../slideLayouts/slideLayout12.xml"/><Relationship Id="rId17" Type="http://schemas.openxmlformats.org/officeDocument/2006/relationships/tags" Target="../tags/tag1150.xml"/><Relationship Id="rId16" Type="http://schemas.openxmlformats.org/officeDocument/2006/relationships/image" Target="../media/image5.svg"/><Relationship Id="rId15" Type="http://schemas.openxmlformats.org/officeDocument/2006/relationships/image" Target="../media/image44.png"/><Relationship Id="rId14" Type="http://schemas.openxmlformats.org/officeDocument/2006/relationships/tags" Target="../tags/tag1149.xml"/><Relationship Id="rId13" Type="http://schemas.openxmlformats.org/officeDocument/2006/relationships/image" Target="../media/image4.svg"/><Relationship Id="rId12" Type="http://schemas.openxmlformats.org/officeDocument/2006/relationships/image" Target="../media/image43.png"/><Relationship Id="rId11" Type="http://schemas.openxmlformats.org/officeDocument/2006/relationships/tags" Target="../tags/tag1148.xml"/><Relationship Id="rId10" Type="http://schemas.openxmlformats.org/officeDocument/2006/relationships/image" Target="../media/image3.svg"/><Relationship Id="rId1" Type="http://schemas.openxmlformats.org/officeDocument/2006/relationships/tags" Target="../tags/tag1141.xml"/></Relationships>
</file>

<file path=ppt/slides/_rels/slide79.xml.rels><?xml version="1.0" encoding="UTF-8" standalone="yes"?>
<Relationships xmlns="http://schemas.openxmlformats.org/package/2006/relationships"><Relationship Id="rId9" Type="http://schemas.openxmlformats.org/officeDocument/2006/relationships/tags" Target="../tags/tag1159.xml"/><Relationship Id="rId8" Type="http://schemas.openxmlformats.org/officeDocument/2006/relationships/tags" Target="../tags/tag1158.xml"/><Relationship Id="rId7" Type="http://schemas.openxmlformats.org/officeDocument/2006/relationships/tags" Target="../tags/tag1157.xml"/><Relationship Id="rId6" Type="http://schemas.openxmlformats.org/officeDocument/2006/relationships/tags" Target="../tags/tag1156.xml"/><Relationship Id="rId5" Type="http://schemas.openxmlformats.org/officeDocument/2006/relationships/tags" Target="../tags/tag1155.xml"/><Relationship Id="rId4" Type="http://schemas.openxmlformats.org/officeDocument/2006/relationships/tags" Target="../tags/tag1154.xml"/><Relationship Id="rId3" Type="http://schemas.openxmlformats.org/officeDocument/2006/relationships/tags" Target="../tags/tag1153.xml"/><Relationship Id="rId27" Type="http://schemas.openxmlformats.org/officeDocument/2006/relationships/slideLayout" Target="../slideLayouts/slideLayout12.xml"/><Relationship Id="rId26" Type="http://schemas.openxmlformats.org/officeDocument/2006/relationships/tags" Target="../tags/tag1176.xml"/><Relationship Id="rId25" Type="http://schemas.openxmlformats.org/officeDocument/2006/relationships/tags" Target="../tags/tag1175.xml"/><Relationship Id="rId24" Type="http://schemas.openxmlformats.org/officeDocument/2006/relationships/tags" Target="../tags/tag1174.xml"/><Relationship Id="rId23" Type="http://schemas.openxmlformats.org/officeDocument/2006/relationships/tags" Target="../tags/tag1173.xml"/><Relationship Id="rId22" Type="http://schemas.openxmlformats.org/officeDocument/2006/relationships/tags" Target="../tags/tag1172.xml"/><Relationship Id="rId21" Type="http://schemas.openxmlformats.org/officeDocument/2006/relationships/tags" Target="../tags/tag1171.xml"/><Relationship Id="rId20" Type="http://schemas.openxmlformats.org/officeDocument/2006/relationships/tags" Target="../tags/tag1170.xml"/><Relationship Id="rId2" Type="http://schemas.openxmlformats.org/officeDocument/2006/relationships/tags" Target="../tags/tag1152.xml"/><Relationship Id="rId19" Type="http://schemas.openxmlformats.org/officeDocument/2006/relationships/tags" Target="../tags/tag1169.xml"/><Relationship Id="rId18" Type="http://schemas.openxmlformats.org/officeDocument/2006/relationships/tags" Target="../tags/tag1168.xml"/><Relationship Id="rId17" Type="http://schemas.openxmlformats.org/officeDocument/2006/relationships/tags" Target="../tags/tag1167.xml"/><Relationship Id="rId16" Type="http://schemas.openxmlformats.org/officeDocument/2006/relationships/tags" Target="../tags/tag1166.xml"/><Relationship Id="rId15" Type="http://schemas.openxmlformats.org/officeDocument/2006/relationships/tags" Target="../tags/tag1165.xml"/><Relationship Id="rId14" Type="http://schemas.openxmlformats.org/officeDocument/2006/relationships/tags" Target="../tags/tag1164.xml"/><Relationship Id="rId13" Type="http://schemas.openxmlformats.org/officeDocument/2006/relationships/tags" Target="../tags/tag1163.xml"/><Relationship Id="rId12" Type="http://schemas.openxmlformats.org/officeDocument/2006/relationships/tags" Target="../tags/tag1162.xml"/><Relationship Id="rId11" Type="http://schemas.openxmlformats.org/officeDocument/2006/relationships/tags" Target="../tags/tag1161.xml"/><Relationship Id="rId10" Type="http://schemas.openxmlformats.org/officeDocument/2006/relationships/tags" Target="../tags/tag1160.xml"/><Relationship Id="rId1" Type="http://schemas.openxmlformats.org/officeDocument/2006/relationships/tags" Target="../tags/tag1151.xml"/></Relationships>
</file>

<file path=ppt/slides/_rels/slide8.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tags" Target="../tags/tag226.xml"/><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5" Type="http://schemas.openxmlformats.org/officeDocument/2006/relationships/slideLayout" Target="../slideLayouts/slideLayout12.xml"/><Relationship Id="rId14" Type="http://schemas.openxmlformats.org/officeDocument/2006/relationships/tags" Target="../tags/tag231.xml"/><Relationship Id="rId13" Type="http://schemas.openxmlformats.org/officeDocument/2006/relationships/tags" Target="../tags/tag230.xml"/><Relationship Id="rId12" Type="http://schemas.openxmlformats.org/officeDocument/2006/relationships/tags" Target="../tags/tag229.xml"/><Relationship Id="rId11" Type="http://schemas.openxmlformats.org/officeDocument/2006/relationships/tags" Target="../tags/tag228.xml"/><Relationship Id="rId10" Type="http://schemas.openxmlformats.org/officeDocument/2006/relationships/image" Target="../media/image8.jpeg"/><Relationship Id="rId1" Type="http://schemas.openxmlformats.org/officeDocument/2006/relationships/tags" Target="../tags/tag219.xml"/></Relationships>
</file>

<file path=ppt/slides/_rels/slide80.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184.xml"/><Relationship Id="rId7" Type="http://schemas.openxmlformats.org/officeDocument/2006/relationships/tags" Target="../tags/tag1183.xml"/><Relationship Id="rId6" Type="http://schemas.openxmlformats.org/officeDocument/2006/relationships/tags" Target="../tags/tag1182.xml"/><Relationship Id="rId5" Type="http://schemas.openxmlformats.org/officeDocument/2006/relationships/tags" Target="../tags/tag1181.xml"/><Relationship Id="rId4" Type="http://schemas.openxmlformats.org/officeDocument/2006/relationships/tags" Target="../tags/tag1180.xml"/><Relationship Id="rId3" Type="http://schemas.openxmlformats.org/officeDocument/2006/relationships/tags" Target="../tags/tag1179.xml"/><Relationship Id="rId2" Type="http://schemas.openxmlformats.org/officeDocument/2006/relationships/tags" Target="../tags/tag1178.xml"/><Relationship Id="rId1" Type="http://schemas.openxmlformats.org/officeDocument/2006/relationships/tags" Target="../tags/tag1177.xml"/></Relationships>
</file>

<file path=ppt/slides/_rels/slide81.xml.rels><?xml version="1.0" encoding="UTF-8" standalone="yes"?>
<Relationships xmlns="http://schemas.openxmlformats.org/package/2006/relationships"><Relationship Id="rId9" Type="http://schemas.openxmlformats.org/officeDocument/2006/relationships/tags" Target="../tags/tag1192.xml"/><Relationship Id="rId8" Type="http://schemas.openxmlformats.org/officeDocument/2006/relationships/tags" Target="../tags/tag1191.xml"/><Relationship Id="rId7" Type="http://schemas.openxmlformats.org/officeDocument/2006/relationships/tags" Target="../tags/tag1190.xml"/><Relationship Id="rId6" Type="http://schemas.openxmlformats.org/officeDocument/2006/relationships/tags" Target="../tags/tag1189.xml"/><Relationship Id="rId5" Type="http://schemas.openxmlformats.org/officeDocument/2006/relationships/tags" Target="../tags/tag1188.xml"/><Relationship Id="rId4" Type="http://schemas.openxmlformats.org/officeDocument/2006/relationships/tags" Target="../tags/tag1187.xml"/><Relationship Id="rId3" Type="http://schemas.openxmlformats.org/officeDocument/2006/relationships/tags" Target="../tags/tag1186.xml"/><Relationship Id="rId2" Type="http://schemas.openxmlformats.org/officeDocument/2006/relationships/image" Target="../media/image45.jpeg"/><Relationship Id="rId10" Type="http://schemas.openxmlformats.org/officeDocument/2006/relationships/slideLayout" Target="../slideLayouts/slideLayout12.xml"/><Relationship Id="rId1" Type="http://schemas.openxmlformats.org/officeDocument/2006/relationships/tags" Target="../tags/tag1185.xml"/></Relationships>
</file>

<file path=ppt/slides/_rels/slide82.xml.rels><?xml version="1.0" encoding="UTF-8" standalone="yes"?>
<Relationships xmlns="http://schemas.openxmlformats.org/package/2006/relationships"><Relationship Id="rId9" Type="http://schemas.openxmlformats.org/officeDocument/2006/relationships/tags" Target="../tags/tag1201.xml"/><Relationship Id="rId8" Type="http://schemas.openxmlformats.org/officeDocument/2006/relationships/tags" Target="../tags/tag1200.xml"/><Relationship Id="rId7" Type="http://schemas.openxmlformats.org/officeDocument/2006/relationships/tags" Target="../tags/tag1199.xml"/><Relationship Id="rId6" Type="http://schemas.openxmlformats.org/officeDocument/2006/relationships/tags" Target="../tags/tag1198.xml"/><Relationship Id="rId5" Type="http://schemas.openxmlformats.org/officeDocument/2006/relationships/tags" Target="../tags/tag1197.xml"/><Relationship Id="rId4" Type="http://schemas.openxmlformats.org/officeDocument/2006/relationships/tags" Target="../tags/tag1196.xml"/><Relationship Id="rId3" Type="http://schemas.openxmlformats.org/officeDocument/2006/relationships/tags" Target="../tags/tag1195.xml"/><Relationship Id="rId23" Type="http://schemas.openxmlformats.org/officeDocument/2006/relationships/slideLayout" Target="../slideLayouts/slideLayout12.xml"/><Relationship Id="rId22" Type="http://schemas.openxmlformats.org/officeDocument/2006/relationships/tags" Target="../tags/tag1214.xml"/><Relationship Id="rId21" Type="http://schemas.openxmlformats.org/officeDocument/2006/relationships/tags" Target="../tags/tag1213.xml"/><Relationship Id="rId20" Type="http://schemas.openxmlformats.org/officeDocument/2006/relationships/tags" Target="../tags/tag1212.xml"/><Relationship Id="rId2" Type="http://schemas.openxmlformats.org/officeDocument/2006/relationships/tags" Target="../tags/tag1194.xml"/><Relationship Id="rId19" Type="http://schemas.openxmlformats.org/officeDocument/2006/relationships/tags" Target="../tags/tag1211.xml"/><Relationship Id="rId18" Type="http://schemas.openxmlformats.org/officeDocument/2006/relationships/tags" Target="../tags/tag1210.xml"/><Relationship Id="rId17" Type="http://schemas.openxmlformats.org/officeDocument/2006/relationships/tags" Target="../tags/tag1209.xml"/><Relationship Id="rId16" Type="http://schemas.openxmlformats.org/officeDocument/2006/relationships/tags" Target="../tags/tag1208.xml"/><Relationship Id="rId15" Type="http://schemas.openxmlformats.org/officeDocument/2006/relationships/tags" Target="../tags/tag1207.xml"/><Relationship Id="rId14" Type="http://schemas.openxmlformats.org/officeDocument/2006/relationships/tags" Target="../tags/tag1206.xml"/><Relationship Id="rId13" Type="http://schemas.openxmlformats.org/officeDocument/2006/relationships/tags" Target="../tags/tag1205.xml"/><Relationship Id="rId12" Type="http://schemas.openxmlformats.org/officeDocument/2006/relationships/tags" Target="../tags/tag1204.xml"/><Relationship Id="rId11" Type="http://schemas.openxmlformats.org/officeDocument/2006/relationships/tags" Target="../tags/tag1203.xml"/><Relationship Id="rId10" Type="http://schemas.openxmlformats.org/officeDocument/2006/relationships/tags" Target="../tags/tag1202.xml"/><Relationship Id="rId1" Type="http://schemas.openxmlformats.org/officeDocument/2006/relationships/tags" Target="../tags/tag1193.xml"/></Relationships>
</file>

<file path=ppt/slides/_rels/slide83.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1221.xml"/><Relationship Id="rId6" Type="http://schemas.openxmlformats.org/officeDocument/2006/relationships/tags" Target="../tags/tag1220.xml"/><Relationship Id="rId5" Type="http://schemas.openxmlformats.org/officeDocument/2006/relationships/tags" Target="../tags/tag1219.xml"/><Relationship Id="rId4" Type="http://schemas.openxmlformats.org/officeDocument/2006/relationships/tags" Target="../tags/tag1218.xml"/><Relationship Id="rId3" Type="http://schemas.openxmlformats.org/officeDocument/2006/relationships/tags" Target="../tags/tag1217.xml"/><Relationship Id="rId2" Type="http://schemas.openxmlformats.org/officeDocument/2006/relationships/tags" Target="../tags/tag1216.xml"/><Relationship Id="rId1" Type="http://schemas.openxmlformats.org/officeDocument/2006/relationships/tags" Target="../tags/tag1215.xml"/></Relationships>
</file>

<file path=ppt/slides/_rels/slide84.xml.rels><?xml version="1.0" encoding="UTF-8" standalone="yes"?>
<Relationships xmlns="http://schemas.openxmlformats.org/package/2006/relationships"><Relationship Id="rId9" Type="http://schemas.openxmlformats.org/officeDocument/2006/relationships/tags" Target="../tags/tag1230.xml"/><Relationship Id="rId8" Type="http://schemas.openxmlformats.org/officeDocument/2006/relationships/tags" Target="../tags/tag1229.xml"/><Relationship Id="rId7" Type="http://schemas.openxmlformats.org/officeDocument/2006/relationships/tags" Target="../tags/tag1228.xml"/><Relationship Id="rId6" Type="http://schemas.openxmlformats.org/officeDocument/2006/relationships/tags" Target="../tags/tag1227.xml"/><Relationship Id="rId5" Type="http://schemas.openxmlformats.org/officeDocument/2006/relationships/tags" Target="../tags/tag1226.xml"/><Relationship Id="rId4" Type="http://schemas.openxmlformats.org/officeDocument/2006/relationships/tags" Target="../tags/tag1225.xml"/><Relationship Id="rId3" Type="http://schemas.openxmlformats.org/officeDocument/2006/relationships/tags" Target="../tags/tag1224.xml"/><Relationship Id="rId23" Type="http://schemas.openxmlformats.org/officeDocument/2006/relationships/slideLayout" Target="../slideLayouts/slideLayout12.xml"/><Relationship Id="rId22" Type="http://schemas.openxmlformats.org/officeDocument/2006/relationships/tags" Target="../tags/tag1242.xml"/><Relationship Id="rId21" Type="http://schemas.openxmlformats.org/officeDocument/2006/relationships/tags" Target="../tags/tag1241.xml"/><Relationship Id="rId20" Type="http://schemas.openxmlformats.org/officeDocument/2006/relationships/tags" Target="../tags/tag1240.xml"/><Relationship Id="rId2" Type="http://schemas.openxmlformats.org/officeDocument/2006/relationships/tags" Target="../tags/tag1223.xml"/><Relationship Id="rId19" Type="http://schemas.openxmlformats.org/officeDocument/2006/relationships/tags" Target="../tags/tag1239.xml"/><Relationship Id="rId18" Type="http://schemas.openxmlformats.org/officeDocument/2006/relationships/tags" Target="../tags/tag1238.xml"/><Relationship Id="rId17" Type="http://schemas.openxmlformats.org/officeDocument/2006/relationships/image" Target="../media/image46.png"/><Relationship Id="rId16" Type="http://schemas.openxmlformats.org/officeDocument/2006/relationships/tags" Target="../tags/tag1237.xml"/><Relationship Id="rId15" Type="http://schemas.openxmlformats.org/officeDocument/2006/relationships/tags" Target="../tags/tag1236.xml"/><Relationship Id="rId14" Type="http://schemas.openxmlformats.org/officeDocument/2006/relationships/tags" Target="../tags/tag1235.xml"/><Relationship Id="rId13" Type="http://schemas.openxmlformats.org/officeDocument/2006/relationships/tags" Target="../tags/tag1234.xml"/><Relationship Id="rId12" Type="http://schemas.openxmlformats.org/officeDocument/2006/relationships/tags" Target="../tags/tag1233.xml"/><Relationship Id="rId11" Type="http://schemas.openxmlformats.org/officeDocument/2006/relationships/tags" Target="../tags/tag1232.xml"/><Relationship Id="rId10" Type="http://schemas.openxmlformats.org/officeDocument/2006/relationships/tags" Target="../tags/tag1231.xml"/><Relationship Id="rId1" Type="http://schemas.openxmlformats.org/officeDocument/2006/relationships/tags" Target="../tags/tag1222.xml"/></Relationships>
</file>

<file path=ppt/slides/_rels/slide85.xml.rels><?xml version="1.0" encoding="UTF-8" standalone="yes"?>
<Relationships xmlns="http://schemas.openxmlformats.org/package/2006/relationships"><Relationship Id="rId9" Type="http://schemas.openxmlformats.org/officeDocument/2006/relationships/tags" Target="../tags/tag1251.xml"/><Relationship Id="rId8" Type="http://schemas.openxmlformats.org/officeDocument/2006/relationships/tags" Target="../tags/tag1250.xml"/><Relationship Id="rId7" Type="http://schemas.openxmlformats.org/officeDocument/2006/relationships/tags" Target="../tags/tag1249.xml"/><Relationship Id="rId6" Type="http://schemas.openxmlformats.org/officeDocument/2006/relationships/tags" Target="../tags/tag1248.xml"/><Relationship Id="rId5" Type="http://schemas.openxmlformats.org/officeDocument/2006/relationships/tags" Target="../tags/tag1247.xml"/><Relationship Id="rId4" Type="http://schemas.openxmlformats.org/officeDocument/2006/relationships/tags" Target="../tags/tag1246.xml"/><Relationship Id="rId3" Type="http://schemas.openxmlformats.org/officeDocument/2006/relationships/tags" Target="../tags/tag1245.xml"/><Relationship Id="rId2" Type="http://schemas.openxmlformats.org/officeDocument/2006/relationships/tags" Target="../tags/tag1244.xml"/><Relationship Id="rId11" Type="http://schemas.openxmlformats.org/officeDocument/2006/relationships/slideLayout" Target="../slideLayouts/slideLayout12.xml"/><Relationship Id="rId10" Type="http://schemas.openxmlformats.org/officeDocument/2006/relationships/tags" Target="../tags/tag1252.xml"/><Relationship Id="rId1" Type="http://schemas.openxmlformats.org/officeDocument/2006/relationships/tags" Target="../tags/tag1243.xml"/></Relationships>
</file>

<file path=ppt/slides/_rels/slide86.xml.rels><?xml version="1.0" encoding="UTF-8" standalone="yes"?>
<Relationships xmlns="http://schemas.openxmlformats.org/package/2006/relationships"><Relationship Id="rId9" Type="http://schemas.openxmlformats.org/officeDocument/2006/relationships/tags" Target="../tags/tag1261.xml"/><Relationship Id="rId8" Type="http://schemas.openxmlformats.org/officeDocument/2006/relationships/tags" Target="../tags/tag1260.xml"/><Relationship Id="rId7" Type="http://schemas.openxmlformats.org/officeDocument/2006/relationships/tags" Target="../tags/tag1259.xml"/><Relationship Id="rId6" Type="http://schemas.openxmlformats.org/officeDocument/2006/relationships/tags" Target="../tags/tag1258.xml"/><Relationship Id="rId5" Type="http://schemas.openxmlformats.org/officeDocument/2006/relationships/tags" Target="../tags/tag1257.xml"/><Relationship Id="rId4" Type="http://schemas.openxmlformats.org/officeDocument/2006/relationships/tags" Target="../tags/tag1256.xml"/><Relationship Id="rId3" Type="http://schemas.openxmlformats.org/officeDocument/2006/relationships/tags" Target="../tags/tag1255.xml"/><Relationship Id="rId2" Type="http://schemas.openxmlformats.org/officeDocument/2006/relationships/tags" Target="../tags/tag1254.xml"/><Relationship Id="rId10" Type="http://schemas.openxmlformats.org/officeDocument/2006/relationships/slideLayout" Target="../slideLayouts/slideLayout12.xml"/><Relationship Id="rId1" Type="http://schemas.openxmlformats.org/officeDocument/2006/relationships/tags" Target="../tags/tag1253.xml"/></Relationships>
</file>

<file path=ppt/slides/_rels/slide87.xml.rels><?xml version="1.0" encoding="UTF-8" standalone="yes"?>
<Relationships xmlns="http://schemas.openxmlformats.org/package/2006/relationships"><Relationship Id="rId9" Type="http://schemas.openxmlformats.org/officeDocument/2006/relationships/tags" Target="../tags/tag1270.xml"/><Relationship Id="rId8" Type="http://schemas.openxmlformats.org/officeDocument/2006/relationships/tags" Target="../tags/tag1269.xml"/><Relationship Id="rId7" Type="http://schemas.openxmlformats.org/officeDocument/2006/relationships/tags" Target="../tags/tag1268.xml"/><Relationship Id="rId6" Type="http://schemas.openxmlformats.org/officeDocument/2006/relationships/tags" Target="../tags/tag1267.xml"/><Relationship Id="rId5" Type="http://schemas.openxmlformats.org/officeDocument/2006/relationships/tags" Target="../tags/tag1266.xml"/><Relationship Id="rId4" Type="http://schemas.openxmlformats.org/officeDocument/2006/relationships/tags" Target="../tags/tag1265.xml"/><Relationship Id="rId3" Type="http://schemas.openxmlformats.org/officeDocument/2006/relationships/tags" Target="../tags/tag1264.xml"/><Relationship Id="rId2" Type="http://schemas.openxmlformats.org/officeDocument/2006/relationships/tags" Target="../tags/tag1263.xml"/><Relationship Id="rId10" Type="http://schemas.openxmlformats.org/officeDocument/2006/relationships/slideLayout" Target="../slideLayouts/slideLayout12.xml"/><Relationship Id="rId1" Type="http://schemas.openxmlformats.org/officeDocument/2006/relationships/tags" Target="../tags/tag1262.xml"/></Relationships>
</file>

<file path=ppt/slides/_rels/slide88.xml.rels><?xml version="1.0" encoding="UTF-8" standalone="yes"?>
<Relationships xmlns="http://schemas.openxmlformats.org/package/2006/relationships"><Relationship Id="rId9" Type="http://schemas.openxmlformats.org/officeDocument/2006/relationships/tags" Target="../tags/tag1278.xml"/><Relationship Id="rId8" Type="http://schemas.openxmlformats.org/officeDocument/2006/relationships/tags" Target="../tags/tag1277.xml"/><Relationship Id="rId7" Type="http://schemas.openxmlformats.org/officeDocument/2006/relationships/tags" Target="../tags/tag1276.xml"/><Relationship Id="rId6" Type="http://schemas.openxmlformats.org/officeDocument/2006/relationships/tags" Target="../tags/tag1275.xml"/><Relationship Id="rId5" Type="http://schemas.openxmlformats.org/officeDocument/2006/relationships/tags" Target="../tags/tag1274.xml"/><Relationship Id="rId4" Type="http://schemas.openxmlformats.org/officeDocument/2006/relationships/tags" Target="../tags/tag1273.xml"/><Relationship Id="rId3" Type="http://schemas.openxmlformats.org/officeDocument/2006/relationships/tags" Target="../tags/tag1272.xml"/><Relationship Id="rId2" Type="http://schemas.openxmlformats.org/officeDocument/2006/relationships/image" Target="../media/image6.jpeg"/><Relationship Id="rId15" Type="http://schemas.openxmlformats.org/officeDocument/2006/relationships/slideLayout" Target="../slideLayouts/slideLayout12.xml"/><Relationship Id="rId14" Type="http://schemas.openxmlformats.org/officeDocument/2006/relationships/tags" Target="../tags/tag1283.xml"/><Relationship Id="rId13" Type="http://schemas.openxmlformats.org/officeDocument/2006/relationships/tags" Target="../tags/tag1282.xml"/><Relationship Id="rId12" Type="http://schemas.openxmlformats.org/officeDocument/2006/relationships/tags" Target="../tags/tag1281.xml"/><Relationship Id="rId11" Type="http://schemas.openxmlformats.org/officeDocument/2006/relationships/tags" Target="../tags/tag1280.xml"/><Relationship Id="rId10" Type="http://schemas.openxmlformats.org/officeDocument/2006/relationships/tags" Target="../tags/tag1279.xml"/><Relationship Id="rId1" Type="http://schemas.openxmlformats.org/officeDocument/2006/relationships/tags" Target="../tags/tag1271.xml"/></Relationships>
</file>

<file path=ppt/slides/_rels/slide89.xml.rels><?xml version="1.0" encoding="UTF-8" standalone="yes"?>
<Relationships xmlns="http://schemas.openxmlformats.org/package/2006/relationships"><Relationship Id="rId99" Type="http://schemas.openxmlformats.org/officeDocument/2006/relationships/tags" Target="../tags/tag1382.xml"/><Relationship Id="rId98" Type="http://schemas.openxmlformats.org/officeDocument/2006/relationships/tags" Target="../tags/tag1381.xml"/><Relationship Id="rId97" Type="http://schemas.openxmlformats.org/officeDocument/2006/relationships/tags" Target="../tags/tag1380.xml"/><Relationship Id="rId96" Type="http://schemas.openxmlformats.org/officeDocument/2006/relationships/tags" Target="../tags/tag1379.xml"/><Relationship Id="rId95" Type="http://schemas.openxmlformats.org/officeDocument/2006/relationships/tags" Target="../tags/tag1378.xml"/><Relationship Id="rId94" Type="http://schemas.openxmlformats.org/officeDocument/2006/relationships/tags" Target="../tags/tag1377.xml"/><Relationship Id="rId93" Type="http://schemas.openxmlformats.org/officeDocument/2006/relationships/tags" Target="../tags/tag1376.xml"/><Relationship Id="rId92" Type="http://schemas.openxmlformats.org/officeDocument/2006/relationships/tags" Target="../tags/tag1375.xml"/><Relationship Id="rId91" Type="http://schemas.openxmlformats.org/officeDocument/2006/relationships/tags" Target="../tags/tag1374.xml"/><Relationship Id="rId90" Type="http://schemas.openxmlformats.org/officeDocument/2006/relationships/tags" Target="../tags/tag1373.xml"/><Relationship Id="rId9" Type="http://schemas.openxmlformats.org/officeDocument/2006/relationships/tags" Target="../tags/tag1292.xml"/><Relationship Id="rId89" Type="http://schemas.openxmlformats.org/officeDocument/2006/relationships/tags" Target="../tags/tag1372.xml"/><Relationship Id="rId88" Type="http://schemas.openxmlformats.org/officeDocument/2006/relationships/tags" Target="../tags/tag1371.xml"/><Relationship Id="rId87" Type="http://schemas.openxmlformats.org/officeDocument/2006/relationships/tags" Target="../tags/tag1370.xml"/><Relationship Id="rId86" Type="http://schemas.openxmlformats.org/officeDocument/2006/relationships/tags" Target="../tags/tag1369.xml"/><Relationship Id="rId85" Type="http://schemas.openxmlformats.org/officeDocument/2006/relationships/tags" Target="../tags/tag1368.xml"/><Relationship Id="rId84" Type="http://schemas.openxmlformats.org/officeDocument/2006/relationships/tags" Target="../tags/tag1367.xml"/><Relationship Id="rId83" Type="http://schemas.openxmlformats.org/officeDocument/2006/relationships/tags" Target="../tags/tag1366.xml"/><Relationship Id="rId82" Type="http://schemas.openxmlformats.org/officeDocument/2006/relationships/tags" Target="../tags/tag1365.xml"/><Relationship Id="rId81" Type="http://schemas.openxmlformats.org/officeDocument/2006/relationships/tags" Target="../tags/tag1364.xml"/><Relationship Id="rId80" Type="http://schemas.openxmlformats.org/officeDocument/2006/relationships/tags" Target="../tags/tag1363.xml"/><Relationship Id="rId8" Type="http://schemas.openxmlformats.org/officeDocument/2006/relationships/tags" Target="../tags/tag1291.xml"/><Relationship Id="rId79" Type="http://schemas.openxmlformats.org/officeDocument/2006/relationships/tags" Target="../tags/tag1362.xml"/><Relationship Id="rId78" Type="http://schemas.openxmlformats.org/officeDocument/2006/relationships/tags" Target="../tags/tag1361.xml"/><Relationship Id="rId77" Type="http://schemas.openxmlformats.org/officeDocument/2006/relationships/tags" Target="../tags/tag1360.xml"/><Relationship Id="rId76" Type="http://schemas.openxmlformats.org/officeDocument/2006/relationships/tags" Target="../tags/tag1359.xml"/><Relationship Id="rId75" Type="http://schemas.openxmlformats.org/officeDocument/2006/relationships/tags" Target="../tags/tag1358.xml"/><Relationship Id="rId74" Type="http://schemas.openxmlformats.org/officeDocument/2006/relationships/tags" Target="../tags/tag1357.xml"/><Relationship Id="rId73" Type="http://schemas.openxmlformats.org/officeDocument/2006/relationships/tags" Target="../tags/tag1356.xml"/><Relationship Id="rId72" Type="http://schemas.openxmlformats.org/officeDocument/2006/relationships/tags" Target="../tags/tag1355.xml"/><Relationship Id="rId71" Type="http://schemas.openxmlformats.org/officeDocument/2006/relationships/tags" Target="../tags/tag1354.xml"/><Relationship Id="rId70" Type="http://schemas.openxmlformats.org/officeDocument/2006/relationships/tags" Target="../tags/tag1353.xml"/><Relationship Id="rId7" Type="http://schemas.openxmlformats.org/officeDocument/2006/relationships/tags" Target="../tags/tag1290.xml"/><Relationship Id="rId69" Type="http://schemas.openxmlformats.org/officeDocument/2006/relationships/tags" Target="../tags/tag1352.xml"/><Relationship Id="rId68" Type="http://schemas.openxmlformats.org/officeDocument/2006/relationships/tags" Target="../tags/tag1351.xml"/><Relationship Id="rId67" Type="http://schemas.openxmlformats.org/officeDocument/2006/relationships/tags" Target="../tags/tag1350.xml"/><Relationship Id="rId66" Type="http://schemas.openxmlformats.org/officeDocument/2006/relationships/tags" Target="../tags/tag1349.xml"/><Relationship Id="rId65" Type="http://schemas.openxmlformats.org/officeDocument/2006/relationships/tags" Target="../tags/tag1348.xml"/><Relationship Id="rId64" Type="http://schemas.openxmlformats.org/officeDocument/2006/relationships/tags" Target="../tags/tag1347.xml"/><Relationship Id="rId63" Type="http://schemas.openxmlformats.org/officeDocument/2006/relationships/tags" Target="../tags/tag1346.xml"/><Relationship Id="rId62" Type="http://schemas.openxmlformats.org/officeDocument/2006/relationships/tags" Target="../tags/tag1345.xml"/><Relationship Id="rId61" Type="http://schemas.openxmlformats.org/officeDocument/2006/relationships/tags" Target="../tags/tag1344.xml"/><Relationship Id="rId60" Type="http://schemas.openxmlformats.org/officeDocument/2006/relationships/tags" Target="../tags/tag1343.xml"/><Relationship Id="rId6" Type="http://schemas.openxmlformats.org/officeDocument/2006/relationships/tags" Target="../tags/tag1289.xml"/><Relationship Id="rId59" Type="http://schemas.openxmlformats.org/officeDocument/2006/relationships/tags" Target="../tags/tag1342.xml"/><Relationship Id="rId58" Type="http://schemas.openxmlformats.org/officeDocument/2006/relationships/tags" Target="../tags/tag1341.xml"/><Relationship Id="rId57" Type="http://schemas.openxmlformats.org/officeDocument/2006/relationships/tags" Target="../tags/tag1340.xml"/><Relationship Id="rId56" Type="http://schemas.openxmlformats.org/officeDocument/2006/relationships/tags" Target="../tags/tag1339.xml"/><Relationship Id="rId55" Type="http://schemas.openxmlformats.org/officeDocument/2006/relationships/tags" Target="../tags/tag1338.xml"/><Relationship Id="rId54" Type="http://schemas.openxmlformats.org/officeDocument/2006/relationships/tags" Target="../tags/tag1337.xml"/><Relationship Id="rId53" Type="http://schemas.openxmlformats.org/officeDocument/2006/relationships/tags" Target="../tags/tag1336.xml"/><Relationship Id="rId52" Type="http://schemas.openxmlformats.org/officeDocument/2006/relationships/tags" Target="../tags/tag1335.xml"/><Relationship Id="rId51" Type="http://schemas.openxmlformats.org/officeDocument/2006/relationships/tags" Target="../tags/tag1334.xml"/><Relationship Id="rId50" Type="http://schemas.openxmlformats.org/officeDocument/2006/relationships/tags" Target="../tags/tag1333.xml"/><Relationship Id="rId5" Type="http://schemas.openxmlformats.org/officeDocument/2006/relationships/tags" Target="../tags/tag1288.xml"/><Relationship Id="rId49" Type="http://schemas.openxmlformats.org/officeDocument/2006/relationships/tags" Target="../tags/tag1332.xml"/><Relationship Id="rId48" Type="http://schemas.openxmlformats.org/officeDocument/2006/relationships/tags" Target="../tags/tag1331.xml"/><Relationship Id="rId47" Type="http://schemas.openxmlformats.org/officeDocument/2006/relationships/tags" Target="../tags/tag1330.xml"/><Relationship Id="rId46" Type="http://schemas.openxmlformats.org/officeDocument/2006/relationships/tags" Target="../tags/tag1329.xml"/><Relationship Id="rId45" Type="http://schemas.openxmlformats.org/officeDocument/2006/relationships/tags" Target="../tags/tag1328.xml"/><Relationship Id="rId44" Type="http://schemas.openxmlformats.org/officeDocument/2006/relationships/tags" Target="../tags/tag1327.xml"/><Relationship Id="rId43" Type="http://schemas.openxmlformats.org/officeDocument/2006/relationships/tags" Target="../tags/tag1326.xml"/><Relationship Id="rId42" Type="http://schemas.openxmlformats.org/officeDocument/2006/relationships/tags" Target="../tags/tag1325.xml"/><Relationship Id="rId41" Type="http://schemas.openxmlformats.org/officeDocument/2006/relationships/tags" Target="../tags/tag1324.xml"/><Relationship Id="rId40" Type="http://schemas.openxmlformats.org/officeDocument/2006/relationships/tags" Target="../tags/tag1323.xml"/><Relationship Id="rId4" Type="http://schemas.openxmlformats.org/officeDocument/2006/relationships/tags" Target="../tags/tag1287.xml"/><Relationship Id="rId39" Type="http://schemas.openxmlformats.org/officeDocument/2006/relationships/tags" Target="../tags/tag1322.xml"/><Relationship Id="rId38" Type="http://schemas.openxmlformats.org/officeDocument/2006/relationships/tags" Target="../tags/tag1321.xml"/><Relationship Id="rId37" Type="http://schemas.openxmlformats.org/officeDocument/2006/relationships/tags" Target="../tags/tag1320.xml"/><Relationship Id="rId36" Type="http://schemas.openxmlformats.org/officeDocument/2006/relationships/tags" Target="../tags/tag1319.xml"/><Relationship Id="rId35" Type="http://schemas.openxmlformats.org/officeDocument/2006/relationships/tags" Target="../tags/tag1318.xml"/><Relationship Id="rId34" Type="http://schemas.openxmlformats.org/officeDocument/2006/relationships/tags" Target="../tags/tag1317.xml"/><Relationship Id="rId33" Type="http://schemas.openxmlformats.org/officeDocument/2006/relationships/tags" Target="../tags/tag1316.xml"/><Relationship Id="rId32" Type="http://schemas.openxmlformats.org/officeDocument/2006/relationships/tags" Target="../tags/tag1315.xml"/><Relationship Id="rId31" Type="http://schemas.openxmlformats.org/officeDocument/2006/relationships/tags" Target="../tags/tag1314.xml"/><Relationship Id="rId30" Type="http://schemas.openxmlformats.org/officeDocument/2006/relationships/tags" Target="../tags/tag1313.xml"/><Relationship Id="rId3" Type="http://schemas.openxmlformats.org/officeDocument/2006/relationships/tags" Target="../tags/tag1286.xml"/><Relationship Id="rId29" Type="http://schemas.openxmlformats.org/officeDocument/2006/relationships/tags" Target="../tags/tag1312.xml"/><Relationship Id="rId28" Type="http://schemas.openxmlformats.org/officeDocument/2006/relationships/tags" Target="../tags/tag1311.xml"/><Relationship Id="rId27" Type="http://schemas.openxmlformats.org/officeDocument/2006/relationships/tags" Target="../tags/tag1310.xml"/><Relationship Id="rId26" Type="http://schemas.openxmlformats.org/officeDocument/2006/relationships/tags" Target="../tags/tag1309.xml"/><Relationship Id="rId25" Type="http://schemas.openxmlformats.org/officeDocument/2006/relationships/tags" Target="../tags/tag1308.xml"/><Relationship Id="rId24" Type="http://schemas.openxmlformats.org/officeDocument/2006/relationships/tags" Target="../tags/tag1307.xml"/><Relationship Id="rId23" Type="http://schemas.openxmlformats.org/officeDocument/2006/relationships/tags" Target="../tags/tag1306.xml"/><Relationship Id="rId22" Type="http://schemas.openxmlformats.org/officeDocument/2006/relationships/tags" Target="../tags/tag1305.xml"/><Relationship Id="rId21" Type="http://schemas.openxmlformats.org/officeDocument/2006/relationships/tags" Target="../tags/tag1304.xml"/><Relationship Id="rId20" Type="http://schemas.openxmlformats.org/officeDocument/2006/relationships/tags" Target="../tags/tag1303.xml"/><Relationship Id="rId2" Type="http://schemas.openxmlformats.org/officeDocument/2006/relationships/tags" Target="../tags/tag1285.xml"/><Relationship Id="rId19" Type="http://schemas.openxmlformats.org/officeDocument/2006/relationships/tags" Target="../tags/tag1302.xml"/><Relationship Id="rId18" Type="http://schemas.openxmlformats.org/officeDocument/2006/relationships/tags" Target="../tags/tag1301.xml"/><Relationship Id="rId17" Type="http://schemas.openxmlformats.org/officeDocument/2006/relationships/tags" Target="../tags/tag1300.xml"/><Relationship Id="rId16" Type="http://schemas.openxmlformats.org/officeDocument/2006/relationships/tags" Target="../tags/tag1299.xml"/><Relationship Id="rId15" Type="http://schemas.openxmlformats.org/officeDocument/2006/relationships/tags" Target="../tags/tag1298.xml"/><Relationship Id="rId14" Type="http://schemas.openxmlformats.org/officeDocument/2006/relationships/tags" Target="../tags/tag1297.xml"/><Relationship Id="rId13" Type="http://schemas.openxmlformats.org/officeDocument/2006/relationships/tags" Target="../tags/tag1296.xml"/><Relationship Id="rId12" Type="http://schemas.openxmlformats.org/officeDocument/2006/relationships/tags" Target="../tags/tag1295.xml"/><Relationship Id="rId11" Type="http://schemas.openxmlformats.org/officeDocument/2006/relationships/tags" Target="../tags/tag1294.xml"/><Relationship Id="rId107" Type="http://schemas.openxmlformats.org/officeDocument/2006/relationships/slideLayout" Target="../slideLayouts/slideLayout12.xml"/><Relationship Id="rId106" Type="http://schemas.openxmlformats.org/officeDocument/2006/relationships/tags" Target="../tags/tag1389.xml"/><Relationship Id="rId105" Type="http://schemas.openxmlformats.org/officeDocument/2006/relationships/tags" Target="../tags/tag1388.xml"/><Relationship Id="rId104" Type="http://schemas.openxmlformats.org/officeDocument/2006/relationships/tags" Target="../tags/tag1387.xml"/><Relationship Id="rId103" Type="http://schemas.openxmlformats.org/officeDocument/2006/relationships/tags" Target="../tags/tag1386.xml"/><Relationship Id="rId102" Type="http://schemas.openxmlformats.org/officeDocument/2006/relationships/tags" Target="../tags/tag1385.xml"/><Relationship Id="rId101" Type="http://schemas.openxmlformats.org/officeDocument/2006/relationships/tags" Target="../tags/tag1384.xml"/><Relationship Id="rId100" Type="http://schemas.openxmlformats.org/officeDocument/2006/relationships/tags" Target="../tags/tag1383.xml"/><Relationship Id="rId10" Type="http://schemas.openxmlformats.org/officeDocument/2006/relationships/tags" Target="../tags/tag1293.xml"/><Relationship Id="rId1" Type="http://schemas.openxmlformats.org/officeDocument/2006/relationships/tags" Target="../tags/tag1284.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238.xml"/><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tags" Target="../tags/tag232.xml"/></Relationships>
</file>

<file path=ppt/slides/_rels/slide90.xml.rels><?xml version="1.0" encoding="UTF-8" standalone="yes"?>
<Relationships xmlns="http://schemas.openxmlformats.org/package/2006/relationships"><Relationship Id="rId9" Type="http://schemas.openxmlformats.org/officeDocument/2006/relationships/tags" Target="../tags/tag1398.xml"/><Relationship Id="rId84" Type="http://schemas.openxmlformats.org/officeDocument/2006/relationships/slideLayout" Target="../slideLayouts/slideLayout12.xml"/><Relationship Id="rId83" Type="http://schemas.openxmlformats.org/officeDocument/2006/relationships/tags" Target="../tags/tag1472.xml"/><Relationship Id="rId82" Type="http://schemas.openxmlformats.org/officeDocument/2006/relationships/tags" Target="../tags/tag1471.xml"/><Relationship Id="rId81" Type="http://schemas.openxmlformats.org/officeDocument/2006/relationships/tags" Target="../tags/tag1470.xml"/><Relationship Id="rId80" Type="http://schemas.openxmlformats.org/officeDocument/2006/relationships/tags" Target="../tags/tag1469.xml"/><Relationship Id="rId8" Type="http://schemas.openxmlformats.org/officeDocument/2006/relationships/tags" Target="../tags/tag1397.xml"/><Relationship Id="rId79" Type="http://schemas.openxmlformats.org/officeDocument/2006/relationships/tags" Target="../tags/tag1468.xml"/><Relationship Id="rId78" Type="http://schemas.openxmlformats.org/officeDocument/2006/relationships/tags" Target="../tags/tag1467.xml"/><Relationship Id="rId77" Type="http://schemas.openxmlformats.org/officeDocument/2006/relationships/tags" Target="../tags/tag1466.xml"/><Relationship Id="rId76" Type="http://schemas.openxmlformats.org/officeDocument/2006/relationships/tags" Target="../tags/tag1465.xml"/><Relationship Id="rId75" Type="http://schemas.openxmlformats.org/officeDocument/2006/relationships/tags" Target="../tags/tag1464.xml"/><Relationship Id="rId74" Type="http://schemas.openxmlformats.org/officeDocument/2006/relationships/tags" Target="../tags/tag1463.xml"/><Relationship Id="rId73" Type="http://schemas.openxmlformats.org/officeDocument/2006/relationships/tags" Target="../tags/tag1462.xml"/><Relationship Id="rId72" Type="http://schemas.openxmlformats.org/officeDocument/2006/relationships/tags" Target="../tags/tag1461.xml"/><Relationship Id="rId71" Type="http://schemas.openxmlformats.org/officeDocument/2006/relationships/tags" Target="../tags/tag1460.xml"/><Relationship Id="rId70" Type="http://schemas.openxmlformats.org/officeDocument/2006/relationships/tags" Target="../tags/tag1459.xml"/><Relationship Id="rId7" Type="http://schemas.openxmlformats.org/officeDocument/2006/relationships/tags" Target="../tags/tag1396.xml"/><Relationship Id="rId69" Type="http://schemas.openxmlformats.org/officeDocument/2006/relationships/tags" Target="../tags/tag1458.xml"/><Relationship Id="rId68" Type="http://schemas.openxmlformats.org/officeDocument/2006/relationships/tags" Target="../tags/tag1457.xml"/><Relationship Id="rId67" Type="http://schemas.openxmlformats.org/officeDocument/2006/relationships/tags" Target="../tags/tag1456.xml"/><Relationship Id="rId66" Type="http://schemas.openxmlformats.org/officeDocument/2006/relationships/tags" Target="../tags/tag1455.xml"/><Relationship Id="rId65" Type="http://schemas.openxmlformats.org/officeDocument/2006/relationships/tags" Target="../tags/tag1454.xml"/><Relationship Id="rId64" Type="http://schemas.openxmlformats.org/officeDocument/2006/relationships/tags" Target="../tags/tag1453.xml"/><Relationship Id="rId63" Type="http://schemas.openxmlformats.org/officeDocument/2006/relationships/tags" Target="../tags/tag1452.xml"/><Relationship Id="rId62" Type="http://schemas.openxmlformats.org/officeDocument/2006/relationships/tags" Target="../tags/tag1451.xml"/><Relationship Id="rId61" Type="http://schemas.openxmlformats.org/officeDocument/2006/relationships/tags" Target="../tags/tag1450.xml"/><Relationship Id="rId60" Type="http://schemas.openxmlformats.org/officeDocument/2006/relationships/tags" Target="../tags/tag1449.xml"/><Relationship Id="rId6" Type="http://schemas.openxmlformats.org/officeDocument/2006/relationships/tags" Target="../tags/tag1395.xml"/><Relationship Id="rId59" Type="http://schemas.openxmlformats.org/officeDocument/2006/relationships/tags" Target="../tags/tag1448.xml"/><Relationship Id="rId58" Type="http://schemas.openxmlformats.org/officeDocument/2006/relationships/tags" Target="../tags/tag1447.xml"/><Relationship Id="rId57" Type="http://schemas.openxmlformats.org/officeDocument/2006/relationships/tags" Target="../tags/tag1446.xml"/><Relationship Id="rId56" Type="http://schemas.openxmlformats.org/officeDocument/2006/relationships/tags" Target="../tags/tag1445.xml"/><Relationship Id="rId55" Type="http://schemas.openxmlformats.org/officeDocument/2006/relationships/tags" Target="../tags/tag1444.xml"/><Relationship Id="rId54" Type="http://schemas.openxmlformats.org/officeDocument/2006/relationships/tags" Target="../tags/tag1443.xml"/><Relationship Id="rId53" Type="http://schemas.openxmlformats.org/officeDocument/2006/relationships/tags" Target="../tags/tag1442.xml"/><Relationship Id="rId52" Type="http://schemas.openxmlformats.org/officeDocument/2006/relationships/tags" Target="../tags/tag1441.xml"/><Relationship Id="rId51" Type="http://schemas.openxmlformats.org/officeDocument/2006/relationships/tags" Target="../tags/tag1440.xml"/><Relationship Id="rId50" Type="http://schemas.openxmlformats.org/officeDocument/2006/relationships/tags" Target="../tags/tag1439.xml"/><Relationship Id="rId5" Type="http://schemas.openxmlformats.org/officeDocument/2006/relationships/tags" Target="../tags/tag1394.xml"/><Relationship Id="rId49" Type="http://schemas.openxmlformats.org/officeDocument/2006/relationships/tags" Target="../tags/tag1438.xml"/><Relationship Id="rId48" Type="http://schemas.openxmlformats.org/officeDocument/2006/relationships/tags" Target="../tags/tag1437.xml"/><Relationship Id="rId47" Type="http://schemas.openxmlformats.org/officeDocument/2006/relationships/tags" Target="../tags/tag1436.xml"/><Relationship Id="rId46" Type="http://schemas.openxmlformats.org/officeDocument/2006/relationships/tags" Target="../tags/tag1435.xml"/><Relationship Id="rId45" Type="http://schemas.openxmlformats.org/officeDocument/2006/relationships/tags" Target="../tags/tag1434.xml"/><Relationship Id="rId44" Type="http://schemas.openxmlformats.org/officeDocument/2006/relationships/tags" Target="../tags/tag1433.xml"/><Relationship Id="rId43" Type="http://schemas.openxmlformats.org/officeDocument/2006/relationships/tags" Target="../tags/tag1432.xml"/><Relationship Id="rId42" Type="http://schemas.openxmlformats.org/officeDocument/2006/relationships/tags" Target="../tags/tag1431.xml"/><Relationship Id="rId41" Type="http://schemas.openxmlformats.org/officeDocument/2006/relationships/tags" Target="../tags/tag1430.xml"/><Relationship Id="rId40" Type="http://schemas.openxmlformats.org/officeDocument/2006/relationships/tags" Target="../tags/tag1429.xml"/><Relationship Id="rId4" Type="http://schemas.openxmlformats.org/officeDocument/2006/relationships/tags" Target="../tags/tag1393.xml"/><Relationship Id="rId39" Type="http://schemas.openxmlformats.org/officeDocument/2006/relationships/tags" Target="../tags/tag1428.xml"/><Relationship Id="rId38" Type="http://schemas.openxmlformats.org/officeDocument/2006/relationships/tags" Target="../tags/tag1427.xml"/><Relationship Id="rId37" Type="http://schemas.openxmlformats.org/officeDocument/2006/relationships/tags" Target="../tags/tag1426.xml"/><Relationship Id="rId36" Type="http://schemas.openxmlformats.org/officeDocument/2006/relationships/tags" Target="../tags/tag1425.xml"/><Relationship Id="rId35" Type="http://schemas.openxmlformats.org/officeDocument/2006/relationships/tags" Target="../tags/tag1424.xml"/><Relationship Id="rId34" Type="http://schemas.openxmlformats.org/officeDocument/2006/relationships/tags" Target="../tags/tag1423.xml"/><Relationship Id="rId33" Type="http://schemas.openxmlformats.org/officeDocument/2006/relationships/tags" Target="../tags/tag1422.xml"/><Relationship Id="rId32" Type="http://schemas.openxmlformats.org/officeDocument/2006/relationships/tags" Target="../tags/tag1421.xml"/><Relationship Id="rId31" Type="http://schemas.openxmlformats.org/officeDocument/2006/relationships/tags" Target="../tags/tag1420.xml"/><Relationship Id="rId30" Type="http://schemas.openxmlformats.org/officeDocument/2006/relationships/tags" Target="../tags/tag1419.xml"/><Relationship Id="rId3" Type="http://schemas.openxmlformats.org/officeDocument/2006/relationships/tags" Target="../tags/tag1392.xml"/><Relationship Id="rId29" Type="http://schemas.openxmlformats.org/officeDocument/2006/relationships/tags" Target="../tags/tag1418.xml"/><Relationship Id="rId28" Type="http://schemas.openxmlformats.org/officeDocument/2006/relationships/tags" Target="../tags/tag1417.xml"/><Relationship Id="rId27" Type="http://schemas.openxmlformats.org/officeDocument/2006/relationships/tags" Target="../tags/tag1416.xml"/><Relationship Id="rId26" Type="http://schemas.openxmlformats.org/officeDocument/2006/relationships/tags" Target="../tags/tag1415.xml"/><Relationship Id="rId25" Type="http://schemas.openxmlformats.org/officeDocument/2006/relationships/tags" Target="../tags/tag1414.xml"/><Relationship Id="rId24" Type="http://schemas.openxmlformats.org/officeDocument/2006/relationships/tags" Target="../tags/tag1413.xml"/><Relationship Id="rId23" Type="http://schemas.openxmlformats.org/officeDocument/2006/relationships/tags" Target="../tags/tag1412.xml"/><Relationship Id="rId22" Type="http://schemas.openxmlformats.org/officeDocument/2006/relationships/tags" Target="../tags/tag1411.xml"/><Relationship Id="rId21" Type="http://schemas.openxmlformats.org/officeDocument/2006/relationships/tags" Target="../tags/tag1410.xml"/><Relationship Id="rId20" Type="http://schemas.openxmlformats.org/officeDocument/2006/relationships/tags" Target="../tags/tag1409.xml"/><Relationship Id="rId2" Type="http://schemas.openxmlformats.org/officeDocument/2006/relationships/tags" Target="../tags/tag1391.xml"/><Relationship Id="rId19" Type="http://schemas.openxmlformats.org/officeDocument/2006/relationships/tags" Target="../tags/tag1408.xml"/><Relationship Id="rId18" Type="http://schemas.openxmlformats.org/officeDocument/2006/relationships/tags" Target="../tags/tag1407.xml"/><Relationship Id="rId17" Type="http://schemas.openxmlformats.org/officeDocument/2006/relationships/tags" Target="../tags/tag1406.xml"/><Relationship Id="rId16" Type="http://schemas.openxmlformats.org/officeDocument/2006/relationships/tags" Target="../tags/tag1405.xml"/><Relationship Id="rId15" Type="http://schemas.openxmlformats.org/officeDocument/2006/relationships/tags" Target="../tags/tag1404.xml"/><Relationship Id="rId14" Type="http://schemas.openxmlformats.org/officeDocument/2006/relationships/tags" Target="../tags/tag1403.xml"/><Relationship Id="rId13" Type="http://schemas.openxmlformats.org/officeDocument/2006/relationships/tags" Target="../tags/tag1402.xml"/><Relationship Id="rId12" Type="http://schemas.openxmlformats.org/officeDocument/2006/relationships/tags" Target="../tags/tag1401.xml"/><Relationship Id="rId11" Type="http://schemas.openxmlformats.org/officeDocument/2006/relationships/tags" Target="../tags/tag1400.xml"/><Relationship Id="rId10" Type="http://schemas.openxmlformats.org/officeDocument/2006/relationships/tags" Target="../tags/tag1399.xml"/><Relationship Id="rId1" Type="http://schemas.openxmlformats.org/officeDocument/2006/relationships/tags" Target="../tags/tag1390.xml"/></Relationships>
</file>

<file path=ppt/slides/_rels/slide91.xml.rels><?xml version="1.0" encoding="UTF-8" standalone="yes"?>
<Relationships xmlns="http://schemas.openxmlformats.org/package/2006/relationships"><Relationship Id="rId9" Type="http://schemas.openxmlformats.org/officeDocument/2006/relationships/tags" Target="../tags/tag1481.xml"/><Relationship Id="rId84" Type="http://schemas.openxmlformats.org/officeDocument/2006/relationships/slideLayout" Target="../slideLayouts/slideLayout12.xml"/><Relationship Id="rId83" Type="http://schemas.openxmlformats.org/officeDocument/2006/relationships/tags" Target="../tags/tag1555.xml"/><Relationship Id="rId82" Type="http://schemas.openxmlformats.org/officeDocument/2006/relationships/tags" Target="../tags/tag1554.xml"/><Relationship Id="rId81" Type="http://schemas.openxmlformats.org/officeDocument/2006/relationships/tags" Target="../tags/tag1553.xml"/><Relationship Id="rId80" Type="http://schemas.openxmlformats.org/officeDocument/2006/relationships/tags" Target="../tags/tag1552.xml"/><Relationship Id="rId8" Type="http://schemas.openxmlformats.org/officeDocument/2006/relationships/tags" Target="../tags/tag1480.xml"/><Relationship Id="rId79" Type="http://schemas.openxmlformats.org/officeDocument/2006/relationships/tags" Target="../tags/tag1551.xml"/><Relationship Id="rId78" Type="http://schemas.openxmlformats.org/officeDocument/2006/relationships/tags" Target="../tags/tag1550.xml"/><Relationship Id="rId77" Type="http://schemas.openxmlformats.org/officeDocument/2006/relationships/tags" Target="../tags/tag1549.xml"/><Relationship Id="rId76" Type="http://schemas.openxmlformats.org/officeDocument/2006/relationships/tags" Target="../tags/tag1548.xml"/><Relationship Id="rId75" Type="http://schemas.openxmlformats.org/officeDocument/2006/relationships/tags" Target="../tags/tag1547.xml"/><Relationship Id="rId74" Type="http://schemas.openxmlformats.org/officeDocument/2006/relationships/tags" Target="../tags/tag1546.xml"/><Relationship Id="rId73" Type="http://schemas.openxmlformats.org/officeDocument/2006/relationships/tags" Target="../tags/tag1545.xml"/><Relationship Id="rId72" Type="http://schemas.openxmlformats.org/officeDocument/2006/relationships/tags" Target="../tags/tag1544.xml"/><Relationship Id="rId71" Type="http://schemas.openxmlformats.org/officeDocument/2006/relationships/tags" Target="../tags/tag1543.xml"/><Relationship Id="rId70" Type="http://schemas.openxmlformats.org/officeDocument/2006/relationships/tags" Target="../tags/tag1542.xml"/><Relationship Id="rId7" Type="http://schemas.openxmlformats.org/officeDocument/2006/relationships/tags" Target="../tags/tag1479.xml"/><Relationship Id="rId69" Type="http://schemas.openxmlformats.org/officeDocument/2006/relationships/tags" Target="../tags/tag1541.xml"/><Relationship Id="rId68" Type="http://schemas.openxmlformats.org/officeDocument/2006/relationships/tags" Target="../tags/tag1540.xml"/><Relationship Id="rId67" Type="http://schemas.openxmlformats.org/officeDocument/2006/relationships/tags" Target="../tags/tag1539.xml"/><Relationship Id="rId66" Type="http://schemas.openxmlformats.org/officeDocument/2006/relationships/tags" Target="../tags/tag1538.xml"/><Relationship Id="rId65" Type="http://schemas.openxmlformats.org/officeDocument/2006/relationships/tags" Target="../tags/tag1537.xml"/><Relationship Id="rId64" Type="http://schemas.openxmlformats.org/officeDocument/2006/relationships/tags" Target="../tags/tag1536.xml"/><Relationship Id="rId63" Type="http://schemas.openxmlformats.org/officeDocument/2006/relationships/tags" Target="../tags/tag1535.xml"/><Relationship Id="rId62" Type="http://schemas.openxmlformats.org/officeDocument/2006/relationships/tags" Target="../tags/tag1534.xml"/><Relationship Id="rId61" Type="http://schemas.openxmlformats.org/officeDocument/2006/relationships/tags" Target="../tags/tag1533.xml"/><Relationship Id="rId60" Type="http://schemas.openxmlformats.org/officeDocument/2006/relationships/tags" Target="../tags/tag1532.xml"/><Relationship Id="rId6" Type="http://schemas.openxmlformats.org/officeDocument/2006/relationships/tags" Target="../tags/tag1478.xml"/><Relationship Id="rId59" Type="http://schemas.openxmlformats.org/officeDocument/2006/relationships/tags" Target="../tags/tag1531.xml"/><Relationship Id="rId58" Type="http://schemas.openxmlformats.org/officeDocument/2006/relationships/tags" Target="../tags/tag1530.xml"/><Relationship Id="rId57" Type="http://schemas.openxmlformats.org/officeDocument/2006/relationships/tags" Target="../tags/tag1529.xml"/><Relationship Id="rId56" Type="http://schemas.openxmlformats.org/officeDocument/2006/relationships/tags" Target="../tags/tag1528.xml"/><Relationship Id="rId55" Type="http://schemas.openxmlformats.org/officeDocument/2006/relationships/tags" Target="../tags/tag1527.xml"/><Relationship Id="rId54" Type="http://schemas.openxmlformats.org/officeDocument/2006/relationships/tags" Target="../tags/tag1526.xml"/><Relationship Id="rId53" Type="http://schemas.openxmlformats.org/officeDocument/2006/relationships/tags" Target="../tags/tag1525.xml"/><Relationship Id="rId52" Type="http://schemas.openxmlformats.org/officeDocument/2006/relationships/tags" Target="../tags/tag1524.xml"/><Relationship Id="rId51" Type="http://schemas.openxmlformats.org/officeDocument/2006/relationships/tags" Target="../tags/tag1523.xml"/><Relationship Id="rId50" Type="http://schemas.openxmlformats.org/officeDocument/2006/relationships/tags" Target="../tags/tag1522.xml"/><Relationship Id="rId5" Type="http://schemas.openxmlformats.org/officeDocument/2006/relationships/tags" Target="../tags/tag1477.xml"/><Relationship Id="rId49" Type="http://schemas.openxmlformats.org/officeDocument/2006/relationships/tags" Target="../tags/tag1521.xml"/><Relationship Id="rId48" Type="http://schemas.openxmlformats.org/officeDocument/2006/relationships/tags" Target="../tags/tag1520.xml"/><Relationship Id="rId47" Type="http://schemas.openxmlformats.org/officeDocument/2006/relationships/tags" Target="../tags/tag1519.xml"/><Relationship Id="rId46" Type="http://schemas.openxmlformats.org/officeDocument/2006/relationships/tags" Target="../tags/tag1518.xml"/><Relationship Id="rId45" Type="http://schemas.openxmlformats.org/officeDocument/2006/relationships/tags" Target="../tags/tag1517.xml"/><Relationship Id="rId44" Type="http://schemas.openxmlformats.org/officeDocument/2006/relationships/tags" Target="../tags/tag1516.xml"/><Relationship Id="rId43" Type="http://schemas.openxmlformats.org/officeDocument/2006/relationships/tags" Target="../tags/tag1515.xml"/><Relationship Id="rId42" Type="http://schemas.openxmlformats.org/officeDocument/2006/relationships/tags" Target="../tags/tag1514.xml"/><Relationship Id="rId41" Type="http://schemas.openxmlformats.org/officeDocument/2006/relationships/tags" Target="../tags/tag1513.xml"/><Relationship Id="rId40" Type="http://schemas.openxmlformats.org/officeDocument/2006/relationships/tags" Target="../tags/tag1512.xml"/><Relationship Id="rId4" Type="http://schemas.openxmlformats.org/officeDocument/2006/relationships/tags" Target="../tags/tag1476.xml"/><Relationship Id="rId39" Type="http://schemas.openxmlformats.org/officeDocument/2006/relationships/tags" Target="../tags/tag1511.xml"/><Relationship Id="rId38" Type="http://schemas.openxmlformats.org/officeDocument/2006/relationships/tags" Target="../tags/tag1510.xml"/><Relationship Id="rId37" Type="http://schemas.openxmlformats.org/officeDocument/2006/relationships/tags" Target="../tags/tag1509.xml"/><Relationship Id="rId36" Type="http://schemas.openxmlformats.org/officeDocument/2006/relationships/tags" Target="../tags/tag1508.xml"/><Relationship Id="rId35" Type="http://schemas.openxmlformats.org/officeDocument/2006/relationships/tags" Target="../tags/tag1507.xml"/><Relationship Id="rId34" Type="http://schemas.openxmlformats.org/officeDocument/2006/relationships/tags" Target="../tags/tag1506.xml"/><Relationship Id="rId33" Type="http://schemas.openxmlformats.org/officeDocument/2006/relationships/tags" Target="../tags/tag1505.xml"/><Relationship Id="rId32" Type="http://schemas.openxmlformats.org/officeDocument/2006/relationships/tags" Target="../tags/tag1504.xml"/><Relationship Id="rId31" Type="http://schemas.openxmlformats.org/officeDocument/2006/relationships/tags" Target="../tags/tag1503.xml"/><Relationship Id="rId30" Type="http://schemas.openxmlformats.org/officeDocument/2006/relationships/tags" Target="../tags/tag1502.xml"/><Relationship Id="rId3" Type="http://schemas.openxmlformats.org/officeDocument/2006/relationships/tags" Target="../tags/tag1475.xml"/><Relationship Id="rId29" Type="http://schemas.openxmlformats.org/officeDocument/2006/relationships/tags" Target="../tags/tag1501.xml"/><Relationship Id="rId28" Type="http://schemas.openxmlformats.org/officeDocument/2006/relationships/tags" Target="../tags/tag1500.xml"/><Relationship Id="rId27" Type="http://schemas.openxmlformats.org/officeDocument/2006/relationships/tags" Target="../tags/tag1499.xml"/><Relationship Id="rId26" Type="http://schemas.openxmlformats.org/officeDocument/2006/relationships/tags" Target="../tags/tag1498.xml"/><Relationship Id="rId25" Type="http://schemas.openxmlformats.org/officeDocument/2006/relationships/tags" Target="../tags/tag1497.xml"/><Relationship Id="rId24" Type="http://schemas.openxmlformats.org/officeDocument/2006/relationships/tags" Target="../tags/tag1496.xml"/><Relationship Id="rId23" Type="http://schemas.openxmlformats.org/officeDocument/2006/relationships/tags" Target="../tags/tag1495.xml"/><Relationship Id="rId22" Type="http://schemas.openxmlformats.org/officeDocument/2006/relationships/tags" Target="../tags/tag1494.xml"/><Relationship Id="rId21" Type="http://schemas.openxmlformats.org/officeDocument/2006/relationships/tags" Target="../tags/tag1493.xml"/><Relationship Id="rId20" Type="http://schemas.openxmlformats.org/officeDocument/2006/relationships/tags" Target="../tags/tag1492.xml"/><Relationship Id="rId2" Type="http://schemas.openxmlformats.org/officeDocument/2006/relationships/tags" Target="../tags/tag1474.xml"/><Relationship Id="rId19" Type="http://schemas.openxmlformats.org/officeDocument/2006/relationships/tags" Target="../tags/tag1491.xml"/><Relationship Id="rId18" Type="http://schemas.openxmlformats.org/officeDocument/2006/relationships/tags" Target="../tags/tag1490.xml"/><Relationship Id="rId17" Type="http://schemas.openxmlformats.org/officeDocument/2006/relationships/tags" Target="../tags/tag1489.xml"/><Relationship Id="rId16" Type="http://schemas.openxmlformats.org/officeDocument/2006/relationships/tags" Target="../tags/tag1488.xml"/><Relationship Id="rId15" Type="http://schemas.openxmlformats.org/officeDocument/2006/relationships/tags" Target="../tags/tag1487.xml"/><Relationship Id="rId14" Type="http://schemas.openxmlformats.org/officeDocument/2006/relationships/tags" Target="../tags/tag1486.xml"/><Relationship Id="rId13" Type="http://schemas.openxmlformats.org/officeDocument/2006/relationships/tags" Target="../tags/tag1485.xml"/><Relationship Id="rId12" Type="http://schemas.openxmlformats.org/officeDocument/2006/relationships/tags" Target="../tags/tag1484.xml"/><Relationship Id="rId11" Type="http://schemas.openxmlformats.org/officeDocument/2006/relationships/tags" Target="../tags/tag1483.xml"/><Relationship Id="rId10" Type="http://schemas.openxmlformats.org/officeDocument/2006/relationships/tags" Target="../tags/tag1482.xml"/><Relationship Id="rId1" Type="http://schemas.openxmlformats.org/officeDocument/2006/relationships/tags" Target="../tags/tag1473.xml"/></Relationships>
</file>

<file path=ppt/slides/_rels/slide92.xml.rels><?xml version="1.0" encoding="UTF-8" standalone="yes"?>
<Relationships xmlns="http://schemas.openxmlformats.org/package/2006/relationships"><Relationship Id="rId9" Type="http://schemas.openxmlformats.org/officeDocument/2006/relationships/tags" Target="../tags/tag1564.xml"/><Relationship Id="rId84" Type="http://schemas.openxmlformats.org/officeDocument/2006/relationships/slideLayout" Target="../slideLayouts/slideLayout12.xml"/><Relationship Id="rId83" Type="http://schemas.openxmlformats.org/officeDocument/2006/relationships/tags" Target="../tags/tag1638.xml"/><Relationship Id="rId82" Type="http://schemas.openxmlformats.org/officeDocument/2006/relationships/tags" Target="../tags/tag1637.xml"/><Relationship Id="rId81" Type="http://schemas.openxmlformats.org/officeDocument/2006/relationships/tags" Target="../tags/tag1636.xml"/><Relationship Id="rId80" Type="http://schemas.openxmlformats.org/officeDocument/2006/relationships/tags" Target="../tags/tag1635.xml"/><Relationship Id="rId8" Type="http://schemas.openxmlformats.org/officeDocument/2006/relationships/tags" Target="../tags/tag1563.xml"/><Relationship Id="rId79" Type="http://schemas.openxmlformats.org/officeDocument/2006/relationships/tags" Target="../tags/tag1634.xml"/><Relationship Id="rId78" Type="http://schemas.openxmlformats.org/officeDocument/2006/relationships/tags" Target="../tags/tag1633.xml"/><Relationship Id="rId77" Type="http://schemas.openxmlformats.org/officeDocument/2006/relationships/tags" Target="../tags/tag1632.xml"/><Relationship Id="rId76" Type="http://schemas.openxmlformats.org/officeDocument/2006/relationships/tags" Target="../tags/tag1631.xml"/><Relationship Id="rId75" Type="http://schemas.openxmlformats.org/officeDocument/2006/relationships/tags" Target="../tags/tag1630.xml"/><Relationship Id="rId74" Type="http://schemas.openxmlformats.org/officeDocument/2006/relationships/tags" Target="../tags/tag1629.xml"/><Relationship Id="rId73" Type="http://schemas.openxmlformats.org/officeDocument/2006/relationships/tags" Target="../tags/tag1628.xml"/><Relationship Id="rId72" Type="http://schemas.openxmlformats.org/officeDocument/2006/relationships/tags" Target="../tags/tag1627.xml"/><Relationship Id="rId71" Type="http://schemas.openxmlformats.org/officeDocument/2006/relationships/tags" Target="../tags/tag1626.xml"/><Relationship Id="rId70" Type="http://schemas.openxmlformats.org/officeDocument/2006/relationships/tags" Target="../tags/tag1625.xml"/><Relationship Id="rId7" Type="http://schemas.openxmlformats.org/officeDocument/2006/relationships/tags" Target="../tags/tag1562.xml"/><Relationship Id="rId69" Type="http://schemas.openxmlformats.org/officeDocument/2006/relationships/tags" Target="../tags/tag1624.xml"/><Relationship Id="rId68" Type="http://schemas.openxmlformats.org/officeDocument/2006/relationships/tags" Target="../tags/tag1623.xml"/><Relationship Id="rId67" Type="http://schemas.openxmlformats.org/officeDocument/2006/relationships/tags" Target="../tags/tag1622.xml"/><Relationship Id="rId66" Type="http://schemas.openxmlformats.org/officeDocument/2006/relationships/tags" Target="../tags/tag1621.xml"/><Relationship Id="rId65" Type="http://schemas.openxmlformats.org/officeDocument/2006/relationships/tags" Target="../tags/tag1620.xml"/><Relationship Id="rId64" Type="http://schemas.openxmlformats.org/officeDocument/2006/relationships/tags" Target="../tags/tag1619.xml"/><Relationship Id="rId63" Type="http://schemas.openxmlformats.org/officeDocument/2006/relationships/tags" Target="../tags/tag1618.xml"/><Relationship Id="rId62" Type="http://schemas.openxmlformats.org/officeDocument/2006/relationships/tags" Target="../tags/tag1617.xml"/><Relationship Id="rId61" Type="http://schemas.openxmlformats.org/officeDocument/2006/relationships/tags" Target="../tags/tag1616.xml"/><Relationship Id="rId60" Type="http://schemas.openxmlformats.org/officeDocument/2006/relationships/tags" Target="../tags/tag1615.xml"/><Relationship Id="rId6" Type="http://schemas.openxmlformats.org/officeDocument/2006/relationships/tags" Target="../tags/tag1561.xml"/><Relationship Id="rId59" Type="http://schemas.openxmlformats.org/officeDocument/2006/relationships/tags" Target="../tags/tag1614.xml"/><Relationship Id="rId58" Type="http://schemas.openxmlformats.org/officeDocument/2006/relationships/tags" Target="../tags/tag1613.xml"/><Relationship Id="rId57" Type="http://schemas.openxmlformats.org/officeDocument/2006/relationships/tags" Target="../tags/tag1612.xml"/><Relationship Id="rId56" Type="http://schemas.openxmlformats.org/officeDocument/2006/relationships/tags" Target="../tags/tag1611.xml"/><Relationship Id="rId55" Type="http://schemas.openxmlformats.org/officeDocument/2006/relationships/tags" Target="../tags/tag1610.xml"/><Relationship Id="rId54" Type="http://schemas.openxmlformats.org/officeDocument/2006/relationships/tags" Target="../tags/tag1609.xml"/><Relationship Id="rId53" Type="http://schemas.openxmlformats.org/officeDocument/2006/relationships/tags" Target="../tags/tag1608.xml"/><Relationship Id="rId52" Type="http://schemas.openxmlformats.org/officeDocument/2006/relationships/tags" Target="../tags/tag1607.xml"/><Relationship Id="rId51" Type="http://schemas.openxmlformats.org/officeDocument/2006/relationships/tags" Target="../tags/tag1606.xml"/><Relationship Id="rId50" Type="http://schemas.openxmlformats.org/officeDocument/2006/relationships/tags" Target="../tags/tag1605.xml"/><Relationship Id="rId5" Type="http://schemas.openxmlformats.org/officeDocument/2006/relationships/tags" Target="../tags/tag1560.xml"/><Relationship Id="rId49" Type="http://schemas.openxmlformats.org/officeDocument/2006/relationships/tags" Target="../tags/tag1604.xml"/><Relationship Id="rId48" Type="http://schemas.openxmlformats.org/officeDocument/2006/relationships/tags" Target="../tags/tag1603.xml"/><Relationship Id="rId47" Type="http://schemas.openxmlformats.org/officeDocument/2006/relationships/tags" Target="../tags/tag1602.xml"/><Relationship Id="rId46" Type="http://schemas.openxmlformats.org/officeDocument/2006/relationships/tags" Target="../tags/tag1601.xml"/><Relationship Id="rId45" Type="http://schemas.openxmlformats.org/officeDocument/2006/relationships/tags" Target="../tags/tag1600.xml"/><Relationship Id="rId44" Type="http://schemas.openxmlformats.org/officeDocument/2006/relationships/tags" Target="../tags/tag1599.xml"/><Relationship Id="rId43" Type="http://schemas.openxmlformats.org/officeDocument/2006/relationships/tags" Target="../tags/tag1598.xml"/><Relationship Id="rId42" Type="http://schemas.openxmlformats.org/officeDocument/2006/relationships/tags" Target="../tags/tag1597.xml"/><Relationship Id="rId41" Type="http://schemas.openxmlformats.org/officeDocument/2006/relationships/tags" Target="../tags/tag1596.xml"/><Relationship Id="rId40" Type="http://schemas.openxmlformats.org/officeDocument/2006/relationships/tags" Target="../tags/tag1595.xml"/><Relationship Id="rId4" Type="http://schemas.openxmlformats.org/officeDocument/2006/relationships/tags" Target="../tags/tag1559.xml"/><Relationship Id="rId39" Type="http://schemas.openxmlformats.org/officeDocument/2006/relationships/tags" Target="../tags/tag1594.xml"/><Relationship Id="rId38" Type="http://schemas.openxmlformats.org/officeDocument/2006/relationships/tags" Target="../tags/tag1593.xml"/><Relationship Id="rId37" Type="http://schemas.openxmlformats.org/officeDocument/2006/relationships/tags" Target="../tags/tag1592.xml"/><Relationship Id="rId36" Type="http://schemas.openxmlformats.org/officeDocument/2006/relationships/tags" Target="../tags/tag1591.xml"/><Relationship Id="rId35" Type="http://schemas.openxmlformats.org/officeDocument/2006/relationships/tags" Target="../tags/tag1590.xml"/><Relationship Id="rId34" Type="http://schemas.openxmlformats.org/officeDocument/2006/relationships/tags" Target="../tags/tag1589.xml"/><Relationship Id="rId33" Type="http://schemas.openxmlformats.org/officeDocument/2006/relationships/tags" Target="../tags/tag1588.xml"/><Relationship Id="rId32" Type="http://schemas.openxmlformats.org/officeDocument/2006/relationships/tags" Target="../tags/tag1587.xml"/><Relationship Id="rId31" Type="http://schemas.openxmlformats.org/officeDocument/2006/relationships/tags" Target="../tags/tag1586.xml"/><Relationship Id="rId30" Type="http://schemas.openxmlformats.org/officeDocument/2006/relationships/tags" Target="../tags/tag1585.xml"/><Relationship Id="rId3" Type="http://schemas.openxmlformats.org/officeDocument/2006/relationships/tags" Target="../tags/tag1558.xml"/><Relationship Id="rId29" Type="http://schemas.openxmlformats.org/officeDocument/2006/relationships/tags" Target="../tags/tag1584.xml"/><Relationship Id="rId28" Type="http://schemas.openxmlformats.org/officeDocument/2006/relationships/tags" Target="../tags/tag1583.xml"/><Relationship Id="rId27" Type="http://schemas.openxmlformats.org/officeDocument/2006/relationships/tags" Target="../tags/tag1582.xml"/><Relationship Id="rId26" Type="http://schemas.openxmlformats.org/officeDocument/2006/relationships/tags" Target="../tags/tag1581.xml"/><Relationship Id="rId25" Type="http://schemas.openxmlformats.org/officeDocument/2006/relationships/tags" Target="../tags/tag1580.xml"/><Relationship Id="rId24" Type="http://schemas.openxmlformats.org/officeDocument/2006/relationships/tags" Target="../tags/tag1579.xml"/><Relationship Id="rId23" Type="http://schemas.openxmlformats.org/officeDocument/2006/relationships/tags" Target="../tags/tag1578.xml"/><Relationship Id="rId22" Type="http://schemas.openxmlformats.org/officeDocument/2006/relationships/tags" Target="../tags/tag1577.xml"/><Relationship Id="rId21" Type="http://schemas.openxmlformats.org/officeDocument/2006/relationships/tags" Target="../tags/tag1576.xml"/><Relationship Id="rId20" Type="http://schemas.openxmlformats.org/officeDocument/2006/relationships/tags" Target="../tags/tag1575.xml"/><Relationship Id="rId2" Type="http://schemas.openxmlformats.org/officeDocument/2006/relationships/tags" Target="../tags/tag1557.xml"/><Relationship Id="rId19" Type="http://schemas.openxmlformats.org/officeDocument/2006/relationships/tags" Target="../tags/tag1574.xml"/><Relationship Id="rId18" Type="http://schemas.openxmlformats.org/officeDocument/2006/relationships/tags" Target="../tags/tag1573.xml"/><Relationship Id="rId17" Type="http://schemas.openxmlformats.org/officeDocument/2006/relationships/tags" Target="../tags/tag1572.xml"/><Relationship Id="rId16" Type="http://schemas.openxmlformats.org/officeDocument/2006/relationships/tags" Target="../tags/tag1571.xml"/><Relationship Id="rId15" Type="http://schemas.openxmlformats.org/officeDocument/2006/relationships/tags" Target="../tags/tag1570.xml"/><Relationship Id="rId14" Type="http://schemas.openxmlformats.org/officeDocument/2006/relationships/tags" Target="../tags/tag1569.xml"/><Relationship Id="rId13" Type="http://schemas.openxmlformats.org/officeDocument/2006/relationships/tags" Target="../tags/tag1568.xml"/><Relationship Id="rId12" Type="http://schemas.openxmlformats.org/officeDocument/2006/relationships/tags" Target="../tags/tag1567.xml"/><Relationship Id="rId11" Type="http://schemas.openxmlformats.org/officeDocument/2006/relationships/tags" Target="../tags/tag1566.xml"/><Relationship Id="rId10" Type="http://schemas.openxmlformats.org/officeDocument/2006/relationships/tags" Target="../tags/tag1565.xml"/><Relationship Id="rId1" Type="http://schemas.openxmlformats.org/officeDocument/2006/relationships/tags" Target="../tags/tag1556.xml"/></Relationships>
</file>

<file path=ppt/slides/_rels/slide93.xml.rels><?xml version="1.0" encoding="UTF-8" standalone="yes"?>
<Relationships xmlns="http://schemas.openxmlformats.org/package/2006/relationships"><Relationship Id="rId9" Type="http://schemas.openxmlformats.org/officeDocument/2006/relationships/tags" Target="../tags/tag1646.xml"/><Relationship Id="rId8" Type="http://schemas.openxmlformats.org/officeDocument/2006/relationships/tags" Target="../tags/tag1645.xml"/><Relationship Id="rId7" Type="http://schemas.openxmlformats.org/officeDocument/2006/relationships/image" Target="../media/image47.jpeg"/><Relationship Id="rId6" Type="http://schemas.openxmlformats.org/officeDocument/2006/relationships/tags" Target="../tags/tag1644.xml"/><Relationship Id="rId5" Type="http://schemas.openxmlformats.org/officeDocument/2006/relationships/tags" Target="../tags/tag1643.xml"/><Relationship Id="rId4" Type="http://schemas.openxmlformats.org/officeDocument/2006/relationships/tags" Target="../tags/tag1642.xml"/><Relationship Id="rId3" Type="http://schemas.openxmlformats.org/officeDocument/2006/relationships/tags" Target="../tags/tag1641.xml"/><Relationship Id="rId2" Type="http://schemas.openxmlformats.org/officeDocument/2006/relationships/tags" Target="../tags/tag1640.xml"/><Relationship Id="rId10" Type="http://schemas.openxmlformats.org/officeDocument/2006/relationships/slideLayout" Target="../slideLayouts/slideLayout12.xml"/><Relationship Id="rId1" Type="http://schemas.openxmlformats.org/officeDocument/2006/relationships/tags" Target="../tags/tag1639.xml"/></Relationships>
</file>

<file path=ppt/slides/_rels/slide94.xml.rels><?xml version="1.0" encoding="UTF-8" standalone="yes"?>
<Relationships xmlns="http://schemas.openxmlformats.org/package/2006/relationships"><Relationship Id="rId9" Type="http://schemas.openxmlformats.org/officeDocument/2006/relationships/tags" Target="../tags/tag1655.xml"/><Relationship Id="rId8" Type="http://schemas.openxmlformats.org/officeDocument/2006/relationships/tags" Target="../tags/tag1654.xml"/><Relationship Id="rId7" Type="http://schemas.openxmlformats.org/officeDocument/2006/relationships/tags" Target="../tags/tag1653.xml"/><Relationship Id="rId6" Type="http://schemas.openxmlformats.org/officeDocument/2006/relationships/tags" Target="../tags/tag1652.xml"/><Relationship Id="rId5" Type="http://schemas.openxmlformats.org/officeDocument/2006/relationships/tags" Target="../tags/tag1651.xml"/><Relationship Id="rId4" Type="http://schemas.openxmlformats.org/officeDocument/2006/relationships/tags" Target="../tags/tag1650.xml"/><Relationship Id="rId3" Type="http://schemas.openxmlformats.org/officeDocument/2006/relationships/tags" Target="../tags/tag1649.xml"/><Relationship Id="rId2" Type="http://schemas.openxmlformats.org/officeDocument/2006/relationships/tags" Target="../tags/tag1648.xml"/><Relationship Id="rId11" Type="http://schemas.openxmlformats.org/officeDocument/2006/relationships/slideLayout" Target="../slideLayouts/slideLayout12.xml"/><Relationship Id="rId10" Type="http://schemas.openxmlformats.org/officeDocument/2006/relationships/tags" Target="../tags/tag1656.xml"/><Relationship Id="rId1" Type="http://schemas.openxmlformats.org/officeDocument/2006/relationships/tags" Target="../tags/tag1647.xml"/></Relationships>
</file>

<file path=ppt/slides/_rels/slide95.xml.rels><?xml version="1.0" encoding="UTF-8" standalone="yes"?>
<Relationships xmlns="http://schemas.openxmlformats.org/package/2006/relationships"><Relationship Id="rId9" Type="http://schemas.openxmlformats.org/officeDocument/2006/relationships/tags" Target="../tags/tag1665.xml"/><Relationship Id="rId8" Type="http://schemas.openxmlformats.org/officeDocument/2006/relationships/tags" Target="../tags/tag1664.xml"/><Relationship Id="rId7" Type="http://schemas.openxmlformats.org/officeDocument/2006/relationships/tags" Target="../tags/tag1663.xml"/><Relationship Id="rId6" Type="http://schemas.openxmlformats.org/officeDocument/2006/relationships/tags" Target="../tags/tag1662.xml"/><Relationship Id="rId5" Type="http://schemas.openxmlformats.org/officeDocument/2006/relationships/tags" Target="../tags/tag1661.xml"/><Relationship Id="rId4" Type="http://schemas.openxmlformats.org/officeDocument/2006/relationships/tags" Target="../tags/tag1660.xml"/><Relationship Id="rId3" Type="http://schemas.openxmlformats.org/officeDocument/2006/relationships/tags" Target="../tags/tag1659.xml"/><Relationship Id="rId2" Type="http://schemas.openxmlformats.org/officeDocument/2006/relationships/tags" Target="../tags/tag1658.xml"/><Relationship Id="rId10" Type="http://schemas.openxmlformats.org/officeDocument/2006/relationships/slideLayout" Target="../slideLayouts/slideLayout12.xml"/><Relationship Id="rId1" Type="http://schemas.openxmlformats.org/officeDocument/2006/relationships/tags" Target="../tags/tag1657.xml"/></Relationships>
</file>

<file path=ppt/slides/_rels/slide96.xml.rels><?xml version="1.0" encoding="UTF-8" standalone="yes"?>
<Relationships xmlns="http://schemas.openxmlformats.org/package/2006/relationships"><Relationship Id="rId9" Type="http://schemas.openxmlformats.org/officeDocument/2006/relationships/tags" Target="../tags/tag1674.xml"/><Relationship Id="rId8" Type="http://schemas.openxmlformats.org/officeDocument/2006/relationships/tags" Target="../tags/tag1673.xml"/><Relationship Id="rId7" Type="http://schemas.openxmlformats.org/officeDocument/2006/relationships/tags" Target="../tags/tag1672.xml"/><Relationship Id="rId6" Type="http://schemas.openxmlformats.org/officeDocument/2006/relationships/tags" Target="../tags/tag1671.xml"/><Relationship Id="rId5" Type="http://schemas.openxmlformats.org/officeDocument/2006/relationships/tags" Target="../tags/tag1670.xml"/><Relationship Id="rId4" Type="http://schemas.openxmlformats.org/officeDocument/2006/relationships/tags" Target="../tags/tag1669.xml"/><Relationship Id="rId3" Type="http://schemas.openxmlformats.org/officeDocument/2006/relationships/tags" Target="../tags/tag1668.xml"/><Relationship Id="rId2" Type="http://schemas.openxmlformats.org/officeDocument/2006/relationships/tags" Target="../tags/tag1667.xml"/><Relationship Id="rId11" Type="http://schemas.openxmlformats.org/officeDocument/2006/relationships/slideLayout" Target="../slideLayouts/slideLayout12.xml"/><Relationship Id="rId10" Type="http://schemas.openxmlformats.org/officeDocument/2006/relationships/tags" Target="../tags/tag1675.xml"/><Relationship Id="rId1" Type="http://schemas.openxmlformats.org/officeDocument/2006/relationships/tags" Target="../tags/tag1666.xml"/></Relationships>
</file>

<file path=ppt/slides/_rels/slide97.xml.rels><?xml version="1.0" encoding="UTF-8" standalone="yes"?>
<Relationships xmlns="http://schemas.openxmlformats.org/package/2006/relationships"><Relationship Id="rId9" Type="http://schemas.openxmlformats.org/officeDocument/2006/relationships/tags" Target="../tags/tag1684.xml"/><Relationship Id="rId8" Type="http://schemas.openxmlformats.org/officeDocument/2006/relationships/tags" Target="../tags/tag1683.xml"/><Relationship Id="rId7" Type="http://schemas.openxmlformats.org/officeDocument/2006/relationships/tags" Target="../tags/tag1682.xml"/><Relationship Id="rId6" Type="http://schemas.openxmlformats.org/officeDocument/2006/relationships/tags" Target="../tags/tag1681.xml"/><Relationship Id="rId5" Type="http://schemas.openxmlformats.org/officeDocument/2006/relationships/tags" Target="../tags/tag1680.xml"/><Relationship Id="rId4" Type="http://schemas.openxmlformats.org/officeDocument/2006/relationships/tags" Target="../tags/tag1679.xml"/><Relationship Id="rId3" Type="http://schemas.openxmlformats.org/officeDocument/2006/relationships/tags" Target="../tags/tag1678.xml"/><Relationship Id="rId2" Type="http://schemas.openxmlformats.org/officeDocument/2006/relationships/tags" Target="../tags/tag1677.xml"/><Relationship Id="rId11" Type="http://schemas.openxmlformats.org/officeDocument/2006/relationships/slideLayout" Target="../slideLayouts/slideLayout12.xml"/><Relationship Id="rId10" Type="http://schemas.openxmlformats.org/officeDocument/2006/relationships/tags" Target="../tags/tag1685.xml"/><Relationship Id="rId1" Type="http://schemas.openxmlformats.org/officeDocument/2006/relationships/tags" Target="../tags/tag1676.xml"/></Relationships>
</file>

<file path=ppt/slides/_rels/slide98.xml.rels><?xml version="1.0" encoding="UTF-8" standalone="yes"?>
<Relationships xmlns="http://schemas.openxmlformats.org/package/2006/relationships"><Relationship Id="rId9" Type="http://schemas.openxmlformats.org/officeDocument/2006/relationships/tags" Target="../tags/tag1694.xml"/><Relationship Id="rId8" Type="http://schemas.openxmlformats.org/officeDocument/2006/relationships/tags" Target="../tags/tag1693.xml"/><Relationship Id="rId7" Type="http://schemas.openxmlformats.org/officeDocument/2006/relationships/tags" Target="../tags/tag1692.xml"/><Relationship Id="rId6" Type="http://schemas.openxmlformats.org/officeDocument/2006/relationships/tags" Target="../tags/tag1691.xml"/><Relationship Id="rId5" Type="http://schemas.openxmlformats.org/officeDocument/2006/relationships/tags" Target="../tags/tag1690.xml"/><Relationship Id="rId4" Type="http://schemas.openxmlformats.org/officeDocument/2006/relationships/tags" Target="../tags/tag1689.xml"/><Relationship Id="rId3" Type="http://schemas.openxmlformats.org/officeDocument/2006/relationships/tags" Target="../tags/tag1688.xml"/><Relationship Id="rId2" Type="http://schemas.openxmlformats.org/officeDocument/2006/relationships/tags" Target="../tags/tag1687.xml"/><Relationship Id="rId10" Type="http://schemas.openxmlformats.org/officeDocument/2006/relationships/slideLayout" Target="../slideLayouts/slideLayout12.xml"/><Relationship Id="rId1" Type="http://schemas.openxmlformats.org/officeDocument/2006/relationships/tags" Target="../tags/tag1686.xml"/></Relationships>
</file>

<file path=ppt/slides/_rels/slide99.xml.rels><?xml version="1.0" encoding="UTF-8" standalone="yes"?>
<Relationships xmlns="http://schemas.openxmlformats.org/package/2006/relationships"><Relationship Id="rId9" Type="http://schemas.openxmlformats.org/officeDocument/2006/relationships/tags" Target="../tags/tag1703.xml"/><Relationship Id="rId8" Type="http://schemas.openxmlformats.org/officeDocument/2006/relationships/tags" Target="../tags/tag1702.xml"/><Relationship Id="rId7" Type="http://schemas.openxmlformats.org/officeDocument/2006/relationships/tags" Target="../tags/tag1701.xml"/><Relationship Id="rId6" Type="http://schemas.openxmlformats.org/officeDocument/2006/relationships/tags" Target="../tags/tag1700.xml"/><Relationship Id="rId5" Type="http://schemas.openxmlformats.org/officeDocument/2006/relationships/tags" Target="../tags/tag1699.xml"/><Relationship Id="rId4" Type="http://schemas.openxmlformats.org/officeDocument/2006/relationships/tags" Target="../tags/tag1698.xml"/><Relationship Id="rId3" Type="http://schemas.openxmlformats.org/officeDocument/2006/relationships/tags" Target="../tags/tag1697.xml"/><Relationship Id="rId2" Type="http://schemas.openxmlformats.org/officeDocument/2006/relationships/tags" Target="../tags/tag1696.xml"/><Relationship Id="rId10" Type="http://schemas.openxmlformats.org/officeDocument/2006/relationships/slideLayout" Target="../slideLayouts/slideLayout12.xml"/><Relationship Id="rId1" Type="http://schemas.openxmlformats.org/officeDocument/2006/relationships/tags" Target="../tags/tag169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文本框 147"/>
          <p:cNvSpPr txBox="1"/>
          <p:nvPr/>
        </p:nvSpPr>
        <p:spPr>
          <a:xfrm>
            <a:off x="526834" y="1217184"/>
            <a:ext cx="5070892" cy="92202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49" name="文本框 148"/>
          <p:cNvSpPr txBox="1"/>
          <p:nvPr/>
        </p:nvSpPr>
        <p:spPr>
          <a:xfrm>
            <a:off x="865059" y="2212288"/>
            <a:ext cx="5351574" cy="1106805"/>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职业生涯规划</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50" name="文本框 149"/>
          <p:cNvSpPr txBox="1"/>
          <p:nvPr/>
        </p:nvSpPr>
        <p:spPr>
          <a:xfrm>
            <a:off x="623180" y="6180495"/>
            <a:ext cx="4837820" cy="337185"/>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51" name="矩形 150"/>
          <p:cNvSpPr/>
          <p:nvPr/>
        </p:nvSpPr>
        <p:spPr>
          <a:xfrm>
            <a:off x="569774" y="3365738"/>
            <a:ext cx="5724644" cy="75501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a:solidFill>
                  <a:schemeClr val="bg1"/>
                </a:solidFill>
                <a:latin typeface="Noto Sans S Chinese Bold" panose="020B0800000000000000" pitchFamily="34" charset="-122"/>
                <a:ea typeface="Noto Sans S Chinese Bold" panose="020B0800000000000000" pitchFamily="34" charset="-122"/>
              </a:rPr>
              <a:t>国内的高校尤其是高等职业院校，应当学习发达国家的经验，把职业生涯规划课程作为大学第一课来规划设计好，通过学习课程提高大学生职业规划的能力。在校提高学生适应社会的能力和职业基础能力，使其成功就业是教育者的责任。</a:t>
            </a:r>
            <a:endParaRPr lang="en-US" altLang="zh-CN" sz="1200">
              <a:solidFill>
                <a:schemeClr val="bg1"/>
              </a:solidFill>
              <a:latin typeface="Noto Sans S Chinese Bold" panose="020B0800000000000000" pitchFamily="34" charset="-122"/>
              <a:ea typeface="Noto Sans S Chinese Bold" panose="020B0800000000000000" pitchFamily="34" charset="-122"/>
            </a:endParaRPr>
          </a:p>
        </p:txBody>
      </p:sp>
      <p:cxnSp>
        <p:nvCxnSpPr>
          <p:cNvPr id="152" name="直接连接符 15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153" name="矩形: 圆角 152"/>
          <p:cNvSpPr/>
          <p:nvPr/>
        </p:nvSpPr>
        <p:spPr>
          <a:xfrm>
            <a:off x="865059" y="4164402"/>
            <a:ext cx="2134792" cy="468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55" name="文本框 154"/>
          <p:cNvSpPr txBox="1"/>
          <p:nvPr/>
        </p:nvSpPr>
        <p:spPr>
          <a:xfrm>
            <a:off x="1015033" y="4260607"/>
            <a:ext cx="1834844" cy="275590"/>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主编：</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肖俭伟</a:t>
            </a:r>
            <a:endParaRPr lang="en-US" altLang="zh-CN" sz="1200" spc="300" dirty="0">
              <a:solidFill>
                <a:srgbClr val="2485BC"/>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0"/>
                                        </p:tgtEl>
                                        <p:attrNameLst>
                                          <p:attrName>style.visibility</p:attrName>
                                        </p:attrNameLst>
                                      </p:cBhvr>
                                      <p:to>
                                        <p:strVal val="visible"/>
                                      </p:to>
                                    </p:set>
                                    <p:animEffect transition="in" filter="fade">
                                      <p:cBhvr>
                                        <p:cTn id="7" dur="500"/>
                                        <p:tgtEl>
                                          <p:spTgt spid="15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8"/>
                                        </p:tgtEl>
                                        <p:attrNameLst>
                                          <p:attrName>style.visibility</p:attrName>
                                        </p:attrNameLst>
                                      </p:cBhvr>
                                      <p:to>
                                        <p:strVal val="visible"/>
                                      </p:to>
                                    </p:set>
                                    <p:animEffect transition="in" filter="fade">
                                      <p:cBhvr>
                                        <p:cTn id="11" dur="1000"/>
                                        <p:tgtEl>
                                          <p:spTgt spid="148"/>
                                        </p:tgtEl>
                                      </p:cBhvr>
                                    </p:animEffect>
                                    <p:anim calcmode="lin" valueType="num">
                                      <p:cBhvr>
                                        <p:cTn id="12" dur="1000" fill="hold"/>
                                        <p:tgtEl>
                                          <p:spTgt spid="148"/>
                                        </p:tgtEl>
                                        <p:attrNameLst>
                                          <p:attrName>ppt_x</p:attrName>
                                        </p:attrNameLst>
                                      </p:cBhvr>
                                      <p:tavLst>
                                        <p:tav tm="0">
                                          <p:val>
                                            <p:strVal val="#ppt_x"/>
                                          </p:val>
                                        </p:tav>
                                        <p:tav tm="100000">
                                          <p:val>
                                            <p:strVal val="#ppt_x"/>
                                          </p:val>
                                        </p:tav>
                                      </p:tavLst>
                                    </p:anim>
                                    <p:anim calcmode="lin" valueType="num">
                                      <p:cBhvr>
                                        <p:cTn id="13" dur="1000" fill="hold"/>
                                        <p:tgtEl>
                                          <p:spTgt spid="14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52"/>
                                        </p:tgtEl>
                                        <p:attrNameLst>
                                          <p:attrName>style.visibility</p:attrName>
                                        </p:attrNameLst>
                                      </p:cBhvr>
                                      <p:to>
                                        <p:strVal val="visible"/>
                                      </p:to>
                                    </p:set>
                                    <p:animEffect transition="in" filter="wipe(up)">
                                      <p:cBhvr>
                                        <p:cTn id="17" dur="500"/>
                                        <p:tgtEl>
                                          <p:spTgt spid="152"/>
                                        </p:tgtEl>
                                      </p:cBhvr>
                                    </p:animEffect>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149"/>
                                        </p:tgtEl>
                                        <p:attrNameLst>
                                          <p:attrName>style.visibility</p:attrName>
                                        </p:attrNameLst>
                                      </p:cBhvr>
                                      <p:to>
                                        <p:strVal val="visible"/>
                                      </p:to>
                                    </p:set>
                                    <p:anim calcmode="lin" valueType="num">
                                      <p:cBhvr additive="base">
                                        <p:cTn id="21" dur="500"/>
                                        <p:tgtEl>
                                          <p:spTgt spid="149"/>
                                        </p:tgtEl>
                                        <p:attrNameLst>
                                          <p:attrName>ppt_x</p:attrName>
                                        </p:attrNameLst>
                                      </p:cBhvr>
                                      <p:tavLst>
                                        <p:tav tm="0">
                                          <p:val>
                                            <p:strVal val="#ppt_x-#ppt_w*1.125000"/>
                                          </p:val>
                                        </p:tav>
                                        <p:tav tm="100000">
                                          <p:val>
                                            <p:strVal val="#ppt_x"/>
                                          </p:val>
                                        </p:tav>
                                      </p:tavLst>
                                    </p:anim>
                                    <p:animEffect transition="in" filter="wipe(right)">
                                      <p:cBhvr>
                                        <p:cTn id="22" dur="500"/>
                                        <p:tgtEl>
                                          <p:spTgt spid="149"/>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51"/>
                                        </p:tgtEl>
                                        <p:attrNameLst>
                                          <p:attrName>style.visibility</p:attrName>
                                        </p:attrNameLst>
                                      </p:cBhvr>
                                      <p:to>
                                        <p:strVal val="visible"/>
                                      </p:to>
                                    </p:set>
                                    <p:animEffect transition="in" filter="wipe(left)">
                                      <p:cBhvr>
                                        <p:cTn id="26" dur="500"/>
                                        <p:tgtEl>
                                          <p:spTgt spid="151"/>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53"/>
                                        </p:tgtEl>
                                        <p:attrNameLst>
                                          <p:attrName>style.visibility</p:attrName>
                                        </p:attrNameLst>
                                      </p:cBhvr>
                                      <p:to>
                                        <p:strVal val="visible"/>
                                      </p:to>
                                    </p:set>
                                    <p:anim calcmode="lin" valueType="num">
                                      <p:cBhvr>
                                        <p:cTn id="30" dur="500" fill="hold"/>
                                        <p:tgtEl>
                                          <p:spTgt spid="153"/>
                                        </p:tgtEl>
                                        <p:attrNameLst>
                                          <p:attrName>ppt_w</p:attrName>
                                        </p:attrNameLst>
                                      </p:cBhvr>
                                      <p:tavLst>
                                        <p:tav tm="0">
                                          <p:val>
                                            <p:fltVal val="0"/>
                                          </p:val>
                                        </p:tav>
                                        <p:tav tm="100000">
                                          <p:val>
                                            <p:strVal val="#ppt_w"/>
                                          </p:val>
                                        </p:tav>
                                      </p:tavLst>
                                    </p:anim>
                                    <p:anim calcmode="lin" valueType="num">
                                      <p:cBhvr>
                                        <p:cTn id="31" dur="500" fill="hold"/>
                                        <p:tgtEl>
                                          <p:spTgt spid="153"/>
                                        </p:tgtEl>
                                        <p:attrNameLst>
                                          <p:attrName>ppt_h</p:attrName>
                                        </p:attrNameLst>
                                      </p:cBhvr>
                                      <p:tavLst>
                                        <p:tav tm="0">
                                          <p:val>
                                            <p:fltVal val="0"/>
                                          </p:val>
                                        </p:tav>
                                        <p:tav tm="100000">
                                          <p:val>
                                            <p:strVal val="#ppt_h"/>
                                          </p:val>
                                        </p:tav>
                                      </p:tavLst>
                                    </p:anim>
                                    <p:animEffect transition="in" filter="fade">
                                      <p:cBhvr>
                                        <p:cTn id="32" dur="500"/>
                                        <p:tgtEl>
                                          <p:spTgt spid="15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55"/>
                                        </p:tgtEl>
                                        <p:attrNameLst>
                                          <p:attrName>style.visibility</p:attrName>
                                        </p:attrNameLst>
                                      </p:cBhvr>
                                      <p:to>
                                        <p:strVal val="visible"/>
                                      </p:to>
                                    </p:set>
                                    <p:anim calcmode="lin" valueType="num">
                                      <p:cBhvr>
                                        <p:cTn id="35" dur="500" fill="hold"/>
                                        <p:tgtEl>
                                          <p:spTgt spid="155"/>
                                        </p:tgtEl>
                                        <p:attrNameLst>
                                          <p:attrName>ppt_w</p:attrName>
                                        </p:attrNameLst>
                                      </p:cBhvr>
                                      <p:tavLst>
                                        <p:tav tm="0">
                                          <p:val>
                                            <p:fltVal val="0"/>
                                          </p:val>
                                        </p:tav>
                                        <p:tav tm="100000">
                                          <p:val>
                                            <p:strVal val="#ppt_w"/>
                                          </p:val>
                                        </p:tav>
                                      </p:tavLst>
                                    </p:anim>
                                    <p:anim calcmode="lin" valueType="num">
                                      <p:cBhvr>
                                        <p:cTn id="36" dur="500" fill="hold"/>
                                        <p:tgtEl>
                                          <p:spTgt spid="155"/>
                                        </p:tgtEl>
                                        <p:attrNameLst>
                                          <p:attrName>ppt_h</p:attrName>
                                        </p:attrNameLst>
                                      </p:cBhvr>
                                      <p:tavLst>
                                        <p:tav tm="0">
                                          <p:val>
                                            <p:fltVal val="0"/>
                                          </p:val>
                                        </p:tav>
                                        <p:tav tm="100000">
                                          <p:val>
                                            <p:strVal val="#ppt_h"/>
                                          </p:val>
                                        </p:tav>
                                      </p:tavLst>
                                    </p:anim>
                                    <p:animEffect transition="in" filter="fade">
                                      <p:cBhvr>
                                        <p:cTn id="37"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49" grpId="0"/>
      <p:bldP spid="150" grpId="0"/>
      <p:bldP spid="151" grpId="0"/>
      <p:bldP spid="153" grpId="0" bldLvl="0" animBg="1"/>
      <p:bldP spid="1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custDataLst>
              <p:tags r:id="rId1"/>
            </p:custDataLst>
          </p:nvPr>
        </p:nvSpPr>
        <p:spPr>
          <a:xfrm>
            <a:off x="339969" y="1507981"/>
            <a:ext cx="11512061" cy="5040923"/>
          </a:xfrm>
          <a:prstGeom prst="rect">
            <a:avLst/>
          </a:prstGeom>
          <a:pattFill prst="divot">
            <a:fgClr>
              <a:srgbClr val="5B9BD5">
                <a:lumMod val="20000"/>
                <a:lumOff val="80000"/>
              </a:srgbClr>
            </a:fgClr>
            <a:bgClr>
              <a:sysClr val="window" lastClr="FFFFFF"/>
            </a:bgClr>
          </a:pattFill>
          <a:ln>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任意多边形: 形状 15"/>
          <p:cNvSpPr/>
          <p:nvPr>
            <p:custDataLst>
              <p:tags r:id="rId2"/>
            </p:custDataLst>
          </p:nvPr>
        </p:nvSpPr>
        <p:spPr>
          <a:xfrm>
            <a:off x="682852" y="4995995"/>
            <a:ext cx="10829210" cy="1266547"/>
          </a:xfrm>
          <a:custGeom>
            <a:avLst/>
            <a:gdLst>
              <a:gd name="connsiteX0" fmla="*/ 715483 w 10829210"/>
              <a:gd name="connsiteY0" fmla="*/ 0 h 1266547"/>
              <a:gd name="connsiteX1" fmla="*/ 10829210 w 10829210"/>
              <a:gd name="connsiteY1" fmla="*/ 0 h 1266547"/>
              <a:gd name="connsiteX2" fmla="*/ 10829210 w 10829210"/>
              <a:gd name="connsiteY2" fmla="*/ 1266547 h 1266547"/>
              <a:gd name="connsiteX3" fmla="*/ 0 w 10829210"/>
              <a:gd name="connsiteY3" fmla="*/ 1266547 h 1266547"/>
              <a:gd name="connsiteX4" fmla="*/ 0 w 10829210"/>
              <a:gd name="connsiteY4" fmla="*/ 715483 h 1266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29210" h="1266547">
                <a:moveTo>
                  <a:pt x="715483" y="0"/>
                </a:moveTo>
                <a:lnTo>
                  <a:pt x="10829210" y="0"/>
                </a:lnTo>
                <a:lnTo>
                  <a:pt x="10829210" y="1266547"/>
                </a:lnTo>
                <a:lnTo>
                  <a:pt x="0" y="1266547"/>
                </a:lnTo>
                <a:lnTo>
                  <a:pt x="0" y="715483"/>
                </a:lnTo>
                <a:close/>
              </a:path>
            </a:pathLst>
          </a:cu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直角三角形 16"/>
          <p:cNvSpPr/>
          <p:nvPr>
            <p:custDataLst>
              <p:tags r:id="rId3"/>
            </p:custDataLst>
          </p:nvPr>
        </p:nvSpPr>
        <p:spPr>
          <a:xfrm flipV="1">
            <a:off x="562744" y="4900993"/>
            <a:ext cx="858626" cy="858626"/>
          </a:xfrm>
          <a:prstGeom prst="rtTriangle">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4"/>
            </p:custDataLst>
          </p:nvPr>
        </p:nvSpPr>
        <p:spPr>
          <a:xfrm>
            <a:off x="545122" y="4900993"/>
            <a:ext cx="550985" cy="479844"/>
          </a:xfrm>
          <a:prstGeom prst="rect">
            <a:avLst/>
          </a:prstGeom>
          <a:noFill/>
        </p:spPr>
        <p:txBody>
          <a:bodyPr wrap="square" rtlCol="0" anchor="ctr">
            <a:noAutofit/>
          </a:bodyPr>
          <a:lstStyle/>
          <a:p>
            <a:pPr algn="ctr">
              <a:lnSpc>
                <a:spcPct val="120000"/>
              </a:lnSpc>
            </a:pPr>
            <a:r>
              <a:rPr lang="en-US" altLang="zh-CN" sz="2400"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sz="24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3" name="任意多边形: 形状 12"/>
          <p:cNvSpPr/>
          <p:nvPr>
            <p:custDataLst>
              <p:tags r:id="rId5"/>
            </p:custDataLst>
          </p:nvPr>
        </p:nvSpPr>
        <p:spPr>
          <a:xfrm>
            <a:off x="682852" y="3395170"/>
            <a:ext cx="10829210" cy="1266547"/>
          </a:xfrm>
          <a:custGeom>
            <a:avLst/>
            <a:gdLst>
              <a:gd name="connsiteX0" fmla="*/ 715483 w 10829210"/>
              <a:gd name="connsiteY0" fmla="*/ 0 h 1266547"/>
              <a:gd name="connsiteX1" fmla="*/ 10829210 w 10829210"/>
              <a:gd name="connsiteY1" fmla="*/ 0 h 1266547"/>
              <a:gd name="connsiteX2" fmla="*/ 10829210 w 10829210"/>
              <a:gd name="connsiteY2" fmla="*/ 1266547 h 1266547"/>
              <a:gd name="connsiteX3" fmla="*/ 0 w 10829210"/>
              <a:gd name="connsiteY3" fmla="*/ 1266547 h 1266547"/>
              <a:gd name="connsiteX4" fmla="*/ 0 w 10829210"/>
              <a:gd name="connsiteY4" fmla="*/ 715483 h 1266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29210" h="1266547">
                <a:moveTo>
                  <a:pt x="715483" y="0"/>
                </a:moveTo>
                <a:lnTo>
                  <a:pt x="10829210" y="0"/>
                </a:lnTo>
                <a:lnTo>
                  <a:pt x="10829210" y="1266547"/>
                </a:lnTo>
                <a:lnTo>
                  <a:pt x="0" y="1266547"/>
                </a:lnTo>
                <a:lnTo>
                  <a:pt x="0" y="715483"/>
                </a:lnTo>
                <a:close/>
              </a:path>
            </a:pathLst>
          </a:cu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直角三角形 13"/>
          <p:cNvSpPr/>
          <p:nvPr>
            <p:custDataLst>
              <p:tags r:id="rId6"/>
            </p:custDataLst>
          </p:nvPr>
        </p:nvSpPr>
        <p:spPr>
          <a:xfrm flipV="1">
            <a:off x="562744" y="3300168"/>
            <a:ext cx="858626" cy="858626"/>
          </a:xfrm>
          <a:prstGeom prst="rtTriangle">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7"/>
            </p:custDataLst>
          </p:nvPr>
        </p:nvSpPr>
        <p:spPr>
          <a:xfrm>
            <a:off x="545122" y="3300168"/>
            <a:ext cx="550985" cy="479844"/>
          </a:xfrm>
          <a:prstGeom prst="rect">
            <a:avLst/>
          </a:prstGeom>
          <a:noFill/>
        </p:spPr>
        <p:txBody>
          <a:bodyPr wrap="square" rtlCol="0" anchor="ctr">
            <a:noAutofit/>
          </a:bodyPr>
          <a:lstStyle/>
          <a:p>
            <a:pPr algn="ctr">
              <a:lnSpc>
                <a:spcPct val="120000"/>
              </a:lnSpc>
            </a:pPr>
            <a:r>
              <a:rPr lang="en-US" altLang="zh-CN" sz="2400"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z="24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0"/>
          <p:cNvSpPr/>
          <p:nvPr>
            <p:custDataLst>
              <p:tags r:id="rId8"/>
            </p:custDataLst>
          </p:nvPr>
        </p:nvSpPr>
        <p:spPr>
          <a:xfrm>
            <a:off x="682852" y="1811442"/>
            <a:ext cx="10829210" cy="1266547"/>
          </a:xfrm>
          <a:custGeom>
            <a:avLst/>
            <a:gdLst>
              <a:gd name="connsiteX0" fmla="*/ 715483 w 10829210"/>
              <a:gd name="connsiteY0" fmla="*/ 0 h 1266547"/>
              <a:gd name="connsiteX1" fmla="*/ 10829210 w 10829210"/>
              <a:gd name="connsiteY1" fmla="*/ 0 h 1266547"/>
              <a:gd name="connsiteX2" fmla="*/ 10829210 w 10829210"/>
              <a:gd name="connsiteY2" fmla="*/ 1266547 h 1266547"/>
              <a:gd name="connsiteX3" fmla="*/ 0 w 10829210"/>
              <a:gd name="connsiteY3" fmla="*/ 1266547 h 1266547"/>
              <a:gd name="connsiteX4" fmla="*/ 0 w 10829210"/>
              <a:gd name="connsiteY4" fmla="*/ 715483 h 1266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29210" h="1266547">
                <a:moveTo>
                  <a:pt x="715483" y="0"/>
                </a:moveTo>
                <a:lnTo>
                  <a:pt x="10829210" y="0"/>
                </a:lnTo>
                <a:lnTo>
                  <a:pt x="10829210" y="1266547"/>
                </a:lnTo>
                <a:lnTo>
                  <a:pt x="0" y="1266547"/>
                </a:lnTo>
                <a:lnTo>
                  <a:pt x="0" y="715483"/>
                </a:lnTo>
                <a:close/>
              </a:path>
            </a:pathLst>
          </a:cu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9"/>
            </p:custDataLst>
          </p:nvPr>
        </p:nvSpPr>
        <p:spPr>
          <a:xfrm>
            <a:off x="682852" y="482600"/>
            <a:ext cx="10829208" cy="708200"/>
          </a:xfrm>
          <a:prstGeom prst="rect">
            <a:avLst/>
          </a:prstGeom>
          <a:noFill/>
        </p:spPr>
        <p:txBody>
          <a:bodyPr wrap="square" lIns="91440" tIns="45720" rIns="91440" bIns="45720" rtlCol="0">
            <a:normAutofit lnSpcReduction="10000"/>
          </a:bodyPr>
          <a:lstStyle/>
          <a:p>
            <a:pPr marL="0" indent="0" algn="l">
              <a:lnSpc>
                <a:spcPct val="120000"/>
              </a:lnSpc>
              <a:spcBef>
                <a:spcPts val="0"/>
              </a:spcBef>
              <a:spcAft>
                <a:spcPts val="0"/>
              </a:spcAft>
              <a:buSzPct val="100000"/>
            </a:pPr>
            <a:r>
              <a:rPr lang="zh-CN" altLang="en-US" sz="3600" b="1" spc="300">
                <a:latin typeface="Arial" panose="020B0604020202020204" pitchFamily="34" charset="0"/>
                <a:ea typeface="微软雅黑" panose="020B0503020204020204" charset="-122"/>
              </a:rPr>
              <a:t>目标分解是实现目标的第一步</a:t>
            </a:r>
            <a:endParaRPr lang="zh-CN" altLang="en-US" sz="3600" b="1" spc="300">
              <a:latin typeface="Arial" panose="020B0604020202020204" pitchFamily="34" charset="0"/>
              <a:ea typeface="微软雅黑" panose="020B0503020204020204" charset="-122"/>
            </a:endParaRPr>
          </a:p>
        </p:txBody>
      </p:sp>
      <p:sp>
        <p:nvSpPr>
          <p:cNvPr id="5" name="矩形 4"/>
          <p:cNvSpPr/>
          <p:nvPr>
            <p:custDataLst>
              <p:tags r:id="rId10"/>
            </p:custDataLst>
          </p:nvPr>
        </p:nvSpPr>
        <p:spPr>
          <a:xfrm>
            <a:off x="1160585" y="2104039"/>
            <a:ext cx="10011507" cy="681355"/>
          </a:xfrm>
          <a:prstGeom prst="rect">
            <a:avLst/>
          </a:prstGeom>
        </p:spPr>
        <p:txBody>
          <a:bodyPr lIns="91440" tIns="45720" rIns="91440" bIns="45720" anchor="ctr">
            <a:sp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lvl="0" indent="0" algn="l">
              <a:lnSpc>
                <a:spcPct val="120000"/>
              </a:lnSpc>
              <a:spcBef>
                <a:spcPts val="0"/>
              </a:spcBef>
              <a:spcAft>
                <a:spcPts val="0"/>
              </a:spcAft>
              <a:buClr>
                <a:srgbClr val="5B9BD5">
                  <a:lumMod val="40000"/>
                  <a:lumOff val="60000"/>
                </a:srgbClr>
              </a:buClr>
              <a:buSzPct val="100000"/>
            </a:pPr>
            <a:r>
              <a:rPr lang="zh-CN" altLang="en-US" sz="1600" spc="150">
                <a:solidFill>
                  <a:sysClr val="window" lastClr="FFFFFF"/>
                </a:solidFill>
                <a:latin typeface="Arial" panose="020B0604020202020204" pitchFamily="34" charset="0"/>
                <a:ea typeface="微软雅黑" panose="020B0503020204020204" charset="-122"/>
              </a:rPr>
              <a:t>阶段目标有两个特点：一是必须“跳一跳”，即可望又可及，不脱离自身及社会现实；二是十分具体，能让自己明确实现这个目标需要从业者什么样的职业素质，需要做出哪些努力。</a:t>
            </a:r>
            <a:endParaRPr lang="zh-CN" altLang="en-US" sz="1600" spc="15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11"/>
            </p:custDataLst>
          </p:nvPr>
        </p:nvSpPr>
        <p:spPr>
          <a:xfrm>
            <a:off x="1160585" y="3546451"/>
            <a:ext cx="10011507" cy="975995"/>
          </a:xfrm>
          <a:prstGeom prst="rect">
            <a:avLst/>
          </a:prstGeom>
        </p:spPr>
        <p:txBody>
          <a:bodyPr lIns="91440" tIns="45720" rIns="91440" bIns="45720" anchor="ctr">
            <a:sp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lvl="0" indent="0" algn="l">
              <a:lnSpc>
                <a:spcPct val="120000"/>
              </a:lnSpc>
              <a:spcBef>
                <a:spcPts val="0"/>
              </a:spcBef>
              <a:spcAft>
                <a:spcPts val="0"/>
              </a:spcAft>
              <a:buClr>
                <a:srgbClr val="5B9BD5">
                  <a:lumMod val="40000"/>
                  <a:lumOff val="60000"/>
                </a:srgbClr>
              </a:buClr>
              <a:buSzPct val="100000"/>
            </a:pPr>
            <a:r>
              <a:rPr lang="zh-CN" altLang="en-US" sz="1600" spc="150">
                <a:solidFill>
                  <a:sysClr val="window" lastClr="FFFFFF"/>
                </a:solidFill>
                <a:latin typeface="Arial" panose="020B0604020202020204" pitchFamily="34" charset="0"/>
                <a:ea typeface="微软雅黑" panose="020B0503020204020204" charset="-122"/>
              </a:rPr>
              <a:t>职业生涯发展有两个关键时期：一是职业生涯开始前即进入职场前的准备时期，二是职业生涯开始初期即进入职场后的前两年。这两个时期之所以是职业生涯发展的关键时期，是因为它们是职业生涯的起始点。</a:t>
            </a:r>
            <a:endParaRPr lang="zh-CN" altLang="en-US" sz="1600" spc="150">
              <a:solidFill>
                <a:sysClr val="window" lastClr="FFFFFF"/>
              </a:solidFill>
              <a:latin typeface="Arial" panose="020B0604020202020204" pitchFamily="34" charset="0"/>
              <a:ea typeface="微软雅黑" panose="020B0503020204020204" charset="-122"/>
            </a:endParaRPr>
          </a:p>
        </p:txBody>
      </p:sp>
      <p:sp>
        <p:nvSpPr>
          <p:cNvPr id="7" name="矩形 6"/>
          <p:cNvSpPr/>
          <p:nvPr>
            <p:custDataLst>
              <p:tags r:id="rId12"/>
            </p:custDataLst>
          </p:nvPr>
        </p:nvSpPr>
        <p:spPr>
          <a:xfrm>
            <a:off x="1160585" y="5142768"/>
            <a:ext cx="10011507" cy="975995"/>
          </a:xfrm>
          <a:prstGeom prst="rect">
            <a:avLst/>
          </a:prstGeom>
        </p:spPr>
        <p:txBody>
          <a:bodyPr lIns="91440" tIns="45720" rIns="91440" bIns="45720" anchor="ctr">
            <a:sp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lvl="0" indent="0" algn="l">
              <a:lnSpc>
                <a:spcPct val="120000"/>
              </a:lnSpc>
              <a:spcBef>
                <a:spcPts val="0"/>
              </a:spcBef>
              <a:spcAft>
                <a:spcPts val="0"/>
              </a:spcAft>
              <a:buClr>
                <a:srgbClr val="5B9BD5">
                  <a:lumMod val="40000"/>
                  <a:lumOff val="60000"/>
                </a:srgbClr>
              </a:buClr>
              <a:buSzPct val="100000"/>
            </a:pPr>
            <a:r>
              <a:rPr lang="zh-CN" altLang="en-US" sz="1600" spc="150">
                <a:solidFill>
                  <a:sysClr val="window" lastClr="FFFFFF"/>
                </a:solidFill>
                <a:latin typeface="Arial" panose="020B0604020202020204" pitchFamily="34" charset="0"/>
                <a:ea typeface="微软雅黑" panose="020B0503020204020204" charset="-122"/>
              </a:rPr>
              <a:t>无论是性质上的职业生涯目标还是时间上的职业生涯目标，都包括三方面的内容：第一，什么，即具体职位、技术等级等；第二，何时，即什么时间达到或实现目标；第三，内涵，即从事该职位应具备的素质及如何去具备应有的素质，还包括可能的外部环境变化及变化后的调节手段。</a:t>
            </a:r>
            <a:endParaRPr lang="zh-CN" altLang="en-US" sz="1600" spc="150">
              <a:solidFill>
                <a:sysClr val="window" lastClr="FFFFFF"/>
              </a:solidFill>
              <a:latin typeface="Arial" panose="020B0604020202020204" pitchFamily="34" charset="0"/>
              <a:ea typeface="微软雅黑" panose="020B0503020204020204" charset="-122"/>
            </a:endParaRPr>
          </a:p>
        </p:txBody>
      </p:sp>
      <p:sp>
        <p:nvSpPr>
          <p:cNvPr id="10" name="直角三角形 9"/>
          <p:cNvSpPr/>
          <p:nvPr>
            <p:custDataLst>
              <p:tags r:id="rId13"/>
            </p:custDataLst>
          </p:nvPr>
        </p:nvSpPr>
        <p:spPr>
          <a:xfrm flipV="1">
            <a:off x="562744" y="1716440"/>
            <a:ext cx="858626" cy="858626"/>
          </a:xfrm>
          <a:prstGeom prst="rtTriangle">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14"/>
            </p:custDataLst>
          </p:nvPr>
        </p:nvSpPr>
        <p:spPr>
          <a:xfrm>
            <a:off x="545122" y="1716440"/>
            <a:ext cx="550985" cy="479844"/>
          </a:xfrm>
          <a:prstGeom prst="rect">
            <a:avLst/>
          </a:prstGeom>
          <a:noFill/>
        </p:spPr>
        <p:txBody>
          <a:bodyPr wrap="square" rtlCol="0" anchor="ctr">
            <a:noAutofit/>
          </a:bodyPr>
          <a:lstStyle/>
          <a:p>
            <a:pPr algn="ctr">
              <a:lnSpc>
                <a:spcPct val="120000"/>
              </a:lnSpc>
            </a:pPr>
            <a:r>
              <a:rPr lang="en-US" altLang="zh-CN" sz="2400"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z="24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2" name="任意多边形: 形状 21"/>
          <p:cNvSpPr/>
          <p:nvPr>
            <p:custDataLst>
              <p:tags r:id="rId15"/>
            </p:custDataLst>
          </p:nvPr>
        </p:nvSpPr>
        <p:spPr>
          <a:xfrm>
            <a:off x="0" y="5436630"/>
            <a:ext cx="1421370" cy="1421370"/>
          </a:xfrm>
          <a:custGeom>
            <a:avLst/>
            <a:gdLst>
              <a:gd name="connsiteX0" fmla="*/ 0 w 1711450"/>
              <a:gd name="connsiteY0" fmla="*/ 0 h 1711450"/>
              <a:gd name="connsiteX1" fmla="*/ 227682 w 1711450"/>
              <a:gd name="connsiteY1" fmla="*/ 227682 h 1711450"/>
              <a:gd name="connsiteX2" fmla="*/ 227682 w 1711450"/>
              <a:gd name="connsiteY2" fmla="*/ 1502991 h 1711450"/>
              <a:gd name="connsiteX3" fmla="*/ 1502991 w 1711450"/>
              <a:gd name="connsiteY3" fmla="*/ 1502991 h 1711450"/>
              <a:gd name="connsiteX4" fmla="*/ 1711450 w 1711450"/>
              <a:gd name="connsiteY4" fmla="*/ 1711450 h 1711450"/>
              <a:gd name="connsiteX5" fmla="*/ 0 w 1711450"/>
              <a:gd name="connsiteY5" fmla="*/ 1711450 h 171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1450" h="1711450">
                <a:moveTo>
                  <a:pt x="0" y="0"/>
                </a:moveTo>
                <a:lnTo>
                  <a:pt x="227682" y="227682"/>
                </a:lnTo>
                <a:lnTo>
                  <a:pt x="227682" y="1502991"/>
                </a:lnTo>
                <a:lnTo>
                  <a:pt x="1502991" y="1502991"/>
                </a:lnTo>
                <a:lnTo>
                  <a:pt x="1711450" y="1711450"/>
                </a:lnTo>
                <a:lnTo>
                  <a:pt x="0" y="1711450"/>
                </a:lnTo>
                <a:close/>
              </a:path>
            </a:pathLst>
          </a:custGeom>
          <a:solidFill>
            <a:srgbClr val="5B9BD5">
              <a:lumMod val="20000"/>
              <a:lumOff val="80000"/>
              <a:alpha val="4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直角三角形 22"/>
          <p:cNvSpPr/>
          <p:nvPr>
            <p:custDataLst>
              <p:tags r:id="rId16"/>
            </p:custDataLst>
          </p:nvPr>
        </p:nvSpPr>
        <p:spPr>
          <a:xfrm rot="10800000">
            <a:off x="11172092" y="0"/>
            <a:ext cx="1019908" cy="1019908"/>
          </a:xfrm>
          <a:prstGeom prst="rtTriangle">
            <a:avLst/>
          </a:prstGeom>
          <a:solidFill>
            <a:srgbClr val="5B9BD5">
              <a:lumMod val="20000"/>
              <a:lumOff val="80000"/>
              <a:alpha val="4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7"/>
    </p:custDataLst>
  </p:cSld>
  <p:clrMapOvr>
    <a:masterClrMapping/>
  </p:clrMapOvr>
  <p:transition spd="slow" advClick="0" advTm="1000">
    <p:push dir="u"/>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a:off x="5703169" y="3787667"/>
            <a:ext cx="2720778" cy="2459577"/>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2"/>
            </p:custDataLst>
          </p:nvPr>
        </p:nvSpPr>
        <p:spPr>
          <a:xfrm>
            <a:off x="10241601" y="610754"/>
            <a:ext cx="1653167" cy="1494459"/>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3"/>
            </p:custDataLst>
          </p:nvPr>
        </p:nvSpPr>
        <p:spPr>
          <a:xfrm>
            <a:off x="5929330" y="834853"/>
            <a:ext cx="5739277" cy="5188292"/>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6198235" y="1623695"/>
            <a:ext cx="5201920" cy="3610610"/>
          </a:xfrm>
          <a:prstGeom prst="rect">
            <a:avLst/>
          </a:prstGeom>
        </p:spPr>
        <p:txBody>
          <a:bodyPr wrap="square"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30000"/>
              </a:lnSpc>
              <a:spcBef>
                <a:spcPts val="0"/>
              </a:spcBef>
              <a:spcAft>
                <a:spcPts val="400"/>
              </a:spcAft>
              <a:buClr>
                <a:srgbClr val="5B9BD5">
                  <a:lumMod val="20000"/>
                  <a:lumOff val="80000"/>
                </a:srgbClr>
              </a:buClr>
              <a:buSzPct val="100000"/>
              <a:buFont typeface="Wingdings" panose="05000000000000000000" pitchFamily="2" charset="2"/>
              <a:buChar char="n"/>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2008 年，中组部、教育部、财政部、人力资源和社会保障部，计划用五年时间选聘10 万名高校毕业生到农村担任村委会主任助理、村党支部书记助理或团支部书记、副书记等职务。工作期限一般为2 ～ 3 年。大学生村干部享受全额拨款事业单位工资待遇，直接转正定级，薪级工资高定一级，同时享受有关政策规定的各项社会保险、住房公积金、住房补贴；对符合条件的大学生村干部给予助学贷款财政代偿、创业贷款由财政贴息等政策；同时在公务员招录考试中会安排专门职位面向大学生村干部。</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16" name="任意多边形: 形状 15"/>
          <p:cNvSpPr>
            <a:spLocks noChangeAspect="1"/>
          </p:cNvSpPr>
          <p:nvPr>
            <p:custDataLst>
              <p:tags r:id="rId5"/>
            </p:custDataLst>
          </p:nvPr>
        </p:nvSpPr>
        <p:spPr>
          <a:xfrm rot="10800000">
            <a:off x="429387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388239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斜纹 17"/>
          <p:cNvSpPr/>
          <p:nvPr>
            <p:custDataLst>
              <p:tags r:id="rId7"/>
            </p:custDataLst>
          </p:nvPr>
        </p:nvSpPr>
        <p:spPr>
          <a:xfrm>
            <a:off x="-11850" y="0"/>
            <a:ext cx="1934308" cy="1934308"/>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8"/>
            </p:custDataLst>
          </p:nvPr>
        </p:nvSpPr>
        <p:spPr>
          <a:xfrm>
            <a:off x="1082040" y="1881505"/>
            <a:ext cx="3730625" cy="2103120"/>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7. 大学生</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村干部</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spTree>
    <p:custDataLst>
      <p:tags r:id="rId9"/>
    </p:custDataLst>
  </p:cSld>
  <p:clrMapOvr>
    <a:masterClrMapping/>
  </p:clrMapOvr>
  <p:transition spd="slow" advClick="0" advTm="1000">
    <p:push dir="u"/>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descr="C:\Users\Kingsoft\Desktop\活动\coaching-consult-consultation-1311518.jpgcoaching-consult-consultation-1311518"/>
          <p:cNvPicPr>
            <a:picLocks noChangeAspect="1"/>
          </p:cNvPicPr>
          <p:nvPr>
            <p:custDataLst>
              <p:tags r:id="rId1"/>
            </p:custDataLst>
          </p:nvPr>
        </p:nvPicPr>
        <p:blipFill rotWithShape="1">
          <a:blip r:embed="rId2"/>
          <a:srcRect/>
          <a:stretch>
            <a:fillRect/>
          </a:stretch>
        </p:blipFill>
        <p:spPr>
          <a:xfrm>
            <a:off x="0" y="3393384"/>
            <a:ext cx="6108045" cy="3464616"/>
          </a:xfrm>
          <a:prstGeom prst="rect">
            <a:avLst/>
          </a:prstGeom>
        </p:spPr>
      </p:pic>
      <p:pic>
        <p:nvPicPr>
          <p:cNvPr id="12" name="图片 11" descr="C:\Users\Kingsoft\Desktop\活动\cooperation-coworking-day-1543895.jpgcooperation-coworking-day-1543895"/>
          <p:cNvPicPr>
            <a:picLocks noChangeAspect="1"/>
          </p:cNvPicPr>
          <p:nvPr>
            <p:custDataLst>
              <p:tags r:id="rId3"/>
            </p:custDataLst>
          </p:nvPr>
        </p:nvPicPr>
        <p:blipFill rotWithShape="1">
          <a:blip r:embed="rId4"/>
          <a:srcRect/>
          <a:stretch>
            <a:fillRect/>
          </a:stretch>
        </p:blipFill>
        <p:spPr>
          <a:xfrm>
            <a:off x="6089975" y="0"/>
            <a:ext cx="6108045" cy="3464616"/>
          </a:xfrm>
          <a:prstGeom prst="rect">
            <a:avLst/>
          </a:prstGeom>
        </p:spPr>
      </p:pic>
      <p:sp>
        <p:nvSpPr>
          <p:cNvPr id="451" name="三角形"/>
          <p:cNvSpPr/>
          <p:nvPr>
            <p:custDataLst>
              <p:tags r:id="rId5"/>
            </p:custDataLst>
          </p:nvPr>
        </p:nvSpPr>
        <p:spPr>
          <a:xfrm rot="16200000">
            <a:off x="5837179" y="5025335"/>
            <a:ext cx="362629" cy="203198"/>
          </a:xfrm>
          <a:prstGeom prst="triangle">
            <a:avLst/>
          </a:prstGeom>
          <a:solidFill>
            <a:srgbClr val="FFFFFF"/>
          </a:solidFill>
          <a:ln w="12700">
            <a:miter lim="400000"/>
          </a:ln>
        </p:spPr>
        <p:txBody>
          <a:bodyPr lIns="45719" rIns="45719" anchor="ctr"/>
          <a:p>
            <a:pPr algn="ctr">
              <a:defRPr>
                <a:solidFill>
                  <a:srgbClr val="FFFFFF"/>
                </a:solidFill>
              </a:defRPr>
            </a:pPr>
          </a:p>
        </p:txBody>
      </p:sp>
      <p:sp>
        <p:nvSpPr>
          <p:cNvPr id="453" name="Far far away, behind the word mountains, far from the countries Vokalia and Consonantia, there live the blind texts. Separated they live in Bookmarksgrove right at the coast of the Semantics, a large language ocean.…"/>
          <p:cNvSpPr txBox="1"/>
          <p:nvPr>
            <p:custDataLst>
              <p:tags r:id="rId6"/>
            </p:custDataLst>
          </p:nvPr>
        </p:nvSpPr>
        <p:spPr>
          <a:xfrm>
            <a:off x="6983666" y="4180712"/>
            <a:ext cx="4321932" cy="1891665"/>
          </a:xfrm>
          <a:prstGeom prst="rect">
            <a:avLst/>
          </a:prstGeom>
          <a:noFill/>
          <a:ln w="12700" cap="flat">
            <a:noFill/>
            <a:miter lim="400000"/>
          </a:ln>
          <a:effectLst/>
        </p:spPr>
        <p:txBody>
          <a:bodyPr wrap="square" lIns="45719" tIns="0" rIns="45719" bIns="45719" numCol="1" anchor="t">
            <a:spAutoFit/>
          </a:bodyPr>
          <a:p>
            <a:pPr>
              <a:lnSpc>
                <a:spcPct val="150000"/>
              </a:lnSpc>
              <a:spcBef>
                <a:spcPct val="0"/>
              </a:spcBef>
            </a:pPr>
            <a:r>
              <a:rPr lang="zh-CN" altLang="en-US" sz="1600" b="1" spc="150">
                <a:solidFill>
                  <a:srgbClr val="000000">
                    <a:lumMod val="65000"/>
                    <a:lumOff val="35000"/>
                  </a:srgb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rPr>
              <a:t>升学就是进入比原来高一级的学校或年级学习，大学生在毕业时面临着升学与就业的选择。一般来说，更高的学历与更体面的工作、更高的待遇是相关的，所以，一部分大学生会选择升学。</a:t>
            </a:r>
            <a:endParaRPr lang="zh-CN" altLang="en-US" sz="1600" b="1" spc="150">
              <a:solidFill>
                <a:srgbClr val="000000">
                  <a:lumMod val="65000"/>
                  <a:lumOff val="35000"/>
                </a:srgb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endParaRPr>
          </a:p>
        </p:txBody>
      </p:sp>
      <p:sp>
        <p:nvSpPr>
          <p:cNvPr id="456" name="正方形"/>
          <p:cNvSpPr/>
          <p:nvPr>
            <p:custDataLst>
              <p:tags r:id="rId7"/>
            </p:custDataLst>
          </p:nvPr>
        </p:nvSpPr>
        <p:spPr>
          <a:xfrm>
            <a:off x="1156944" y="942426"/>
            <a:ext cx="3695308" cy="3695308"/>
          </a:xfrm>
          <a:prstGeom prst="rect">
            <a:avLst/>
          </a:prstGeom>
          <a:ln w="101600">
            <a:solidFill>
              <a:srgbClr val="FFC000"/>
            </a:solidFill>
            <a:miter/>
          </a:ln>
        </p:spPr>
        <p:txBody>
          <a:bodyPr lIns="45719" rIns="45719" anchor="ctr"/>
          <a:p>
            <a:pPr algn="ctr">
              <a:defRPr>
                <a:solidFill>
                  <a:srgbClr val="FFFFFF"/>
                </a:solidFill>
              </a:defRPr>
            </a:pPr>
            <a:endParaRPr>
              <a:solidFill>
                <a:srgbClr val="E34D4D"/>
              </a:solidFill>
            </a:endParaRPr>
          </a:p>
        </p:txBody>
      </p:sp>
      <p:sp>
        <p:nvSpPr>
          <p:cNvPr id="457" name="TWO…"/>
          <p:cNvSpPr txBox="1"/>
          <p:nvPr>
            <p:custDataLst>
              <p:tags r:id="rId8"/>
            </p:custDataLst>
          </p:nvPr>
        </p:nvSpPr>
        <p:spPr>
          <a:xfrm>
            <a:off x="1892300" y="1129665"/>
            <a:ext cx="2794635" cy="2122805"/>
          </a:xfrm>
          <a:prstGeom prst="rect">
            <a:avLst/>
          </a:prstGeom>
          <a:ln w="12700">
            <a:miter lim="400000"/>
          </a:ln>
        </p:spPr>
        <p:txBody>
          <a:bodyPr wrap="square" lIns="45719" rIns="45719" anchor="ctr" anchorCtr="0">
            <a:spAutoFit/>
          </a:bodyPr>
          <a:p>
            <a:pPr algn="ctr">
              <a:lnSpc>
                <a:spcPct val="100000"/>
              </a:lnSpc>
              <a:defRPr sz="3200">
                <a:solidFill>
                  <a:srgbClr val="404040"/>
                </a:solidFill>
                <a:latin typeface="Arial" panose="020B0604020202020204" pitchFamily="34" charset="0"/>
                <a:ea typeface="微软雅黑" panose="020B0503020204020204" charset="-122"/>
                <a:cs typeface="+mn-ea"/>
                <a:sym typeface="Helvetica" panose="00000400000000000000"/>
              </a:defRPr>
            </a:pPr>
            <a:r>
              <a:rPr lang="zh-CN" altLang="en-US" sz="4400" b="1" spc="300">
                <a:solidFill>
                  <a:srgbClr val="FFC000"/>
                </a:solidFill>
                <a:latin typeface="汉仪旗黑-80S" panose="00020600040101010101" pitchFamily="18" charset="-122"/>
                <a:ea typeface="汉仪旗黑-80S" panose="00020600040101010101" pitchFamily="18" charset="-122"/>
                <a:cs typeface="微软雅黑" panose="020B0503020204020204" charset="-122"/>
                <a:sym typeface="Arial" panose="020B0604020202020204" pitchFamily="34" charset="0"/>
              </a:rPr>
              <a:t>升学——更好就业的选择</a:t>
            </a:r>
            <a:endParaRPr lang="zh-CN" altLang="en-US" sz="4400" b="1" spc="300">
              <a:solidFill>
                <a:srgbClr val="FFC000"/>
              </a:solidFill>
              <a:latin typeface="汉仪旗黑-80S" panose="00020600040101010101" pitchFamily="18" charset="-122"/>
              <a:ea typeface="汉仪旗黑-80S" panose="00020600040101010101" pitchFamily="18" charset="-122"/>
              <a:cs typeface="微软雅黑" panose="020B0503020204020204" charset="-122"/>
              <a:sym typeface="Arial" panose="020B0604020202020204" pitchFamily="34" charset="0"/>
            </a:endParaRPr>
          </a:p>
        </p:txBody>
      </p:sp>
      <p:sp>
        <p:nvSpPr>
          <p:cNvPr id="452" name="三角形"/>
          <p:cNvSpPr/>
          <p:nvPr>
            <p:custDataLst>
              <p:tags r:id="rId9"/>
            </p:custDataLst>
          </p:nvPr>
        </p:nvSpPr>
        <p:spPr>
          <a:xfrm rot="5400000" flipH="1">
            <a:off x="6016281" y="1667566"/>
            <a:ext cx="362629" cy="203198"/>
          </a:xfrm>
          <a:prstGeom prst="triangle">
            <a:avLst/>
          </a:prstGeom>
          <a:solidFill>
            <a:srgbClr val="FFFFFF"/>
          </a:solidFill>
          <a:ln w="12700">
            <a:miter lim="400000"/>
          </a:ln>
        </p:spPr>
        <p:txBody>
          <a:bodyPr lIns="45719" rIns="45719" anchor="ctr"/>
          <a:p>
            <a:pPr algn="ctr">
              <a:defRPr>
                <a:solidFill>
                  <a:srgbClr val="FFFFFF"/>
                </a:solidFill>
              </a:defRPr>
            </a:pPr>
          </a:p>
        </p:txBody>
      </p:sp>
      <p:sp>
        <p:nvSpPr>
          <p:cNvPr id="11" name="加号"/>
          <p:cNvSpPr/>
          <p:nvPr>
            <p:custDataLst>
              <p:tags r:id="rId10"/>
            </p:custDataLst>
          </p:nvPr>
        </p:nvSpPr>
        <p:spPr>
          <a:xfrm>
            <a:off x="1369004" y="1174409"/>
            <a:ext cx="414076" cy="414076"/>
          </a:xfrm>
          <a:prstGeom prst="plus">
            <a:avLst>
              <a:gd name="adj" fmla="val 36980"/>
            </a:avLst>
          </a:prstGeom>
          <a:solidFill>
            <a:srgbClr val="FFC000"/>
          </a:solidFill>
          <a:ln w="12700">
            <a:miter lim="400000"/>
          </a:ln>
        </p:spPr>
        <p:txBody>
          <a:bodyPr lIns="45719" rIns="45719" anchor="ctr"/>
          <a:p>
            <a:pPr algn="ctr">
              <a:defRPr>
                <a:solidFill>
                  <a:srgbClr val="FFFFFF"/>
                </a:solidFill>
              </a:defRPr>
            </a:p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0" y="0"/>
            <a:ext cx="12192000" cy="6858000"/>
          </a:xfrm>
          <a:prstGeom prst="rect">
            <a:avLst/>
          </a:prstGeom>
          <a:pattFill prst="ltDnDiag">
            <a:fgClr>
              <a:srgbClr val="FFFFFF">
                <a:lumMod val="85000"/>
              </a:srgbClr>
            </a:fgClr>
            <a:bgClr>
              <a:srgbClr val="FFFFFF"/>
            </a:bgClr>
          </a:patt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5" name="直角三角形 14"/>
          <p:cNvSpPr/>
          <p:nvPr>
            <p:custDataLst>
              <p:tags r:id="rId2"/>
            </p:custDataLst>
          </p:nvPr>
        </p:nvSpPr>
        <p:spPr>
          <a:xfrm rot="10800000">
            <a:off x="9684884" y="0"/>
            <a:ext cx="2507116" cy="2507116"/>
          </a:xfrm>
          <a:prstGeom prst="rtTriangle">
            <a:avLst/>
          </a:prstGeom>
          <a:solidFill>
            <a:srgbClr val="808080">
              <a:lumMod val="20000"/>
              <a:lumOff val="80000"/>
            </a:srgbClr>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4" name="任意多边形: 形状 13"/>
          <p:cNvSpPr/>
          <p:nvPr>
            <p:custDataLst>
              <p:tags r:id="rId3"/>
            </p:custDataLst>
          </p:nvPr>
        </p:nvSpPr>
        <p:spPr>
          <a:xfrm flipH="1">
            <a:off x="0" y="182130"/>
            <a:ext cx="6666591" cy="6675871"/>
          </a:xfrm>
          <a:custGeom>
            <a:avLst/>
            <a:gdLst>
              <a:gd name="connsiteX0" fmla="*/ 6666591 w 6666591"/>
              <a:gd name="connsiteY0" fmla="*/ 0 h 6675871"/>
              <a:gd name="connsiteX1" fmla="*/ 0 w 6666591"/>
              <a:gd name="connsiteY1" fmla="*/ 6675871 h 6675871"/>
              <a:gd name="connsiteX2" fmla="*/ 103876 w 6666591"/>
              <a:gd name="connsiteY2" fmla="*/ 6675871 h 6675871"/>
              <a:gd name="connsiteX3" fmla="*/ 6666591 w 6666591"/>
              <a:gd name="connsiteY3" fmla="*/ 104021 h 6675871"/>
            </a:gdLst>
            <a:ahLst/>
            <a:cxnLst>
              <a:cxn ang="0">
                <a:pos x="connsiteX0" y="connsiteY0"/>
              </a:cxn>
              <a:cxn ang="0">
                <a:pos x="connsiteX1" y="connsiteY1"/>
              </a:cxn>
              <a:cxn ang="0">
                <a:pos x="connsiteX2" y="connsiteY2"/>
              </a:cxn>
              <a:cxn ang="0">
                <a:pos x="connsiteX3" y="connsiteY3"/>
              </a:cxn>
            </a:cxnLst>
            <a:rect l="l" t="t" r="r" b="b"/>
            <a:pathLst>
              <a:path w="6666591" h="6675871">
                <a:moveTo>
                  <a:pt x="6666591" y="0"/>
                </a:moveTo>
                <a:lnTo>
                  <a:pt x="0" y="6675871"/>
                </a:lnTo>
                <a:lnTo>
                  <a:pt x="103876" y="6675871"/>
                </a:lnTo>
                <a:lnTo>
                  <a:pt x="6666591" y="104021"/>
                </a:lnTo>
                <a:close/>
              </a:path>
            </a:pathLst>
          </a:cu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1" name="直角三角形 10"/>
          <p:cNvSpPr/>
          <p:nvPr>
            <p:custDataLst>
              <p:tags r:id="rId4"/>
            </p:custDataLst>
          </p:nvPr>
        </p:nvSpPr>
        <p:spPr>
          <a:xfrm>
            <a:off x="0" y="573314"/>
            <a:ext cx="6284686" cy="6284686"/>
          </a:xfrm>
          <a:prstGeom prst="rtTriangle">
            <a:avLst/>
          </a:prstGeom>
          <a:solidFill>
            <a:srgbClr val="1BA9D3"/>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5"/>
            </p:custDataLst>
          </p:nvPr>
        </p:nvSpPr>
        <p:spPr>
          <a:xfrm>
            <a:off x="0" y="1035957"/>
            <a:ext cx="12192000" cy="4786086"/>
          </a:xfrm>
          <a:prstGeom prst="rect">
            <a:avLst/>
          </a:prstGeom>
          <a:solidFill>
            <a:srgbClr val="FFFFFF"/>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6"/>
            </p:custDataLst>
          </p:nvPr>
        </p:nvSpPr>
        <p:spPr>
          <a:xfrm>
            <a:off x="669882" y="2804659"/>
            <a:ext cx="10852237" cy="2176145"/>
          </a:xfrm>
          <a:prstGeom prst="rect">
            <a:avLst/>
          </a:prstGeom>
          <a:noFill/>
        </p:spPr>
        <p:txBody>
          <a:bodyPr wrap="square" lIns="90000" tIns="46800" rIns="90000" bIns="46800" rtlCol="0">
            <a:noAutofit/>
          </a:bodyPr>
          <a:lstStyle>
            <a:defPPr>
              <a:defRPr lang="zh-CN"/>
            </a:defPPr>
            <a:lvl1pPr fontAlgn="auto">
              <a:lnSpc>
                <a:spcPct val="130000"/>
              </a:lnSpc>
              <a:spcAft>
                <a:spcPts val="1000"/>
              </a:spcAft>
              <a:defRPr sz="1600" spc="150"/>
            </a:lvl1pPr>
          </a:lstStyle>
          <a:p>
            <a:pPr marL="355600" lvl="0" indent="-355600" algn="l" fontAlgn="ctr">
              <a:lnSpc>
                <a:spcPct val="130000"/>
              </a:lnSpc>
              <a:spcBef>
                <a:spcPts val="1000"/>
              </a:spcBef>
              <a:spcAft>
                <a:spcPts val="0"/>
              </a:spcAft>
              <a:buClr>
                <a:srgbClr val="808080"/>
              </a:buClr>
              <a:buSzPct val="100000"/>
              <a:buFont typeface="WPS-Bullets" pitchFamily="2" charset="0"/>
              <a:buChar char=""/>
            </a:pPr>
            <a:r>
              <a:rPr lang="zh-CN" altLang="en-US" sz="1600" b="1">
                <a:solidFill>
                  <a:srgbClr val="000000">
                    <a:lumMod val="65000"/>
                    <a:lumOff val="35000"/>
                  </a:srgbClr>
                </a:solidFill>
                <a:latin typeface="Arial" panose="020B0604020202020204" pitchFamily="34" charset="0"/>
                <a:ea typeface="微软雅黑" panose="020B0503020204020204" charset="-122"/>
              </a:rPr>
              <a:t>随着时代的发展，社会日益进步，人才市场竞争的日趋激烈与就业形势的日益严峻不断地凸显，大学生的数量明显的供大于求。同时有些工作单位出于自身的考虑不断提高用人的标准，以高金聘用高素质、实践能力较强的技术人员。如此一来，大学生面临着高不成、低不就的尴尬境地，在许多大学生眼中毕业就意味着失业，为此大学生会通过考研的形式来增加就业的概率，改变现状，希望以后能找个更好的工作，寻找一个理想的职业。考研也可以提升自己的综合素质和学科技术，提升自己的竞争力，使自己达到用人单位的要求，增加就业的机会。</a:t>
            </a:r>
            <a:endParaRPr lang="zh-CN" altLang="en-US" sz="1600" b="1">
              <a:solidFill>
                <a:srgbClr val="000000">
                  <a:lumMod val="65000"/>
                  <a:lumOff val="35000"/>
                </a:srgbClr>
              </a:solidFill>
              <a:latin typeface="Arial" panose="020B0604020202020204" pitchFamily="34" charset="0"/>
              <a:ea typeface="微软雅黑" panose="020B0503020204020204" charset="-122"/>
            </a:endParaRPr>
          </a:p>
        </p:txBody>
      </p:sp>
      <p:sp>
        <p:nvSpPr>
          <p:cNvPr id="9" name="文本框 8"/>
          <p:cNvSpPr txBox="1"/>
          <p:nvPr>
            <p:custDataLst>
              <p:tags r:id="rId7"/>
            </p:custDataLst>
          </p:nvPr>
        </p:nvSpPr>
        <p:spPr>
          <a:xfrm>
            <a:off x="669882" y="1877196"/>
            <a:ext cx="10566484" cy="629920"/>
          </a:xfrm>
          <a:prstGeom prst="rect">
            <a:avLst/>
          </a:prstGeom>
          <a:noFill/>
        </p:spPr>
        <p:txBody>
          <a:bodyPr wrap="square" lIns="90000" tIns="46800" rIns="90000" bIns="46800" rtlCol="0">
            <a:noAutofit/>
          </a:bodyPr>
          <a:lstStyle/>
          <a:p>
            <a:pPr marL="0" indent="0" algn="l">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charset="-122"/>
              </a:rPr>
              <a:t>（一）读研</a:t>
            </a:r>
            <a:endParaRPr lang="zh-CN" altLang="en-US" sz="3600" b="1" spc="300">
              <a:solidFill>
                <a:srgbClr val="000000">
                  <a:lumMod val="75000"/>
                  <a:lumOff val="25000"/>
                </a:srgbClr>
              </a:solidFill>
              <a:latin typeface="Arial" panose="020B0604020202020204" pitchFamily="34" charset="0"/>
              <a:ea typeface="微软雅黑" panose="020B0503020204020204" charset="-122"/>
            </a:endParaRPr>
          </a:p>
        </p:txBody>
      </p:sp>
      <p:sp>
        <p:nvSpPr>
          <p:cNvPr id="16" name="直角三角形 15"/>
          <p:cNvSpPr/>
          <p:nvPr>
            <p:custDataLst>
              <p:tags r:id="rId8"/>
            </p:custDataLst>
          </p:nvPr>
        </p:nvSpPr>
        <p:spPr>
          <a:xfrm rot="10800000">
            <a:off x="9684884" y="0"/>
            <a:ext cx="2507116" cy="2507116"/>
          </a:xfrm>
          <a:prstGeom prst="rtTriangle">
            <a:avLst/>
          </a:pr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Tree>
    <p:custDataLst>
      <p:tags r:id="rId9"/>
    </p:custDataLst>
  </p:cSld>
  <p:clrMapOvr>
    <a:masterClrMapping/>
  </p:clrMapOvr>
  <p:transition spd="slow" advClick="0" advTm="1000">
    <p:push dir="u"/>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0" y="0"/>
            <a:ext cx="12192000" cy="6858000"/>
          </a:xfrm>
          <a:prstGeom prst="rect">
            <a:avLst/>
          </a:prstGeom>
          <a:pattFill prst="ltDnDiag">
            <a:fgClr>
              <a:srgbClr val="FFFFFF">
                <a:lumMod val="85000"/>
              </a:srgbClr>
            </a:fgClr>
            <a:bgClr>
              <a:srgbClr val="FFFFFF"/>
            </a:bgClr>
          </a:patt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5" name="直角三角形 14"/>
          <p:cNvSpPr/>
          <p:nvPr>
            <p:custDataLst>
              <p:tags r:id="rId2"/>
            </p:custDataLst>
          </p:nvPr>
        </p:nvSpPr>
        <p:spPr>
          <a:xfrm rot="10800000">
            <a:off x="9684884" y="0"/>
            <a:ext cx="2507116" cy="2507116"/>
          </a:xfrm>
          <a:prstGeom prst="rtTriangle">
            <a:avLst/>
          </a:prstGeom>
          <a:solidFill>
            <a:srgbClr val="808080">
              <a:lumMod val="20000"/>
              <a:lumOff val="80000"/>
            </a:srgbClr>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4" name="任意多边形: 形状 13"/>
          <p:cNvSpPr/>
          <p:nvPr>
            <p:custDataLst>
              <p:tags r:id="rId3"/>
            </p:custDataLst>
          </p:nvPr>
        </p:nvSpPr>
        <p:spPr>
          <a:xfrm flipH="1">
            <a:off x="0" y="182130"/>
            <a:ext cx="6666591" cy="6675871"/>
          </a:xfrm>
          <a:custGeom>
            <a:avLst/>
            <a:gdLst>
              <a:gd name="connsiteX0" fmla="*/ 6666591 w 6666591"/>
              <a:gd name="connsiteY0" fmla="*/ 0 h 6675871"/>
              <a:gd name="connsiteX1" fmla="*/ 0 w 6666591"/>
              <a:gd name="connsiteY1" fmla="*/ 6675871 h 6675871"/>
              <a:gd name="connsiteX2" fmla="*/ 103876 w 6666591"/>
              <a:gd name="connsiteY2" fmla="*/ 6675871 h 6675871"/>
              <a:gd name="connsiteX3" fmla="*/ 6666591 w 6666591"/>
              <a:gd name="connsiteY3" fmla="*/ 104021 h 6675871"/>
            </a:gdLst>
            <a:ahLst/>
            <a:cxnLst>
              <a:cxn ang="0">
                <a:pos x="connsiteX0" y="connsiteY0"/>
              </a:cxn>
              <a:cxn ang="0">
                <a:pos x="connsiteX1" y="connsiteY1"/>
              </a:cxn>
              <a:cxn ang="0">
                <a:pos x="connsiteX2" y="connsiteY2"/>
              </a:cxn>
              <a:cxn ang="0">
                <a:pos x="connsiteX3" y="connsiteY3"/>
              </a:cxn>
            </a:cxnLst>
            <a:rect l="l" t="t" r="r" b="b"/>
            <a:pathLst>
              <a:path w="6666591" h="6675871">
                <a:moveTo>
                  <a:pt x="6666591" y="0"/>
                </a:moveTo>
                <a:lnTo>
                  <a:pt x="0" y="6675871"/>
                </a:lnTo>
                <a:lnTo>
                  <a:pt x="103876" y="6675871"/>
                </a:lnTo>
                <a:lnTo>
                  <a:pt x="6666591" y="104021"/>
                </a:lnTo>
                <a:close/>
              </a:path>
            </a:pathLst>
          </a:cu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1" name="直角三角形 10"/>
          <p:cNvSpPr/>
          <p:nvPr>
            <p:custDataLst>
              <p:tags r:id="rId4"/>
            </p:custDataLst>
          </p:nvPr>
        </p:nvSpPr>
        <p:spPr>
          <a:xfrm>
            <a:off x="0" y="573314"/>
            <a:ext cx="6284686" cy="6284686"/>
          </a:xfrm>
          <a:prstGeom prst="rtTriangle">
            <a:avLst/>
          </a:prstGeom>
          <a:solidFill>
            <a:srgbClr val="1BA9D3"/>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5"/>
            </p:custDataLst>
          </p:nvPr>
        </p:nvSpPr>
        <p:spPr>
          <a:xfrm>
            <a:off x="0" y="1035957"/>
            <a:ext cx="12192000" cy="4786086"/>
          </a:xfrm>
          <a:prstGeom prst="rect">
            <a:avLst/>
          </a:prstGeom>
          <a:solidFill>
            <a:srgbClr val="FFFFFF"/>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6"/>
            </p:custDataLst>
          </p:nvPr>
        </p:nvSpPr>
        <p:spPr>
          <a:xfrm>
            <a:off x="669882" y="2804659"/>
            <a:ext cx="10852237" cy="2176145"/>
          </a:xfrm>
          <a:prstGeom prst="rect">
            <a:avLst/>
          </a:prstGeom>
          <a:noFill/>
        </p:spPr>
        <p:txBody>
          <a:bodyPr wrap="square" lIns="90000" tIns="46800" rIns="90000" bIns="46800" rtlCol="0">
            <a:noAutofit/>
          </a:bodyPr>
          <a:lstStyle>
            <a:defPPr>
              <a:defRPr lang="zh-CN"/>
            </a:defPPr>
            <a:lvl1pPr fontAlgn="auto">
              <a:lnSpc>
                <a:spcPct val="130000"/>
              </a:lnSpc>
              <a:spcAft>
                <a:spcPts val="1000"/>
              </a:spcAft>
              <a:defRPr sz="1600" spc="150"/>
            </a:lvl1pPr>
          </a:lstStyle>
          <a:p>
            <a:pPr marL="355600" lvl="0" indent="-355600" algn="l" fontAlgn="ctr">
              <a:lnSpc>
                <a:spcPct val="130000"/>
              </a:lnSpc>
              <a:spcBef>
                <a:spcPts val="1000"/>
              </a:spcBef>
              <a:spcAft>
                <a:spcPts val="0"/>
              </a:spcAft>
              <a:buClr>
                <a:srgbClr val="808080"/>
              </a:buClr>
              <a:buSzPct val="100000"/>
              <a:buFont typeface="WPS-Bullets" pitchFamily="2" charset="0"/>
              <a:buChar char=""/>
            </a:pPr>
            <a:r>
              <a:rPr lang="zh-CN" altLang="en-US" sz="1600" b="1">
                <a:solidFill>
                  <a:srgbClr val="000000">
                    <a:lumMod val="65000"/>
                    <a:lumOff val="35000"/>
                  </a:srgbClr>
                </a:solidFill>
                <a:latin typeface="Arial" panose="020B0604020202020204" pitchFamily="34" charset="0"/>
                <a:ea typeface="微软雅黑" panose="020B0503020204020204" charset="-122"/>
              </a:rPr>
              <a:t>随着近几年大学毕业生数量的大幅上升，高校毕业生的就业形势日趋严峻，“皇帝的女儿”也开始为“出嫁”发愁。对一些名牌大学的毕业生来说，就业没有问题，但要找一个称心如意的工作也并不容易。“与其找一个不好的工作，还不如出国念书”，成为越来越多的毕业生的选择。出国不但可以开阔眼界、增加视野，同不一样民族的人进行文化交流，享受更好的教育，学习先进技术，而且留学人员回国后受到更高的礼遇，工资、职称、住房待遇相对国内人员更优惠，如果有条件还可以在国外就业，直接避开国内的复杂人事关系，利于自我才能展现。对有能力、条件好的大学生来说，出国留学成为一个重要的选择。</a:t>
            </a:r>
            <a:endParaRPr lang="zh-CN" altLang="en-US" sz="1600" b="1">
              <a:solidFill>
                <a:srgbClr val="000000">
                  <a:lumMod val="65000"/>
                  <a:lumOff val="35000"/>
                </a:srgbClr>
              </a:solidFill>
              <a:latin typeface="Arial" panose="020B0604020202020204" pitchFamily="34" charset="0"/>
              <a:ea typeface="微软雅黑" panose="020B0503020204020204" charset="-122"/>
            </a:endParaRPr>
          </a:p>
        </p:txBody>
      </p:sp>
      <p:sp>
        <p:nvSpPr>
          <p:cNvPr id="9" name="文本框 8"/>
          <p:cNvSpPr txBox="1"/>
          <p:nvPr>
            <p:custDataLst>
              <p:tags r:id="rId7"/>
            </p:custDataLst>
          </p:nvPr>
        </p:nvSpPr>
        <p:spPr>
          <a:xfrm>
            <a:off x="669882" y="1877196"/>
            <a:ext cx="10566484" cy="629920"/>
          </a:xfrm>
          <a:prstGeom prst="rect">
            <a:avLst/>
          </a:prstGeom>
          <a:noFill/>
        </p:spPr>
        <p:txBody>
          <a:bodyPr wrap="square" lIns="90000" tIns="46800" rIns="90000" bIns="46800" rtlCol="0">
            <a:noAutofit/>
          </a:bodyPr>
          <a:lstStyle/>
          <a:p>
            <a:pPr marL="0" indent="0" algn="l">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charset="-122"/>
              </a:rPr>
              <a:t>（二）留学</a:t>
            </a:r>
            <a:endParaRPr lang="zh-CN" altLang="en-US" sz="3600" b="1" spc="300">
              <a:solidFill>
                <a:srgbClr val="000000">
                  <a:lumMod val="75000"/>
                  <a:lumOff val="25000"/>
                </a:srgbClr>
              </a:solidFill>
              <a:latin typeface="Arial" panose="020B0604020202020204" pitchFamily="34" charset="0"/>
              <a:ea typeface="微软雅黑" panose="020B0503020204020204" charset="-122"/>
            </a:endParaRPr>
          </a:p>
        </p:txBody>
      </p:sp>
      <p:sp>
        <p:nvSpPr>
          <p:cNvPr id="16" name="直角三角形 15"/>
          <p:cNvSpPr/>
          <p:nvPr>
            <p:custDataLst>
              <p:tags r:id="rId8"/>
            </p:custDataLst>
          </p:nvPr>
        </p:nvSpPr>
        <p:spPr>
          <a:xfrm rot="10800000">
            <a:off x="9684884" y="0"/>
            <a:ext cx="2507116" cy="2507116"/>
          </a:xfrm>
          <a:prstGeom prst="rtTriangle">
            <a:avLst/>
          </a:pr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Tree>
    <p:custDataLst>
      <p:tags r:id="rId9"/>
    </p:custDataLst>
  </p:cSld>
  <p:clrMapOvr>
    <a:masterClrMapping/>
  </p:clrMapOvr>
  <p:transition spd="slow" advClick="0" advTm="1000">
    <p:push dir="u"/>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0" y="0"/>
            <a:ext cx="12192000" cy="6858000"/>
          </a:xfrm>
          <a:prstGeom prst="rect">
            <a:avLst/>
          </a:prstGeom>
          <a:pattFill prst="ltDnDiag">
            <a:fgClr>
              <a:srgbClr val="FFFFFF">
                <a:lumMod val="85000"/>
              </a:srgbClr>
            </a:fgClr>
            <a:bgClr>
              <a:srgbClr val="FFFFFF"/>
            </a:bgClr>
          </a:patt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5" name="直角三角形 14"/>
          <p:cNvSpPr/>
          <p:nvPr>
            <p:custDataLst>
              <p:tags r:id="rId2"/>
            </p:custDataLst>
          </p:nvPr>
        </p:nvSpPr>
        <p:spPr>
          <a:xfrm rot="10800000">
            <a:off x="9684884" y="0"/>
            <a:ext cx="2507116" cy="2507116"/>
          </a:xfrm>
          <a:prstGeom prst="rtTriangle">
            <a:avLst/>
          </a:prstGeom>
          <a:solidFill>
            <a:srgbClr val="808080">
              <a:lumMod val="20000"/>
              <a:lumOff val="80000"/>
            </a:srgbClr>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4" name="任意多边形: 形状 13"/>
          <p:cNvSpPr/>
          <p:nvPr>
            <p:custDataLst>
              <p:tags r:id="rId3"/>
            </p:custDataLst>
          </p:nvPr>
        </p:nvSpPr>
        <p:spPr>
          <a:xfrm flipH="1">
            <a:off x="0" y="182130"/>
            <a:ext cx="6666591" cy="6675871"/>
          </a:xfrm>
          <a:custGeom>
            <a:avLst/>
            <a:gdLst>
              <a:gd name="connsiteX0" fmla="*/ 6666591 w 6666591"/>
              <a:gd name="connsiteY0" fmla="*/ 0 h 6675871"/>
              <a:gd name="connsiteX1" fmla="*/ 0 w 6666591"/>
              <a:gd name="connsiteY1" fmla="*/ 6675871 h 6675871"/>
              <a:gd name="connsiteX2" fmla="*/ 103876 w 6666591"/>
              <a:gd name="connsiteY2" fmla="*/ 6675871 h 6675871"/>
              <a:gd name="connsiteX3" fmla="*/ 6666591 w 6666591"/>
              <a:gd name="connsiteY3" fmla="*/ 104021 h 6675871"/>
            </a:gdLst>
            <a:ahLst/>
            <a:cxnLst>
              <a:cxn ang="0">
                <a:pos x="connsiteX0" y="connsiteY0"/>
              </a:cxn>
              <a:cxn ang="0">
                <a:pos x="connsiteX1" y="connsiteY1"/>
              </a:cxn>
              <a:cxn ang="0">
                <a:pos x="connsiteX2" y="connsiteY2"/>
              </a:cxn>
              <a:cxn ang="0">
                <a:pos x="connsiteX3" y="connsiteY3"/>
              </a:cxn>
            </a:cxnLst>
            <a:rect l="l" t="t" r="r" b="b"/>
            <a:pathLst>
              <a:path w="6666591" h="6675871">
                <a:moveTo>
                  <a:pt x="6666591" y="0"/>
                </a:moveTo>
                <a:lnTo>
                  <a:pt x="0" y="6675871"/>
                </a:lnTo>
                <a:lnTo>
                  <a:pt x="103876" y="6675871"/>
                </a:lnTo>
                <a:lnTo>
                  <a:pt x="6666591" y="104021"/>
                </a:lnTo>
                <a:close/>
              </a:path>
            </a:pathLst>
          </a:cu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1" name="直角三角形 10"/>
          <p:cNvSpPr/>
          <p:nvPr>
            <p:custDataLst>
              <p:tags r:id="rId4"/>
            </p:custDataLst>
          </p:nvPr>
        </p:nvSpPr>
        <p:spPr>
          <a:xfrm>
            <a:off x="0" y="573314"/>
            <a:ext cx="6284686" cy="6284686"/>
          </a:xfrm>
          <a:prstGeom prst="rtTriangle">
            <a:avLst/>
          </a:prstGeom>
          <a:solidFill>
            <a:srgbClr val="1BA9D3"/>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5"/>
            </p:custDataLst>
          </p:nvPr>
        </p:nvSpPr>
        <p:spPr>
          <a:xfrm>
            <a:off x="0" y="1035957"/>
            <a:ext cx="12192000" cy="4786086"/>
          </a:xfrm>
          <a:prstGeom prst="rect">
            <a:avLst/>
          </a:prstGeom>
          <a:solidFill>
            <a:srgbClr val="FFFFFF"/>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6"/>
            </p:custDataLst>
          </p:nvPr>
        </p:nvSpPr>
        <p:spPr>
          <a:xfrm>
            <a:off x="669882" y="2804659"/>
            <a:ext cx="10852237" cy="2176145"/>
          </a:xfrm>
          <a:prstGeom prst="rect">
            <a:avLst/>
          </a:prstGeom>
          <a:noFill/>
        </p:spPr>
        <p:txBody>
          <a:bodyPr wrap="square" lIns="90000" tIns="46800" rIns="90000" bIns="46800" rtlCol="0">
            <a:noAutofit/>
          </a:bodyPr>
          <a:lstStyle>
            <a:defPPr>
              <a:defRPr lang="zh-CN"/>
            </a:defPPr>
            <a:lvl1pPr fontAlgn="auto">
              <a:lnSpc>
                <a:spcPct val="130000"/>
              </a:lnSpc>
              <a:spcAft>
                <a:spcPts val="1000"/>
              </a:spcAft>
              <a:defRPr sz="1600" spc="150"/>
            </a:lvl1pPr>
          </a:lstStyle>
          <a:p>
            <a:pPr marL="355600" lvl="0" indent="-355600" algn="l" fontAlgn="ctr">
              <a:lnSpc>
                <a:spcPct val="130000"/>
              </a:lnSpc>
              <a:spcBef>
                <a:spcPts val="1000"/>
              </a:spcBef>
              <a:spcAft>
                <a:spcPts val="0"/>
              </a:spcAft>
              <a:buClr>
                <a:srgbClr val="808080"/>
              </a:buClr>
              <a:buSzPct val="100000"/>
              <a:buFont typeface="WPS-Bullets" pitchFamily="2" charset="0"/>
              <a:buChar char=""/>
            </a:pPr>
            <a:r>
              <a:rPr lang="zh-CN" altLang="en-US" sz="1600" b="1">
                <a:solidFill>
                  <a:srgbClr val="000000">
                    <a:lumMod val="65000"/>
                    <a:lumOff val="35000"/>
                  </a:srgbClr>
                </a:solidFill>
                <a:latin typeface="Arial" panose="020B0604020202020204" pitchFamily="34" charset="0"/>
                <a:ea typeface="微软雅黑" panose="020B0503020204020204" charset="-122"/>
              </a:rPr>
              <a:t>当今社会大专学历在很多方面受到限制，比如考研申请硕士，需要学士学位；比如公务员招聘，80% 的职位都要求本科及以上，只有一小部分对学历没有限制；比如入职考试，很多大企业只有在偏远地区才会招专科生，而且专科生是和三本的学生在一起考试，这样专科生又没有优势了；再比如说国企招聘，他们会说明大专学历的学生只能以劳务派遣形式进单位。（这里解释一下“劳务派遣”：劳务派遣机构与派遣劳工订立劳动合同，由实际用工单位向派遣劳工给付劳务报酬。在绝大多数单位存在同工不同酬的现象）而本科及以上学历则可以成为单位的正式员工，可以享受单位的各种福利，同时可以参与职称评定。教育部明文规定——应届大三专科毕业生可以参加由各省教育厅举办的普通专升本考试，这是专科生升全日制普通本科的唯一途径，考试通过以插班或者新开班形式在所考本科院校读大三、大四，毕业后所获得的毕业证由省教育厅颁发，而学位证则由各高校颁发，第一学历为本科。该考试是不允许跨省报考的。</a:t>
            </a:r>
            <a:endParaRPr lang="zh-CN" altLang="en-US" sz="1600" b="1">
              <a:solidFill>
                <a:srgbClr val="000000">
                  <a:lumMod val="65000"/>
                  <a:lumOff val="35000"/>
                </a:srgbClr>
              </a:solidFill>
              <a:latin typeface="Arial" panose="020B0604020202020204" pitchFamily="34" charset="0"/>
              <a:ea typeface="微软雅黑" panose="020B0503020204020204" charset="-122"/>
            </a:endParaRPr>
          </a:p>
        </p:txBody>
      </p:sp>
      <p:sp>
        <p:nvSpPr>
          <p:cNvPr id="9" name="文本框 8"/>
          <p:cNvSpPr txBox="1"/>
          <p:nvPr>
            <p:custDataLst>
              <p:tags r:id="rId7"/>
            </p:custDataLst>
          </p:nvPr>
        </p:nvSpPr>
        <p:spPr>
          <a:xfrm>
            <a:off x="669882" y="1877196"/>
            <a:ext cx="10566484" cy="629920"/>
          </a:xfrm>
          <a:prstGeom prst="rect">
            <a:avLst/>
          </a:prstGeom>
          <a:noFill/>
        </p:spPr>
        <p:txBody>
          <a:bodyPr wrap="square" lIns="90000" tIns="46800" rIns="90000" bIns="46800" rtlCol="0">
            <a:noAutofit/>
          </a:bodyPr>
          <a:lstStyle/>
          <a:p>
            <a:pPr marL="0" indent="0" algn="l">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charset="-122"/>
              </a:rPr>
              <a:t>（三）专升本</a:t>
            </a:r>
            <a:endParaRPr lang="zh-CN" altLang="en-US" sz="3600" b="1" spc="300">
              <a:solidFill>
                <a:srgbClr val="000000">
                  <a:lumMod val="75000"/>
                  <a:lumOff val="25000"/>
                </a:srgbClr>
              </a:solidFill>
              <a:latin typeface="Arial" panose="020B0604020202020204" pitchFamily="34" charset="0"/>
              <a:ea typeface="微软雅黑" panose="020B0503020204020204" charset="-122"/>
            </a:endParaRPr>
          </a:p>
        </p:txBody>
      </p:sp>
      <p:sp>
        <p:nvSpPr>
          <p:cNvPr id="16" name="直角三角形 15"/>
          <p:cNvSpPr/>
          <p:nvPr>
            <p:custDataLst>
              <p:tags r:id="rId8"/>
            </p:custDataLst>
          </p:nvPr>
        </p:nvSpPr>
        <p:spPr>
          <a:xfrm rot="10800000">
            <a:off x="9684884" y="0"/>
            <a:ext cx="2507116" cy="2507116"/>
          </a:xfrm>
          <a:prstGeom prst="rtTriangle">
            <a:avLst/>
          </a:pr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Tree>
    <p:custDataLst>
      <p:tags r:id="rId9"/>
    </p:custDataLst>
  </p:cSld>
  <p:clrMapOvr>
    <a:masterClrMapping/>
  </p:clrMapOvr>
  <p:transition spd="slow" advClick="0" advTm="1000">
    <p:push dir="u"/>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custDataLst>
              <p:tags r:id="rId1"/>
            </p:custDataLst>
          </p:nvPr>
        </p:nvSpPr>
        <p:spPr>
          <a:xfrm>
            <a:off x="879300" y="1061496"/>
            <a:ext cx="10433394" cy="4735007"/>
          </a:xfrm>
          <a:prstGeom prst="rect">
            <a:avLst/>
          </a:prstGeom>
          <a:solidFill>
            <a:srgbClr val="FFFFFF"/>
          </a:solidFill>
          <a:ln>
            <a:noFill/>
          </a:ln>
          <a:effectLst>
            <a:outerShdw blurRad="76200" sx="101000" sy="101000" algn="ctr" rotWithShape="0">
              <a:sysClr val="windowText" lastClr="000000">
                <a:lumMod val="95000"/>
                <a:lumOff val="5000"/>
                <a:alpha val="11000"/>
              </a:sysClr>
            </a:outerShdw>
          </a:effectLst>
        </p:spPr>
        <p:style>
          <a:lnRef idx="2">
            <a:srgbClr val="F0C66F">
              <a:shade val="50000"/>
            </a:srgbClr>
          </a:lnRef>
          <a:fillRef idx="1">
            <a:srgbClr val="F0C66F"/>
          </a:fillRef>
          <a:effectRef idx="0">
            <a:srgbClr val="F0C66F"/>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2"/>
            </p:custDataLst>
          </p:nvPr>
        </p:nvSpPr>
        <p:spPr>
          <a:xfrm>
            <a:off x="1424183" y="2095249"/>
            <a:ext cx="9343629"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rPr>
              <a:t>报到证</a:t>
            </a:r>
            <a:endParaRPr lang="zh-CN" altLang="en-US" sz="18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3"/>
            </p:custDataLst>
          </p:nvPr>
        </p:nvSpPr>
        <p:spPr>
          <a:xfrm>
            <a:off x="1424183" y="1351350"/>
            <a:ext cx="9343629" cy="624840"/>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个人档案中的权益保护</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7" name="矩形 6"/>
          <p:cNvSpPr/>
          <p:nvPr>
            <p:custDataLst>
              <p:tags r:id="rId4"/>
            </p:custDataLst>
          </p:nvPr>
        </p:nvSpPr>
        <p:spPr>
          <a:xfrm>
            <a:off x="1424183" y="2661139"/>
            <a:ext cx="9343629" cy="2845511"/>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342900" lvl="0" indent="-342900" algn="l">
              <a:lnSpc>
                <a:spcPct val="110000"/>
              </a:lnSpc>
              <a:spcBef>
                <a:spcPts val="0"/>
              </a:spcBef>
              <a:spcAft>
                <a:spcPts val="400"/>
              </a:spcAft>
              <a:buClr>
                <a:srgbClr val="F0C66F">
                  <a:lumMod val="20000"/>
                  <a:lumOff val="80000"/>
                </a:srgbClr>
              </a:buClr>
              <a:buSzPct val="100000"/>
              <a:buFont typeface="Wingdings" panose="05000000000000000000" pitchFamily="2" charset="2"/>
              <a:buChar char="l"/>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报到证是毕业生转移人事档案关系和户口关系的凭证。《报到证》分有“全国普通高等学校本专科毕业生就业报到证”和“全国毕业生研究生报到证”两种，由教育部授权省级高校毕业生就业主管部门审核签发。其中有中专招生的省份，也是属于计划内招生，一般省、市、自治区签发本地区的“全国普通中等专业学习毕业生就业报到证”，这类“报到证”由各省市自治区印制和签发，一般不能跨地区就业。报到证分上下两联（上联简称《报到证》，下联简称《通知书》），其中上联《报到证》由毕业生交用人单位人事部门保存，下联《通知书》由学校或用人单位装入毕业生档案。</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342900" lvl="0" indent="-342900" algn="l">
              <a:lnSpc>
                <a:spcPct val="110000"/>
              </a:lnSpc>
              <a:spcBef>
                <a:spcPts val="0"/>
              </a:spcBef>
              <a:spcAft>
                <a:spcPts val="400"/>
              </a:spcAft>
              <a:buClr>
                <a:srgbClr val="F0C66F">
                  <a:lumMod val="20000"/>
                  <a:lumOff val="80000"/>
                </a:srgbClr>
              </a:buClr>
              <a:buSzPct val="100000"/>
              <a:buFont typeface="Wingdings" panose="05000000000000000000" pitchFamily="2" charset="2"/>
              <a:buChar char="l"/>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用人单位以《报到证》为依据，接收安排毕业生工作，并接转毕业生的人事档案、户口。《报到证》只能一人一份，由其他部门印制或签发的《报到证》无效。毕业生对《报到证》要妥善保管，无论什么原因，凡自行涂改、撕毁的《报到证》一律作废。</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17" name="椭圆 16"/>
          <p:cNvSpPr/>
          <p:nvPr>
            <p:custDataLst>
              <p:tags r:id="rId5"/>
            </p:custDataLst>
          </p:nvPr>
        </p:nvSpPr>
        <p:spPr>
          <a:xfrm>
            <a:off x="532765" y="114935"/>
            <a:ext cx="742315" cy="742315"/>
          </a:xfrm>
          <a:prstGeom prst="ellipse">
            <a:avLst/>
          </a:prstGeom>
          <a:solidFill>
            <a:sysClr val="window" lastClr="FFFFFF"/>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任意多边形: 形状 23"/>
          <p:cNvSpPr/>
          <p:nvPr>
            <p:custDataLst>
              <p:tags r:id="rId6"/>
            </p:custDataLst>
          </p:nvPr>
        </p:nvSpPr>
        <p:spPr>
          <a:xfrm>
            <a:off x="0" y="-4445"/>
            <a:ext cx="12192000" cy="490220"/>
          </a:xfrm>
          <a:custGeom>
            <a:avLst/>
            <a:gdLst>
              <a:gd name="connsiteX0" fmla="*/ 0 w 12192000"/>
              <a:gd name="connsiteY0" fmla="*/ 0 h 490303"/>
              <a:gd name="connsiteX1" fmla="*/ 12192000 w 12192000"/>
              <a:gd name="connsiteY1" fmla="*/ 0 h 490303"/>
              <a:gd name="connsiteX2" fmla="*/ 12192000 w 12192000"/>
              <a:gd name="connsiteY2" fmla="*/ 490303 h 490303"/>
              <a:gd name="connsiteX3" fmla="*/ 1271783 w 12192000"/>
              <a:gd name="connsiteY3" fmla="*/ 490303 h 490303"/>
              <a:gd name="connsiteX4" fmla="*/ 905522 w 12192000"/>
              <a:gd name="connsiteY4" fmla="*/ 124042 h 490303"/>
              <a:gd name="connsiteX5" fmla="*/ 539261 w 12192000"/>
              <a:gd name="connsiteY5" fmla="*/ 490303 h 490303"/>
              <a:gd name="connsiteX6" fmla="*/ 0 w 12192000"/>
              <a:gd name="connsiteY6" fmla="*/ 490303 h 49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90303">
                <a:moveTo>
                  <a:pt x="0" y="0"/>
                </a:moveTo>
                <a:lnTo>
                  <a:pt x="12192000" y="0"/>
                </a:lnTo>
                <a:lnTo>
                  <a:pt x="12192000" y="490303"/>
                </a:lnTo>
                <a:lnTo>
                  <a:pt x="1271783" y="490303"/>
                </a:lnTo>
                <a:cubicBezTo>
                  <a:pt x="1271783" y="288023"/>
                  <a:pt x="1107802" y="124042"/>
                  <a:pt x="905522" y="124042"/>
                </a:cubicBezTo>
                <a:cubicBezTo>
                  <a:pt x="703242" y="124042"/>
                  <a:pt x="539261" y="288023"/>
                  <a:pt x="539261" y="490303"/>
                </a:cubicBezTo>
                <a:lnTo>
                  <a:pt x="0" y="490303"/>
                </a:lnTo>
                <a:close/>
              </a:path>
            </a:pathLst>
          </a:cu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椭圆 10"/>
          <p:cNvSpPr/>
          <p:nvPr>
            <p:custDataLst>
              <p:tags r:id="rId7"/>
            </p:custDataLst>
          </p:nvPr>
        </p:nvSpPr>
        <p:spPr>
          <a:xfrm>
            <a:off x="644525" y="228600"/>
            <a:ext cx="514350" cy="514350"/>
          </a:xfrm>
          <a:prstGeom prst="ellipse">
            <a:avLst/>
          </a:pr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椭圆 14"/>
          <p:cNvSpPr/>
          <p:nvPr>
            <p:custDataLst>
              <p:tags r:id="rId8"/>
            </p:custDataLst>
          </p:nvPr>
        </p:nvSpPr>
        <p:spPr>
          <a:xfrm>
            <a:off x="758190" y="337820"/>
            <a:ext cx="287655" cy="287655"/>
          </a:xfrm>
          <a:prstGeom prst="ellipse">
            <a:avLst/>
          </a:prstGeom>
          <a:solidFill>
            <a:srgbClr val="F0C66F">
              <a:lumMod val="20000"/>
              <a:lumOff val="80000"/>
            </a:srgbClr>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椭圆 26"/>
          <p:cNvSpPr/>
          <p:nvPr>
            <p:custDataLst>
              <p:tags r:id="rId9"/>
            </p:custDataLst>
          </p:nvPr>
        </p:nvSpPr>
        <p:spPr>
          <a:xfrm flipH="1" flipV="1">
            <a:off x="10916920" y="6000750"/>
            <a:ext cx="742315" cy="742315"/>
          </a:xfrm>
          <a:prstGeom prst="ellipse">
            <a:avLst/>
          </a:prstGeom>
          <a:solidFill>
            <a:sysClr val="window" lastClr="FFFFFF"/>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任意多边形: 形状 27"/>
          <p:cNvSpPr/>
          <p:nvPr>
            <p:custDataLst>
              <p:tags r:id="rId10"/>
            </p:custDataLst>
          </p:nvPr>
        </p:nvSpPr>
        <p:spPr>
          <a:xfrm flipH="1" flipV="1">
            <a:off x="0" y="6372225"/>
            <a:ext cx="12192000" cy="490220"/>
          </a:xfrm>
          <a:custGeom>
            <a:avLst/>
            <a:gdLst>
              <a:gd name="connsiteX0" fmla="*/ 0 w 12192000"/>
              <a:gd name="connsiteY0" fmla="*/ 0 h 490303"/>
              <a:gd name="connsiteX1" fmla="*/ 12192000 w 12192000"/>
              <a:gd name="connsiteY1" fmla="*/ 0 h 490303"/>
              <a:gd name="connsiteX2" fmla="*/ 12192000 w 12192000"/>
              <a:gd name="connsiteY2" fmla="*/ 490303 h 490303"/>
              <a:gd name="connsiteX3" fmla="*/ 1271783 w 12192000"/>
              <a:gd name="connsiteY3" fmla="*/ 490303 h 490303"/>
              <a:gd name="connsiteX4" fmla="*/ 905522 w 12192000"/>
              <a:gd name="connsiteY4" fmla="*/ 124042 h 490303"/>
              <a:gd name="connsiteX5" fmla="*/ 539261 w 12192000"/>
              <a:gd name="connsiteY5" fmla="*/ 490303 h 490303"/>
              <a:gd name="connsiteX6" fmla="*/ 0 w 12192000"/>
              <a:gd name="connsiteY6" fmla="*/ 490303 h 49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90303">
                <a:moveTo>
                  <a:pt x="0" y="0"/>
                </a:moveTo>
                <a:lnTo>
                  <a:pt x="12192000" y="0"/>
                </a:lnTo>
                <a:lnTo>
                  <a:pt x="12192000" y="490303"/>
                </a:lnTo>
                <a:lnTo>
                  <a:pt x="1271783" y="490303"/>
                </a:lnTo>
                <a:cubicBezTo>
                  <a:pt x="1271783" y="288023"/>
                  <a:pt x="1107802" y="124042"/>
                  <a:pt x="905522" y="124042"/>
                </a:cubicBezTo>
                <a:cubicBezTo>
                  <a:pt x="703242" y="124042"/>
                  <a:pt x="539261" y="288023"/>
                  <a:pt x="539261" y="490303"/>
                </a:cubicBezTo>
                <a:lnTo>
                  <a:pt x="0" y="490303"/>
                </a:lnTo>
                <a:close/>
              </a:path>
            </a:pathLst>
          </a:cu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9" name="椭圆 28"/>
          <p:cNvSpPr/>
          <p:nvPr>
            <p:custDataLst>
              <p:tags r:id="rId11"/>
            </p:custDataLst>
          </p:nvPr>
        </p:nvSpPr>
        <p:spPr>
          <a:xfrm flipH="1" flipV="1">
            <a:off x="11033125" y="6115050"/>
            <a:ext cx="514350" cy="514350"/>
          </a:xfrm>
          <a:prstGeom prst="ellipse">
            <a:avLst/>
          </a:pr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 name="椭圆 29"/>
          <p:cNvSpPr/>
          <p:nvPr>
            <p:custDataLst>
              <p:tags r:id="rId12"/>
            </p:custDataLst>
          </p:nvPr>
        </p:nvSpPr>
        <p:spPr>
          <a:xfrm flipH="1" flipV="1">
            <a:off x="11146155" y="6232525"/>
            <a:ext cx="287655" cy="287655"/>
          </a:xfrm>
          <a:prstGeom prst="ellipse">
            <a:avLst/>
          </a:prstGeom>
          <a:solidFill>
            <a:srgbClr val="F0C66F">
              <a:lumMod val="20000"/>
              <a:lumOff val="80000"/>
            </a:srgbClr>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3"/>
    </p:custDataLst>
  </p:cSld>
  <p:clrMapOvr>
    <a:masterClrMapping/>
  </p:clrMapOvr>
  <p:transition spd="slow" advClick="0" advTm="1000">
    <p:push dir="u"/>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a:off x="9393556" y="4382135"/>
            <a:ext cx="2798445" cy="2475865"/>
          </a:xfrm>
          <a:custGeom>
            <a:avLst/>
            <a:gdLst>
              <a:gd name="connsiteX0" fmla="*/ 2125663 w 2798445"/>
              <a:gd name="connsiteY0" fmla="*/ 0 h 2475865"/>
              <a:gd name="connsiteX1" fmla="*/ 2757770 w 2798445"/>
              <a:gd name="connsiteY1" fmla="*/ 87358 h 2475865"/>
              <a:gd name="connsiteX2" fmla="*/ 2798445 w 2798445"/>
              <a:gd name="connsiteY2" fmla="*/ 100967 h 2475865"/>
              <a:gd name="connsiteX3" fmla="*/ 2798445 w 2798445"/>
              <a:gd name="connsiteY3" fmla="*/ 2475865 h 2475865"/>
              <a:gd name="connsiteX4" fmla="*/ 82893 w 2798445"/>
              <a:gd name="connsiteY4" fmla="*/ 2475865 h 2475865"/>
              <a:gd name="connsiteX5" fmla="*/ 43186 w 2798445"/>
              <a:gd name="connsiteY5" fmla="*/ 2334703 h 2475865"/>
              <a:gd name="connsiteX6" fmla="*/ 0 w 2798445"/>
              <a:gd name="connsiteY6" fmla="*/ 1943100 h 2475865"/>
              <a:gd name="connsiteX7" fmla="*/ 2125663 w 2798445"/>
              <a:gd name="connsiteY7" fmla="*/ 0 h 2475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8445" h="2475865">
                <a:moveTo>
                  <a:pt x="2125663" y="0"/>
                </a:moveTo>
                <a:cubicBezTo>
                  <a:pt x="2345783" y="0"/>
                  <a:pt x="2558088" y="30585"/>
                  <a:pt x="2757770" y="87358"/>
                </a:cubicBezTo>
                <a:lnTo>
                  <a:pt x="2798445" y="100967"/>
                </a:lnTo>
                <a:lnTo>
                  <a:pt x="2798445" y="2475865"/>
                </a:lnTo>
                <a:lnTo>
                  <a:pt x="82893" y="2475865"/>
                </a:lnTo>
                <a:lnTo>
                  <a:pt x="43186" y="2334703"/>
                </a:lnTo>
                <a:cubicBezTo>
                  <a:pt x="14870" y="2208211"/>
                  <a:pt x="0" y="2077243"/>
                  <a:pt x="0" y="1943100"/>
                </a:cubicBezTo>
                <a:cubicBezTo>
                  <a:pt x="0" y="869956"/>
                  <a:pt x="951692" y="0"/>
                  <a:pt x="2125663" y="0"/>
                </a:cubicBezTo>
                <a:close/>
              </a:path>
            </a:pathLst>
          </a:custGeom>
          <a:solidFill>
            <a:srgbClr val="4472C4"/>
          </a:solidFill>
          <a:ln>
            <a:noFill/>
          </a:ln>
        </p:spPr>
        <p:style>
          <a:lnRef idx="2">
            <a:srgbClr val="5B9BD5">
              <a:shade val="50000"/>
            </a:srgbClr>
          </a:lnRef>
          <a:fillRef idx="1">
            <a:srgbClr val="5B9BD5"/>
          </a:fillRef>
          <a:effectRef idx="0">
            <a:srgbClr val="5B9BD5"/>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任意多边形: 形状 7"/>
          <p:cNvSpPr/>
          <p:nvPr>
            <p:custDataLst>
              <p:tags r:id="rId2"/>
            </p:custDataLst>
          </p:nvPr>
        </p:nvSpPr>
        <p:spPr>
          <a:xfrm>
            <a:off x="0" y="0"/>
            <a:ext cx="7640956" cy="6858000"/>
          </a:xfrm>
          <a:custGeom>
            <a:avLst/>
            <a:gdLst>
              <a:gd name="connsiteX0" fmla="*/ 0 w 7640956"/>
              <a:gd name="connsiteY0" fmla="*/ 0 h 6858000"/>
              <a:gd name="connsiteX1" fmla="*/ 7192178 w 7640956"/>
              <a:gd name="connsiteY1" fmla="*/ 0 h 6858000"/>
              <a:gd name="connsiteX2" fmla="*/ 7272497 w 7640956"/>
              <a:gd name="connsiteY2" fmla="*/ 186197 h 6858000"/>
              <a:gd name="connsiteX3" fmla="*/ 7640956 w 7640956"/>
              <a:gd name="connsiteY3" fmla="*/ 2094548 h 6858000"/>
              <a:gd name="connsiteX4" fmla="*/ 4717419 w 7640956"/>
              <a:gd name="connsiteY4" fmla="*/ 6841243 h 6858000"/>
              <a:gd name="connsiteX5" fmla="*/ 4685534 w 7640956"/>
              <a:gd name="connsiteY5" fmla="*/ 6858000 h 6858000"/>
              <a:gd name="connsiteX6" fmla="*/ 0 w 764095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40956" h="6858000">
                <a:moveTo>
                  <a:pt x="0" y="0"/>
                </a:moveTo>
                <a:lnTo>
                  <a:pt x="7192178" y="0"/>
                </a:lnTo>
                <a:lnTo>
                  <a:pt x="7272497" y="186197"/>
                </a:lnTo>
                <a:cubicBezTo>
                  <a:pt x="7510866" y="781251"/>
                  <a:pt x="7640956" y="1424013"/>
                  <a:pt x="7640956" y="2094548"/>
                </a:cubicBezTo>
                <a:cubicBezTo>
                  <a:pt x="7640956" y="4106152"/>
                  <a:pt x="6470148" y="5867805"/>
                  <a:pt x="4717419" y="6841243"/>
                </a:cubicBezTo>
                <a:lnTo>
                  <a:pt x="4685534" y="6858000"/>
                </a:lnTo>
                <a:lnTo>
                  <a:pt x="0" y="6858000"/>
                </a:lnTo>
                <a:close/>
              </a:path>
            </a:pathLst>
          </a:custGeom>
          <a:solidFill>
            <a:srgbClr val="4472C4"/>
          </a:solidFill>
          <a:ln>
            <a:noFill/>
          </a:ln>
        </p:spPr>
        <p:style>
          <a:lnRef idx="2">
            <a:srgbClr val="5B9BD5">
              <a:shade val="50000"/>
            </a:srgbClr>
          </a:lnRef>
          <a:fillRef idx="1">
            <a:srgbClr val="5B9BD5"/>
          </a:fillRef>
          <a:effectRef idx="0">
            <a:srgbClr val="5B9BD5"/>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圆角矩形 10"/>
          <p:cNvSpPr/>
          <p:nvPr>
            <p:custDataLst>
              <p:tags r:id="rId3"/>
            </p:custDataLst>
          </p:nvPr>
        </p:nvSpPr>
        <p:spPr>
          <a:xfrm>
            <a:off x="572135" y="1454150"/>
            <a:ext cx="11048365" cy="5091430"/>
          </a:xfrm>
          <a:prstGeom prst="roundRect">
            <a:avLst>
              <a:gd name="adj" fmla="val 3666"/>
            </a:avLst>
          </a:prstGeom>
          <a:solidFill>
            <a:srgbClr val="FFFFFF"/>
          </a:solidFill>
          <a:ln w="19050">
            <a:noFill/>
          </a:ln>
          <a:effectLst>
            <a:outerShdw blurRad="266700" dir="5400000" algn="t" rotWithShape="0">
              <a:prstClr val="black">
                <a:alpha val="20000"/>
              </a:prstClr>
            </a:outerShdw>
          </a:effectLst>
        </p:spPr>
        <p:style>
          <a:lnRef idx="2">
            <a:srgbClr val="5B9BD5">
              <a:shade val="50000"/>
            </a:srgbClr>
          </a:lnRef>
          <a:fillRef idx="1">
            <a:srgbClr val="5B9BD5"/>
          </a:fillRef>
          <a:effectRef idx="0">
            <a:srgbClr val="5B9BD5"/>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标题 1"/>
          <p:cNvSpPr>
            <a:spLocks noGrp="1"/>
          </p:cNvSpPr>
          <p:nvPr>
            <p:custDataLst>
              <p:tags r:id="rId4"/>
            </p:custDataLst>
          </p:nvPr>
        </p:nvSpPr>
        <p:spPr>
          <a:xfrm>
            <a:off x="1040765" y="387985"/>
            <a:ext cx="6234430" cy="788035"/>
          </a:xfrm>
          <a:prstGeom prst="rect">
            <a:avLst/>
          </a:prstGeom>
        </p:spPr>
        <p:txBody>
          <a:bodyPr vert="horz" lIns="101600" tIns="38100" rIns="76200" bIns="38100"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rgbClr val="000000"/>
                </a:solidFill>
                <a:uFillTx/>
                <a:latin typeface="微软雅黑" panose="020B0503020204020204" charset="-122"/>
                <a:ea typeface="微软雅黑" panose="020B0503020204020204" charset="-122"/>
                <a:cs typeface="+mn-ea"/>
              </a:defRPr>
            </a:lvl1pPr>
          </a:lstStyle>
          <a:p>
            <a:pPr marL="0" indent="0" algn="l">
              <a:lnSpc>
                <a:spcPct val="130000"/>
              </a:lnSpc>
              <a:spcBef>
                <a:spcPts val="0"/>
              </a:spcBef>
              <a:spcAft>
                <a:spcPts val="0"/>
              </a:spcAft>
              <a:buSzPct val="100000"/>
            </a:pPr>
            <a:r>
              <a:rPr lang="zh-CN" altLang="en-US" sz="3200" spc="300">
                <a:solidFill>
                  <a:srgbClr val="FFFFFF"/>
                </a:solidFill>
                <a:latin typeface="Arial" panose="020B0604020202020204" pitchFamily="34" charset="0"/>
                <a:ea typeface="微软雅黑" panose="020B0503020204020204" charset="-122"/>
              </a:rPr>
              <a:t>人事档案</a:t>
            </a:r>
            <a:endParaRPr lang="zh-CN" altLang="en-US" sz="3200" spc="300">
              <a:solidFill>
                <a:srgbClr val="FFFFFF"/>
              </a:solidFill>
              <a:latin typeface="Arial" panose="020B0604020202020204" pitchFamily="34" charset="0"/>
              <a:ea typeface="微软雅黑" panose="020B0503020204020204" charset="-122"/>
            </a:endParaRPr>
          </a:p>
        </p:txBody>
      </p:sp>
      <p:sp>
        <p:nvSpPr>
          <p:cNvPr id="10" name="文本框 9"/>
          <p:cNvSpPr txBox="1"/>
          <p:nvPr>
            <p:custDataLst>
              <p:tags r:id="rId5"/>
            </p:custDataLst>
          </p:nvPr>
        </p:nvSpPr>
        <p:spPr>
          <a:xfrm>
            <a:off x="1040765" y="1809750"/>
            <a:ext cx="10111740" cy="4380230"/>
          </a:xfrm>
          <a:prstGeom prst="rect">
            <a:avLst/>
          </a:prstGeom>
          <a:noFill/>
        </p:spPr>
        <p:txBody>
          <a:bodyPr vert="horz" lIns="90000" tIns="46800" rIns="90000" bIns="46800" rtlCol="0" anchor="ctr" anchorCtr="0">
            <a:noAutofit/>
          </a:bodyPr>
          <a:lstStyle>
            <a:lvl1pPr marL="285750" indent="-285750" fontAlgn="auto">
              <a:lnSpc>
                <a:spcPct val="150000"/>
              </a:lnSpc>
              <a:spcBef>
                <a:spcPts val="0"/>
              </a:spcBef>
              <a:spcAft>
                <a:spcPts val="800"/>
              </a:spcAft>
              <a:buFont typeface="微软雅黑" panose="020B0503020204020204" charset="-122"/>
              <a:buAutoNum type="ea1JpnChsDbPeriod"/>
              <a:defRPr sz="1100" u="none" strike="noStrike" cap="none" spc="150" normalizeH="0" baseline="0">
                <a:solidFill>
                  <a:srgbClr val="000000">
                    <a:lumMod val="95000"/>
                    <a:lumOff val="5000"/>
                  </a:srgb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charset="-122"/>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a:lnSpc>
                <a:spcPct val="130000"/>
              </a:lnSpc>
              <a:spcBef>
                <a:spcPts val="0"/>
              </a:spcBef>
              <a:spcAft>
                <a:spcPts val="800"/>
              </a:spcAft>
              <a:buSzPct val="100000"/>
              <a:buFont typeface="Arial" panose="020B0604020202020204" pitchFamily="34" charset="0"/>
              <a:buChar char="•"/>
            </a:pPr>
            <a:r>
              <a:rPr lang="zh-CN" altLang="en-US" sz="1800">
                <a:latin typeface="Arial" panose="020B0604020202020204" pitchFamily="34" charset="0"/>
                <a:ea typeface="微软雅黑" panose="020B0503020204020204" charset="-122"/>
              </a:rPr>
              <a:t>人事档案非常重要，大学生只要选好个人人事档案的处理方式，就能保护好自己的人事权益。比如：办理转正定级、初定职称、保留干部身份、计算工龄、调整档案工资、出具业绩诚信证明、出国政审、党员管理、代办社会保险、户口转移、出具以档案材料为依据的相关人事证明等。以上是常见的一些大学毕业生涉及档案的事务。所以，高校毕业生一定要重视自己档案的正常管理方式，不要到了需要用时才想起来找档案，到那时，即使找到了，不但费时费力，而且很多重要的个人信息也无法及时更新，真实、有效性还值得怀疑。毕业生还应及时将学籍档案转换成人事档案，方能证明参加社会工作的状况，才可能不至于影响今后一系列人事政策待遇的享受。目前我国的人事管理是双轨制，一种是公有单位人事部门管理的人事档案，一种是县级人事行政部门所属的人才中心代理的人事档案，二者平行运行，可以对接。毕业未到公有单位就业的大学生，最好将档案委托人才中心管理，找到接收单位后，可连续计算工龄，续接相关待遇。</a:t>
            </a:r>
            <a:endParaRPr lang="zh-CN" altLang="en-US" sz="1800">
              <a:latin typeface="Arial" panose="020B0604020202020204" pitchFamily="34" charset="0"/>
              <a:ea typeface="微软雅黑" panose="020B0503020204020204" charset="-122"/>
            </a:endParaRPr>
          </a:p>
        </p:txBody>
      </p:sp>
    </p:spTree>
    <p:custDataLst>
      <p:tags r:id="rId6"/>
    </p:custDataLst>
  </p:cSld>
  <p:clrMapOvr>
    <a:masterClrMapping/>
  </p:clrMapOvr>
  <p:transition spd="slow" advClick="0" advTm="1000">
    <p:push dir="u"/>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任意多边形: 形状 48"/>
          <p:cNvSpPr/>
          <p:nvPr>
            <p:custDataLst>
              <p:tags r:id="rId1"/>
            </p:custDataLst>
          </p:nvPr>
        </p:nvSpPr>
        <p:spPr>
          <a:xfrm rot="10967215">
            <a:off x="8409875" y="5899391"/>
            <a:ext cx="1308770" cy="763468"/>
          </a:xfrm>
          <a:custGeom>
            <a:avLst/>
            <a:gdLst>
              <a:gd name="connsiteX0" fmla="*/ 0 w 2476500"/>
              <a:gd name="connsiteY0" fmla="*/ 40519 h 1335919"/>
              <a:gd name="connsiteX1" fmla="*/ 698500 w 2476500"/>
              <a:gd name="connsiteY1" fmla="*/ 53219 h 1335919"/>
              <a:gd name="connsiteX2" fmla="*/ 977900 w 2476500"/>
              <a:gd name="connsiteY2" fmla="*/ 561219 h 1335919"/>
              <a:gd name="connsiteX3" fmla="*/ 1625600 w 2476500"/>
              <a:gd name="connsiteY3" fmla="*/ 650119 h 1335919"/>
              <a:gd name="connsiteX4" fmla="*/ 1828800 w 2476500"/>
              <a:gd name="connsiteY4" fmla="*/ 1158119 h 1335919"/>
              <a:gd name="connsiteX5" fmla="*/ 2476500 w 2476500"/>
              <a:gd name="connsiteY5" fmla="*/ 1335919 h 133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500" h="1335919">
                <a:moveTo>
                  <a:pt x="0" y="40519"/>
                </a:moveTo>
                <a:cubicBezTo>
                  <a:pt x="267758" y="3477"/>
                  <a:pt x="535517" y="-33564"/>
                  <a:pt x="698500" y="53219"/>
                </a:cubicBezTo>
                <a:cubicBezTo>
                  <a:pt x="861483" y="140002"/>
                  <a:pt x="823383" y="461736"/>
                  <a:pt x="977900" y="561219"/>
                </a:cubicBezTo>
                <a:cubicBezTo>
                  <a:pt x="1132417" y="660702"/>
                  <a:pt x="1483783" y="550636"/>
                  <a:pt x="1625600" y="650119"/>
                </a:cubicBezTo>
                <a:cubicBezTo>
                  <a:pt x="1767417" y="749602"/>
                  <a:pt x="1686983" y="1043819"/>
                  <a:pt x="1828800" y="1158119"/>
                </a:cubicBezTo>
                <a:cubicBezTo>
                  <a:pt x="1970617" y="1272419"/>
                  <a:pt x="2223558" y="1304169"/>
                  <a:pt x="2476500" y="1335919"/>
                </a:cubicBezTo>
              </a:path>
            </a:pathLst>
          </a:custGeom>
          <a:noFill/>
          <a:ln>
            <a:solidFill>
              <a:srgbClr val="406898">
                <a:lumMod val="20000"/>
                <a:lumOff val="80000"/>
              </a:srgbClr>
            </a:solid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8" name="椭圆 47"/>
          <p:cNvSpPr/>
          <p:nvPr>
            <p:custDataLst>
              <p:tags r:id="rId2"/>
            </p:custDataLst>
          </p:nvPr>
        </p:nvSpPr>
        <p:spPr>
          <a:xfrm>
            <a:off x="8878126" y="1585717"/>
            <a:ext cx="981359" cy="981359"/>
          </a:xfrm>
          <a:prstGeom prst="ellipse">
            <a:avLst/>
          </a:prstGeom>
          <a:solidFill>
            <a:srgbClr val="408566">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7" name="等腰三角形 46"/>
          <p:cNvSpPr/>
          <p:nvPr>
            <p:custDataLst>
              <p:tags r:id="rId3"/>
            </p:custDataLst>
          </p:nvPr>
        </p:nvSpPr>
        <p:spPr>
          <a:xfrm rot="19846441">
            <a:off x="2623368" y="5323347"/>
            <a:ext cx="1143000" cy="985345"/>
          </a:xfrm>
          <a:prstGeom prst="triangle">
            <a:avLst/>
          </a:prstGeom>
          <a:solidFill>
            <a:srgbClr val="CC0000">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 name="任意多边形: 形状 41"/>
          <p:cNvSpPr/>
          <p:nvPr>
            <p:custDataLst>
              <p:tags r:id="rId4"/>
            </p:custDataLst>
          </p:nvPr>
        </p:nvSpPr>
        <p:spPr>
          <a:xfrm rot="5400000">
            <a:off x="10760881" y="4555241"/>
            <a:ext cx="1308770" cy="763468"/>
          </a:xfrm>
          <a:custGeom>
            <a:avLst/>
            <a:gdLst>
              <a:gd name="connsiteX0" fmla="*/ 0 w 2476500"/>
              <a:gd name="connsiteY0" fmla="*/ 40519 h 1335919"/>
              <a:gd name="connsiteX1" fmla="*/ 698500 w 2476500"/>
              <a:gd name="connsiteY1" fmla="*/ 53219 h 1335919"/>
              <a:gd name="connsiteX2" fmla="*/ 977900 w 2476500"/>
              <a:gd name="connsiteY2" fmla="*/ 561219 h 1335919"/>
              <a:gd name="connsiteX3" fmla="*/ 1625600 w 2476500"/>
              <a:gd name="connsiteY3" fmla="*/ 650119 h 1335919"/>
              <a:gd name="connsiteX4" fmla="*/ 1828800 w 2476500"/>
              <a:gd name="connsiteY4" fmla="*/ 1158119 h 1335919"/>
              <a:gd name="connsiteX5" fmla="*/ 2476500 w 2476500"/>
              <a:gd name="connsiteY5" fmla="*/ 1335919 h 133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500" h="1335919">
                <a:moveTo>
                  <a:pt x="0" y="40519"/>
                </a:moveTo>
                <a:cubicBezTo>
                  <a:pt x="267758" y="3477"/>
                  <a:pt x="535517" y="-33564"/>
                  <a:pt x="698500" y="53219"/>
                </a:cubicBezTo>
                <a:cubicBezTo>
                  <a:pt x="861483" y="140002"/>
                  <a:pt x="823383" y="461736"/>
                  <a:pt x="977900" y="561219"/>
                </a:cubicBezTo>
                <a:cubicBezTo>
                  <a:pt x="1132417" y="660702"/>
                  <a:pt x="1483783" y="550636"/>
                  <a:pt x="1625600" y="650119"/>
                </a:cubicBezTo>
                <a:cubicBezTo>
                  <a:pt x="1767417" y="749602"/>
                  <a:pt x="1686983" y="1043819"/>
                  <a:pt x="1828800" y="1158119"/>
                </a:cubicBezTo>
                <a:cubicBezTo>
                  <a:pt x="1970617" y="1272419"/>
                  <a:pt x="2223558" y="1304169"/>
                  <a:pt x="2476500" y="1335919"/>
                </a:cubicBezTo>
              </a:path>
            </a:pathLst>
          </a:custGeom>
          <a:noFill/>
          <a:ln>
            <a:solidFill>
              <a:srgbClr val="406898">
                <a:lumMod val="20000"/>
                <a:lumOff val="80000"/>
              </a:srgbClr>
            </a:solid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 name="椭圆 42"/>
          <p:cNvSpPr/>
          <p:nvPr>
            <p:custDataLst>
              <p:tags r:id="rId5"/>
            </p:custDataLst>
          </p:nvPr>
        </p:nvSpPr>
        <p:spPr>
          <a:xfrm>
            <a:off x="10961664" y="4837218"/>
            <a:ext cx="192683" cy="192683"/>
          </a:xfrm>
          <a:prstGeom prst="ellipse">
            <a:avLst/>
          </a:prstGeom>
          <a:solidFill>
            <a:srgbClr val="CC0000">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4" name="椭圆 43"/>
          <p:cNvSpPr/>
          <p:nvPr>
            <p:custDataLst>
              <p:tags r:id="rId6"/>
            </p:custDataLst>
          </p:nvPr>
        </p:nvSpPr>
        <p:spPr>
          <a:xfrm>
            <a:off x="11494501" y="2940768"/>
            <a:ext cx="457200" cy="457200"/>
          </a:xfrm>
          <a:prstGeom prst="ellipse">
            <a:avLst/>
          </a:prstGeom>
          <a:solidFill>
            <a:srgbClr val="E1C919">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 name="任意多边形: 形状 44"/>
          <p:cNvSpPr/>
          <p:nvPr>
            <p:custDataLst>
              <p:tags r:id="rId7"/>
            </p:custDataLst>
          </p:nvPr>
        </p:nvSpPr>
        <p:spPr>
          <a:xfrm rot="10611652">
            <a:off x="10851607" y="3057064"/>
            <a:ext cx="1308770" cy="763468"/>
          </a:xfrm>
          <a:custGeom>
            <a:avLst/>
            <a:gdLst>
              <a:gd name="connsiteX0" fmla="*/ 0 w 2476500"/>
              <a:gd name="connsiteY0" fmla="*/ 40519 h 1335919"/>
              <a:gd name="connsiteX1" fmla="*/ 698500 w 2476500"/>
              <a:gd name="connsiteY1" fmla="*/ 53219 h 1335919"/>
              <a:gd name="connsiteX2" fmla="*/ 977900 w 2476500"/>
              <a:gd name="connsiteY2" fmla="*/ 561219 h 1335919"/>
              <a:gd name="connsiteX3" fmla="*/ 1625600 w 2476500"/>
              <a:gd name="connsiteY3" fmla="*/ 650119 h 1335919"/>
              <a:gd name="connsiteX4" fmla="*/ 1828800 w 2476500"/>
              <a:gd name="connsiteY4" fmla="*/ 1158119 h 1335919"/>
              <a:gd name="connsiteX5" fmla="*/ 2476500 w 2476500"/>
              <a:gd name="connsiteY5" fmla="*/ 1335919 h 133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500" h="1335919">
                <a:moveTo>
                  <a:pt x="0" y="40519"/>
                </a:moveTo>
                <a:cubicBezTo>
                  <a:pt x="267758" y="3477"/>
                  <a:pt x="535517" y="-33564"/>
                  <a:pt x="698500" y="53219"/>
                </a:cubicBezTo>
                <a:cubicBezTo>
                  <a:pt x="861483" y="140002"/>
                  <a:pt x="823383" y="461736"/>
                  <a:pt x="977900" y="561219"/>
                </a:cubicBezTo>
                <a:cubicBezTo>
                  <a:pt x="1132417" y="660702"/>
                  <a:pt x="1483783" y="550636"/>
                  <a:pt x="1625600" y="650119"/>
                </a:cubicBezTo>
                <a:cubicBezTo>
                  <a:pt x="1767417" y="749602"/>
                  <a:pt x="1686983" y="1043819"/>
                  <a:pt x="1828800" y="1158119"/>
                </a:cubicBezTo>
                <a:cubicBezTo>
                  <a:pt x="1970617" y="1272419"/>
                  <a:pt x="2223558" y="1304169"/>
                  <a:pt x="2476500" y="1335919"/>
                </a:cubicBezTo>
              </a:path>
            </a:pathLst>
          </a:custGeom>
          <a:noFill/>
          <a:ln>
            <a:solidFill>
              <a:srgbClr val="406898">
                <a:lumMod val="20000"/>
                <a:lumOff val="80000"/>
              </a:srgbClr>
            </a:solid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 name="菱形 45"/>
          <p:cNvSpPr/>
          <p:nvPr>
            <p:custDataLst>
              <p:tags r:id="rId8"/>
            </p:custDataLst>
          </p:nvPr>
        </p:nvSpPr>
        <p:spPr>
          <a:xfrm rot="20905505">
            <a:off x="11280632" y="5728167"/>
            <a:ext cx="494558" cy="494558"/>
          </a:xfrm>
          <a:prstGeom prst="diamond">
            <a:avLst/>
          </a:prstGeom>
          <a:solidFill>
            <a:srgbClr val="408566">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6" name="任意多边形: 形状 35"/>
          <p:cNvSpPr/>
          <p:nvPr>
            <p:custDataLst>
              <p:tags r:id="rId9"/>
            </p:custDataLst>
          </p:nvPr>
        </p:nvSpPr>
        <p:spPr>
          <a:xfrm>
            <a:off x="111038" y="4221653"/>
            <a:ext cx="1308770" cy="763468"/>
          </a:xfrm>
          <a:custGeom>
            <a:avLst/>
            <a:gdLst>
              <a:gd name="connsiteX0" fmla="*/ 0 w 2476500"/>
              <a:gd name="connsiteY0" fmla="*/ 40519 h 1335919"/>
              <a:gd name="connsiteX1" fmla="*/ 698500 w 2476500"/>
              <a:gd name="connsiteY1" fmla="*/ 53219 h 1335919"/>
              <a:gd name="connsiteX2" fmla="*/ 977900 w 2476500"/>
              <a:gd name="connsiteY2" fmla="*/ 561219 h 1335919"/>
              <a:gd name="connsiteX3" fmla="*/ 1625600 w 2476500"/>
              <a:gd name="connsiteY3" fmla="*/ 650119 h 1335919"/>
              <a:gd name="connsiteX4" fmla="*/ 1828800 w 2476500"/>
              <a:gd name="connsiteY4" fmla="*/ 1158119 h 1335919"/>
              <a:gd name="connsiteX5" fmla="*/ 2476500 w 2476500"/>
              <a:gd name="connsiteY5" fmla="*/ 1335919 h 133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500" h="1335919">
                <a:moveTo>
                  <a:pt x="0" y="40519"/>
                </a:moveTo>
                <a:cubicBezTo>
                  <a:pt x="267758" y="3477"/>
                  <a:pt x="535517" y="-33564"/>
                  <a:pt x="698500" y="53219"/>
                </a:cubicBezTo>
                <a:cubicBezTo>
                  <a:pt x="861483" y="140002"/>
                  <a:pt x="823383" y="461736"/>
                  <a:pt x="977900" y="561219"/>
                </a:cubicBezTo>
                <a:cubicBezTo>
                  <a:pt x="1132417" y="660702"/>
                  <a:pt x="1483783" y="550636"/>
                  <a:pt x="1625600" y="650119"/>
                </a:cubicBezTo>
                <a:cubicBezTo>
                  <a:pt x="1767417" y="749602"/>
                  <a:pt x="1686983" y="1043819"/>
                  <a:pt x="1828800" y="1158119"/>
                </a:cubicBezTo>
                <a:cubicBezTo>
                  <a:pt x="1970617" y="1272419"/>
                  <a:pt x="2223558" y="1304169"/>
                  <a:pt x="2476500" y="1335919"/>
                </a:cubicBezTo>
              </a:path>
            </a:pathLst>
          </a:custGeom>
          <a:noFill/>
          <a:ln>
            <a:solidFill>
              <a:srgbClr val="406898">
                <a:lumMod val="20000"/>
                <a:lumOff val="80000"/>
              </a:srgbClr>
            </a:solid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9" name="椭圆 38"/>
          <p:cNvSpPr/>
          <p:nvPr>
            <p:custDataLst>
              <p:tags r:id="rId10"/>
            </p:custDataLst>
          </p:nvPr>
        </p:nvSpPr>
        <p:spPr>
          <a:xfrm>
            <a:off x="810166" y="5362760"/>
            <a:ext cx="457200" cy="457200"/>
          </a:xfrm>
          <a:prstGeom prst="ellipse">
            <a:avLst/>
          </a:prstGeom>
          <a:solidFill>
            <a:srgbClr val="E1C919">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 name="等腰三角形 39"/>
          <p:cNvSpPr/>
          <p:nvPr>
            <p:custDataLst>
              <p:tags r:id="rId11"/>
            </p:custDataLst>
          </p:nvPr>
        </p:nvSpPr>
        <p:spPr>
          <a:xfrm rot="20225020">
            <a:off x="207152" y="2870480"/>
            <a:ext cx="546100" cy="470776"/>
          </a:xfrm>
          <a:prstGeom prst="triangle">
            <a:avLst/>
          </a:prstGeom>
          <a:solidFill>
            <a:srgbClr val="E1C919">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 name="椭圆 40"/>
          <p:cNvSpPr/>
          <p:nvPr>
            <p:custDataLst>
              <p:tags r:id="rId12"/>
            </p:custDataLst>
          </p:nvPr>
        </p:nvSpPr>
        <p:spPr>
          <a:xfrm>
            <a:off x="983788" y="3790698"/>
            <a:ext cx="192683" cy="192683"/>
          </a:xfrm>
          <a:prstGeom prst="ellipse">
            <a:avLst/>
          </a:prstGeom>
          <a:solidFill>
            <a:srgbClr val="408566">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13"/>
            </p:custDataLst>
          </p:nvPr>
        </p:nvSpPr>
        <p:spPr>
          <a:xfrm>
            <a:off x="1360307" y="1935133"/>
            <a:ext cx="9471378" cy="4085479"/>
          </a:xfrm>
          <a:prstGeom prst="rect">
            <a:avLst/>
          </a:prstGeom>
          <a:solidFill>
            <a:srgbClr val="FFFFFF"/>
          </a:solidFill>
          <a:ln>
            <a:noFill/>
          </a:ln>
          <a:effectLst>
            <a:outerShdw blurRad="50800" dist="38100" dir="5400000" algn="t" rotWithShape="0">
              <a:prstClr val="black">
                <a:alpha val="10000"/>
              </a:prstClr>
            </a:outerShdw>
          </a:effectLst>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等腰三角形 21"/>
          <p:cNvSpPr/>
          <p:nvPr>
            <p:custDataLst>
              <p:tags r:id="rId14"/>
            </p:custDataLst>
          </p:nvPr>
        </p:nvSpPr>
        <p:spPr>
          <a:xfrm rot="8100000">
            <a:off x="1430655" y="1793875"/>
            <a:ext cx="160655" cy="421005"/>
          </a:xfrm>
          <a:prstGeom prst="triangle">
            <a:avLst/>
          </a:prstGeom>
          <a:solidFill>
            <a:srgbClr val="FFFFFF">
              <a:lumMod val="85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等腰三角形 22"/>
          <p:cNvSpPr/>
          <p:nvPr>
            <p:custDataLst>
              <p:tags r:id="rId15"/>
            </p:custDataLst>
          </p:nvPr>
        </p:nvSpPr>
        <p:spPr>
          <a:xfrm rot="9189130">
            <a:off x="1571625" y="1564005"/>
            <a:ext cx="188595" cy="628015"/>
          </a:xfrm>
          <a:prstGeom prst="triangle">
            <a:avLst/>
          </a:prstGeom>
          <a:solidFill>
            <a:srgbClr val="FFFFFF">
              <a:lumMod val="85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等腰三角形 14"/>
          <p:cNvSpPr/>
          <p:nvPr>
            <p:custDataLst>
              <p:tags r:id="rId16"/>
            </p:custDataLst>
          </p:nvPr>
        </p:nvSpPr>
        <p:spPr>
          <a:xfrm rot="8100000">
            <a:off x="1360170" y="1756410"/>
            <a:ext cx="160655" cy="421005"/>
          </a:xfrm>
          <a:prstGeom prst="triangle">
            <a:avLst/>
          </a:prstGeom>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等腰三角形 15"/>
          <p:cNvSpPr/>
          <p:nvPr>
            <p:custDataLst>
              <p:tags r:id="rId17"/>
            </p:custDataLst>
          </p:nvPr>
        </p:nvSpPr>
        <p:spPr>
          <a:xfrm rot="9189130">
            <a:off x="1501140" y="1526540"/>
            <a:ext cx="188595" cy="628015"/>
          </a:xfrm>
          <a:prstGeom prst="triangle">
            <a:avLst/>
          </a:prstGeom>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5" name="等腰三角形 24"/>
          <p:cNvSpPr/>
          <p:nvPr>
            <p:custDataLst>
              <p:tags r:id="rId18"/>
            </p:custDataLst>
          </p:nvPr>
        </p:nvSpPr>
        <p:spPr>
          <a:xfrm rot="8359453" flipH="1">
            <a:off x="10723245" y="1802130"/>
            <a:ext cx="160655" cy="421005"/>
          </a:xfrm>
          <a:prstGeom prst="triangle">
            <a:avLst/>
          </a:prstGeom>
          <a:solidFill>
            <a:srgbClr val="FFFFFF">
              <a:lumMod val="85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6" name="等腰三角形 25"/>
          <p:cNvSpPr/>
          <p:nvPr>
            <p:custDataLst>
              <p:tags r:id="rId19"/>
            </p:custDataLst>
          </p:nvPr>
        </p:nvSpPr>
        <p:spPr>
          <a:xfrm rot="9448583" flipH="1">
            <a:off x="10564495" y="1561465"/>
            <a:ext cx="188595" cy="628015"/>
          </a:xfrm>
          <a:prstGeom prst="triangle">
            <a:avLst/>
          </a:prstGeom>
          <a:solidFill>
            <a:srgbClr val="FFFFFF">
              <a:lumMod val="85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等腰三角形 18"/>
          <p:cNvSpPr/>
          <p:nvPr>
            <p:custDataLst>
              <p:tags r:id="rId20"/>
            </p:custDataLst>
          </p:nvPr>
        </p:nvSpPr>
        <p:spPr>
          <a:xfrm rot="8100000" flipH="1">
            <a:off x="10671175" y="1756410"/>
            <a:ext cx="160655" cy="421005"/>
          </a:xfrm>
          <a:prstGeom prst="triangle">
            <a:avLst/>
          </a:prstGeom>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等腰三角形 19"/>
          <p:cNvSpPr/>
          <p:nvPr>
            <p:custDataLst>
              <p:tags r:id="rId21"/>
            </p:custDataLst>
          </p:nvPr>
        </p:nvSpPr>
        <p:spPr>
          <a:xfrm rot="9189130" flipH="1">
            <a:off x="10502265" y="1526540"/>
            <a:ext cx="188595" cy="628015"/>
          </a:xfrm>
          <a:prstGeom prst="triangle">
            <a:avLst/>
          </a:prstGeom>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 name="文本框 29"/>
          <p:cNvSpPr txBox="1"/>
          <p:nvPr>
            <p:custDataLst>
              <p:tags r:id="rId22"/>
            </p:custDataLst>
          </p:nvPr>
        </p:nvSpPr>
        <p:spPr>
          <a:xfrm>
            <a:off x="2003391" y="2285052"/>
            <a:ext cx="8185215" cy="1594286"/>
          </a:xfrm>
          <a:prstGeom prst="rect">
            <a:avLst/>
          </a:prstGeom>
          <a:noFill/>
        </p:spPr>
        <p:txBody>
          <a:bodyPr wrap="square" lIns="90170" tIns="46990" rIns="90170" bIns="46990" rtlCol="0" anchor="ctr">
            <a:normAutofit/>
          </a:bodyPr>
          <a:lstStyle>
            <a:defPPr>
              <a:defRPr lang="zh-CN"/>
            </a:defPPr>
            <a:lvl1pPr fontAlgn="auto">
              <a:lnSpc>
                <a:spcPct val="130000"/>
              </a:lnSpc>
              <a:spcAft>
                <a:spcPts val="1000"/>
              </a:spcAft>
              <a:defRPr sz="1600" spc="150"/>
            </a:lvl1pPr>
          </a:lstStyle>
          <a:p>
            <a:pPr marL="628650" lvl="1" indent="-271780" fontAlgn="ctr">
              <a:lnSpc>
                <a:spcPct val="120000"/>
              </a:lnSpc>
              <a:buClr>
                <a:sysClr val="windowText" lastClr="000000">
                  <a:lumMod val="75000"/>
                  <a:lumOff val="25000"/>
                </a:sysClr>
              </a:buClr>
              <a:buSzPct val="80000"/>
              <a:buFont typeface="Wingdings" panose="05000000000000000000" pitchFamily="2" charset="2"/>
              <a:buChar char="n"/>
            </a:pPr>
            <a:r>
              <a:rPr lang="zh-CN" altLang="en-US" sz="1600">
                <a:solidFill>
                  <a:sysClr val="windowText" lastClr="000000">
                    <a:lumMod val="75000"/>
                    <a:lumOff val="25000"/>
                  </a:sysClr>
                </a:solidFill>
                <a:latin typeface="Arial" panose="020B0604020202020204" pitchFamily="34" charset="0"/>
                <a:ea typeface="微软雅黑" panose="020B0503020204020204" charset="-122"/>
              </a:rPr>
              <a:t>户口为住户和人口的总称，计家为户，计人为口。户口即户籍，是由公安机关户政管理机构所制作的，用以记载和留存住户人口的基本信息的法律文书。在我国现行户籍制度下，户口代表一个人的身份，若无户口，无法获得身份证，无法上学、工作、结婚，无权领取护照。所以毕业生必须重视户口转移。</a:t>
            </a:r>
            <a:endParaRPr lang="zh-CN" altLang="en-US" sz="160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31" name="文本框 30"/>
          <p:cNvSpPr txBox="1"/>
          <p:nvPr>
            <p:custDataLst>
              <p:tags r:id="rId23"/>
            </p:custDataLst>
          </p:nvPr>
        </p:nvSpPr>
        <p:spPr>
          <a:xfrm>
            <a:off x="2003389" y="4017140"/>
            <a:ext cx="8185215" cy="1594286"/>
          </a:xfrm>
          <a:prstGeom prst="rect">
            <a:avLst/>
          </a:prstGeom>
          <a:noFill/>
        </p:spPr>
        <p:txBody>
          <a:bodyPr wrap="square" lIns="90170" tIns="46990" rIns="90170" bIns="46990" rtlCol="0" anchor="ctr">
            <a:normAutofit/>
          </a:bodyPr>
          <a:lstStyle>
            <a:defPPr>
              <a:defRPr lang="zh-CN"/>
            </a:defPPr>
            <a:lvl1pPr fontAlgn="auto">
              <a:lnSpc>
                <a:spcPct val="130000"/>
              </a:lnSpc>
              <a:spcAft>
                <a:spcPts val="1000"/>
              </a:spcAft>
              <a:defRPr sz="1600" spc="150"/>
            </a:lvl1pPr>
          </a:lstStyle>
          <a:p>
            <a:pPr marL="628650" lvl="1" indent="-271780" fontAlgn="ctr">
              <a:lnSpc>
                <a:spcPct val="120000"/>
              </a:lnSpc>
              <a:buClr>
                <a:sysClr val="windowText" lastClr="000000">
                  <a:lumMod val="75000"/>
                  <a:lumOff val="25000"/>
                </a:sysClr>
              </a:buClr>
              <a:buSzPct val="80000"/>
              <a:buFont typeface="Wingdings" panose="05000000000000000000" pitchFamily="2" charset="2"/>
              <a:buChar char="n"/>
            </a:pPr>
            <a:r>
              <a:rPr lang="zh-CN" altLang="en-US" sz="1600">
                <a:solidFill>
                  <a:sysClr val="windowText" lastClr="000000">
                    <a:lumMod val="75000"/>
                    <a:lumOff val="25000"/>
                  </a:sysClr>
                </a:solidFill>
                <a:latin typeface="Arial" panose="020B0604020202020204" pitchFamily="34" charset="0"/>
                <a:ea typeface="微软雅黑" panose="020B0503020204020204" charset="-122"/>
              </a:rPr>
              <a:t>毕业生户口关系的转移，由学校户籍管理部门到辖区公安机关按规定办理，公安机关按《报到证》上标明的就业单位地址迁移户口。毕业生不得自行指定迁移地址。领到户口迁移证后，毕业生应仔细核对并妥善保管，不要折皱污损，更不能丢失，有错漏不能自行涂改，应当即指出，要求补办。到工作单位报到后，毕业生可持户口迁移证和报到证及工作单位证明到辖区公安部门办理户口迁移手续。</a:t>
            </a:r>
            <a:endParaRPr lang="zh-CN" altLang="en-US" sz="160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32" name="文本框 31"/>
          <p:cNvSpPr txBox="1"/>
          <p:nvPr>
            <p:custDataLst>
              <p:tags r:id="rId24"/>
            </p:custDataLst>
          </p:nvPr>
        </p:nvSpPr>
        <p:spPr>
          <a:xfrm>
            <a:off x="2003425" y="754380"/>
            <a:ext cx="8367395" cy="624840"/>
          </a:xfrm>
          <a:prstGeom prst="rect">
            <a:avLst/>
          </a:prstGeom>
          <a:noFill/>
        </p:spPr>
        <p:txBody>
          <a:bodyPr wrap="square" lIns="90170" tIns="46990" rIns="90170" bIns="46990" rtlCol="0">
            <a:noAutofit/>
          </a:bodyPr>
          <a:lstStyle/>
          <a:p>
            <a:pPr marL="0" indent="0" algn="ctr">
              <a:lnSpc>
                <a:spcPct val="120000"/>
              </a:lnSpc>
              <a:spcBef>
                <a:spcPts val="0"/>
              </a:spcBef>
              <a:spcAft>
                <a:spcPts val="0"/>
              </a:spcAft>
              <a:buSzPct val="100000"/>
            </a:pPr>
            <a:r>
              <a:rPr lang="zh-CN" altLang="en-US" sz="3200" b="1" spc="300">
                <a:solidFill>
                  <a:sysClr val="windowText" lastClr="000000">
                    <a:lumMod val="75000"/>
                    <a:lumOff val="25000"/>
                  </a:sysClr>
                </a:solidFill>
                <a:latin typeface="Arial" panose="020B0604020202020204" pitchFamily="34" charset="0"/>
                <a:ea typeface="微软雅黑" panose="020B0503020204020204" charset="-122"/>
              </a:rPr>
              <a:t>户口</a:t>
            </a:r>
            <a:endParaRPr lang="zh-CN" altLang="en-US" sz="3200" b="1" spc="300">
              <a:solidFill>
                <a:sysClr val="windowText" lastClr="000000">
                  <a:lumMod val="75000"/>
                  <a:lumOff val="25000"/>
                </a:sysClr>
              </a:solidFill>
              <a:latin typeface="Arial" panose="020B0604020202020204" pitchFamily="34" charset="0"/>
              <a:ea typeface="微软雅黑" panose="020B0503020204020204" charset="-122"/>
            </a:endParaRPr>
          </a:p>
        </p:txBody>
      </p:sp>
    </p:spTree>
    <p:custDataLst>
      <p:tags r:id="rId25"/>
    </p:custDataLst>
  </p:cSld>
  <p:clrMapOvr>
    <a:masterClrMapping/>
  </p:clrMapOvr>
  <p:transition spd="slow" advClick="0" advTm="1000">
    <p:push dir="u"/>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2"/>
          <p:cNvSpPr/>
          <p:nvPr>
            <p:custDataLst>
              <p:tags r:id="rId1"/>
            </p:custDataLst>
          </p:nvPr>
        </p:nvSpPr>
        <p:spPr>
          <a:xfrm>
            <a:off x="-2857" y="1625600"/>
            <a:ext cx="12194858" cy="5232399"/>
          </a:xfrm>
          <a:custGeom>
            <a:avLst/>
            <a:gdLst>
              <a:gd name="connsiteX0" fmla="*/ 0 w 12192000"/>
              <a:gd name="connsiteY0" fmla="*/ 0 h 5232399"/>
              <a:gd name="connsiteX1" fmla="*/ 12192000 w 12192000"/>
              <a:gd name="connsiteY1" fmla="*/ 0 h 5232399"/>
              <a:gd name="connsiteX2" fmla="*/ 12192000 w 12192000"/>
              <a:gd name="connsiteY2" fmla="*/ 5232399 h 5232399"/>
              <a:gd name="connsiteX3" fmla="*/ 0 w 12192000"/>
              <a:gd name="connsiteY3" fmla="*/ 5232399 h 5232399"/>
              <a:gd name="connsiteX4" fmla="*/ 0 w 12192000"/>
              <a:gd name="connsiteY4" fmla="*/ 0 h 5232399"/>
              <a:gd name="connsiteX0-1" fmla="*/ 1816100 w 12192000"/>
              <a:gd name="connsiteY0-2" fmla="*/ 3009900 h 5232399"/>
              <a:gd name="connsiteX1-3" fmla="*/ 12192000 w 12192000"/>
              <a:gd name="connsiteY1-4" fmla="*/ 0 h 5232399"/>
              <a:gd name="connsiteX2-5" fmla="*/ 12192000 w 12192000"/>
              <a:gd name="connsiteY2-6" fmla="*/ 5232399 h 5232399"/>
              <a:gd name="connsiteX3-7" fmla="*/ 0 w 12192000"/>
              <a:gd name="connsiteY3-8" fmla="*/ 5232399 h 5232399"/>
              <a:gd name="connsiteX4-9" fmla="*/ 1816100 w 12192000"/>
              <a:gd name="connsiteY4-10" fmla="*/ 3009900 h 5232399"/>
              <a:gd name="connsiteX0-11" fmla="*/ 1308100 w 12192000"/>
              <a:gd name="connsiteY0-12" fmla="*/ 2755900 h 5232399"/>
              <a:gd name="connsiteX1-13" fmla="*/ 12192000 w 12192000"/>
              <a:gd name="connsiteY1-14" fmla="*/ 0 h 5232399"/>
              <a:gd name="connsiteX2-15" fmla="*/ 12192000 w 12192000"/>
              <a:gd name="connsiteY2-16" fmla="*/ 5232399 h 5232399"/>
              <a:gd name="connsiteX3-17" fmla="*/ 0 w 12192000"/>
              <a:gd name="connsiteY3-18" fmla="*/ 5232399 h 5232399"/>
              <a:gd name="connsiteX4-19" fmla="*/ 1308100 w 12192000"/>
              <a:gd name="connsiteY4-20" fmla="*/ 2755900 h 5232399"/>
              <a:gd name="connsiteX0-21" fmla="*/ 1308100 w 12192000"/>
              <a:gd name="connsiteY0-22" fmla="*/ 2755900 h 5232399"/>
              <a:gd name="connsiteX1-23" fmla="*/ 12192000 w 12192000"/>
              <a:gd name="connsiteY1-24" fmla="*/ 0 h 5232399"/>
              <a:gd name="connsiteX2-25" fmla="*/ 12192000 w 12192000"/>
              <a:gd name="connsiteY2-26" fmla="*/ 5232399 h 5232399"/>
              <a:gd name="connsiteX3-27" fmla="*/ 0 w 12192000"/>
              <a:gd name="connsiteY3-28" fmla="*/ 5232399 h 5232399"/>
              <a:gd name="connsiteX4-29" fmla="*/ 1308100 w 12192000"/>
              <a:gd name="connsiteY4-30" fmla="*/ 2755900 h 5232399"/>
              <a:gd name="connsiteX0-31" fmla="*/ 1308282 w 12192182"/>
              <a:gd name="connsiteY0-32" fmla="*/ 2755900 h 5232399"/>
              <a:gd name="connsiteX1-33" fmla="*/ 12192182 w 12192182"/>
              <a:gd name="connsiteY1-34" fmla="*/ 0 h 5232399"/>
              <a:gd name="connsiteX2-35" fmla="*/ 12192182 w 12192182"/>
              <a:gd name="connsiteY2-36" fmla="*/ 5232399 h 5232399"/>
              <a:gd name="connsiteX3-37" fmla="*/ 182 w 12192182"/>
              <a:gd name="connsiteY3-38" fmla="*/ 5232399 h 5232399"/>
              <a:gd name="connsiteX4-39" fmla="*/ 1308282 w 12192182"/>
              <a:gd name="connsiteY4-40" fmla="*/ 2755900 h 5232399"/>
              <a:gd name="connsiteX0-41" fmla="*/ 1308282 w 12192182"/>
              <a:gd name="connsiteY0-42" fmla="*/ 2755900 h 5232399"/>
              <a:gd name="connsiteX1-43" fmla="*/ 12192182 w 12192182"/>
              <a:gd name="connsiteY1-44" fmla="*/ 0 h 5232399"/>
              <a:gd name="connsiteX2-45" fmla="*/ 12192182 w 12192182"/>
              <a:gd name="connsiteY2-46" fmla="*/ 5232399 h 5232399"/>
              <a:gd name="connsiteX3-47" fmla="*/ 182 w 12192182"/>
              <a:gd name="connsiteY3-48" fmla="*/ 5232399 h 5232399"/>
              <a:gd name="connsiteX4-49" fmla="*/ 1308282 w 12192182"/>
              <a:gd name="connsiteY4-50" fmla="*/ 2755900 h 5232399"/>
              <a:gd name="connsiteX0-51" fmla="*/ 1308282 w 12192182"/>
              <a:gd name="connsiteY0-52" fmla="*/ 2755900 h 5232399"/>
              <a:gd name="connsiteX1-53" fmla="*/ 12192182 w 12192182"/>
              <a:gd name="connsiteY1-54" fmla="*/ 0 h 5232399"/>
              <a:gd name="connsiteX2-55" fmla="*/ 12192182 w 12192182"/>
              <a:gd name="connsiteY2-56" fmla="*/ 5232399 h 5232399"/>
              <a:gd name="connsiteX3-57" fmla="*/ 182 w 12192182"/>
              <a:gd name="connsiteY3-58" fmla="*/ 5232399 h 5232399"/>
              <a:gd name="connsiteX4-59" fmla="*/ 1308282 w 12192182"/>
              <a:gd name="connsiteY4-60" fmla="*/ 2755900 h 5232399"/>
              <a:gd name="connsiteX0-61" fmla="*/ 1308282 w 12192182"/>
              <a:gd name="connsiteY0-62" fmla="*/ 2755900 h 5232399"/>
              <a:gd name="connsiteX1-63" fmla="*/ 12192182 w 12192182"/>
              <a:gd name="connsiteY1-64" fmla="*/ 0 h 5232399"/>
              <a:gd name="connsiteX2-65" fmla="*/ 12192182 w 12192182"/>
              <a:gd name="connsiteY2-66" fmla="*/ 5232399 h 5232399"/>
              <a:gd name="connsiteX3-67" fmla="*/ 182 w 12192182"/>
              <a:gd name="connsiteY3-68" fmla="*/ 5232399 h 5232399"/>
              <a:gd name="connsiteX4-69" fmla="*/ 1308282 w 12192182"/>
              <a:gd name="connsiteY4-70" fmla="*/ 2755900 h 5232399"/>
              <a:gd name="connsiteX0-71" fmla="*/ 1308282 w 12192182"/>
              <a:gd name="connsiteY0-72" fmla="*/ 2755900 h 5232399"/>
              <a:gd name="connsiteX1-73" fmla="*/ 12192182 w 12192182"/>
              <a:gd name="connsiteY1-74" fmla="*/ 0 h 5232399"/>
              <a:gd name="connsiteX2-75" fmla="*/ 12192182 w 12192182"/>
              <a:gd name="connsiteY2-76" fmla="*/ 5232399 h 5232399"/>
              <a:gd name="connsiteX3-77" fmla="*/ 182 w 12192182"/>
              <a:gd name="connsiteY3-78" fmla="*/ 5232399 h 5232399"/>
              <a:gd name="connsiteX4-79" fmla="*/ 1308282 w 12192182"/>
              <a:gd name="connsiteY4-80" fmla="*/ 2755900 h 5232399"/>
              <a:gd name="connsiteX0-81" fmla="*/ 1308282 w 12192182"/>
              <a:gd name="connsiteY0-82" fmla="*/ 2755900 h 5232399"/>
              <a:gd name="connsiteX1-83" fmla="*/ 12192182 w 12192182"/>
              <a:gd name="connsiteY1-84" fmla="*/ 0 h 5232399"/>
              <a:gd name="connsiteX2-85" fmla="*/ 12192182 w 12192182"/>
              <a:gd name="connsiteY2-86" fmla="*/ 5232399 h 5232399"/>
              <a:gd name="connsiteX3-87" fmla="*/ 182 w 12192182"/>
              <a:gd name="connsiteY3-88" fmla="*/ 5232399 h 5232399"/>
              <a:gd name="connsiteX4-89" fmla="*/ 1308282 w 12192182"/>
              <a:gd name="connsiteY4-90" fmla="*/ 2755900 h 5232399"/>
              <a:gd name="connsiteX0-91" fmla="*/ 1308282 w 12192182"/>
              <a:gd name="connsiteY0-92" fmla="*/ 2755900 h 5232399"/>
              <a:gd name="connsiteX1-93" fmla="*/ 12192182 w 12192182"/>
              <a:gd name="connsiteY1-94" fmla="*/ 0 h 5232399"/>
              <a:gd name="connsiteX2-95" fmla="*/ 12192182 w 12192182"/>
              <a:gd name="connsiteY2-96" fmla="*/ 5232399 h 5232399"/>
              <a:gd name="connsiteX3-97" fmla="*/ 182 w 12192182"/>
              <a:gd name="connsiteY3-98" fmla="*/ 5232399 h 5232399"/>
              <a:gd name="connsiteX4-99" fmla="*/ 1308282 w 12192182"/>
              <a:gd name="connsiteY4-100" fmla="*/ 2755900 h 5232399"/>
              <a:gd name="connsiteX0-101" fmla="*/ 1308282 w 12192182"/>
              <a:gd name="connsiteY0-102" fmla="*/ 2755900 h 5232399"/>
              <a:gd name="connsiteX1-103" fmla="*/ 12192182 w 12192182"/>
              <a:gd name="connsiteY1-104" fmla="*/ 0 h 5232399"/>
              <a:gd name="connsiteX2-105" fmla="*/ 12192182 w 12192182"/>
              <a:gd name="connsiteY2-106" fmla="*/ 5232399 h 5232399"/>
              <a:gd name="connsiteX3-107" fmla="*/ 182 w 12192182"/>
              <a:gd name="connsiteY3-108" fmla="*/ 5232399 h 5232399"/>
              <a:gd name="connsiteX4-109" fmla="*/ 1308282 w 12192182"/>
              <a:gd name="connsiteY4-110" fmla="*/ 2755900 h 5232399"/>
              <a:gd name="connsiteX0-111" fmla="*/ 1308282 w 12192182"/>
              <a:gd name="connsiteY0-112" fmla="*/ 2755900 h 5232399"/>
              <a:gd name="connsiteX1-113" fmla="*/ 12192182 w 12192182"/>
              <a:gd name="connsiteY1-114" fmla="*/ 0 h 5232399"/>
              <a:gd name="connsiteX2-115" fmla="*/ 12192182 w 12192182"/>
              <a:gd name="connsiteY2-116" fmla="*/ 5232399 h 5232399"/>
              <a:gd name="connsiteX3-117" fmla="*/ 182 w 12192182"/>
              <a:gd name="connsiteY3-118" fmla="*/ 5232399 h 5232399"/>
              <a:gd name="connsiteX4-119" fmla="*/ 1308282 w 12192182"/>
              <a:gd name="connsiteY4-120" fmla="*/ 2755900 h 5232399"/>
              <a:gd name="connsiteX0-121" fmla="*/ 1308282 w 12192182"/>
              <a:gd name="connsiteY0-122" fmla="*/ 2755900 h 5232399"/>
              <a:gd name="connsiteX1-123" fmla="*/ 12192182 w 12192182"/>
              <a:gd name="connsiteY1-124" fmla="*/ 0 h 5232399"/>
              <a:gd name="connsiteX2-125" fmla="*/ 12192182 w 12192182"/>
              <a:gd name="connsiteY2-126" fmla="*/ 5232399 h 5232399"/>
              <a:gd name="connsiteX3-127" fmla="*/ 182 w 12192182"/>
              <a:gd name="connsiteY3-128" fmla="*/ 5232399 h 5232399"/>
              <a:gd name="connsiteX4-129" fmla="*/ 1308282 w 12192182"/>
              <a:gd name="connsiteY4-130" fmla="*/ 2755900 h 5232399"/>
              <a:gd name="connsiteX0-131" fmla="*/ 1308282 w 12192182"/>
              <a:gd name="connsiteY0-132" fmla="*/ 2755900 h 5232399"/>
              <a:gd name="connsiteX1-133" fmla="*/ 12192182 w 12192182"/>
              <a:gd name="connsiteY1-134" fmla="*/ 0 h 5232399"/>
              <a:gd name="connsiteX2-135" fmla="*/ 12192182 w 12192182"/>
              <a:gd name="connsiteY2-136" fmla="*/ 5232399 h 5232399"/>
              <a:gd name="connsiteX3-137" fmla="*/ 182 w 12192182"/>
              <a:gd name="connsiteY3-138" fmla="*/ 5232399 h 5232399"/>
              <a:gd name="connsiteX4-139" fmla="*/ 1308282 w 12192182"/>
              <a:gd name="connsiteY4-140" fmla="*/ 2755900 h 5232399"/>
              <a:gd name="connsiteX0-141" fmla="*/ 1308282 w 12192182"/>
              <a:gd name="connsiteY0-142" fmla="*/ 2755900 h 5232399"/>
              <a:gd name="connsiteX1-143" fmla="*/ 12192182 w 12192182"/>
              <a:gd name="connsiteY1-144" fmla="*/ 0 h 5232399"/>
              <a:gd name="connsiteX2-145" fmla="*/ 12192182 w 12192182"/>
              <a:gd name="connsiteY2-146" fmla="*/ 5232399 h 5232399"/>
              <a:gd name="connsiteX3-147" fmla="*/ 182 w 12192182"/>
              <a:gd name="connsiteY3-148" fmla="*/ 5232399 h 5232399"/>
              <a:gd name="connsiteX4-149" fmla="*/ 1308282 w 12192182"/>
              <a:gd name="connsiteY4-150" fmla="*/ 2755900 h 5232399"/>
              <a:gd name="connsiteX0-151" fmla="*/ 1308282 w 12192182"/>
              <a:gd name="connsiteY0-152" fmla="*/ 2755900 h 5232399"/>
              <a:gd name="connsiteX1-153" fmla="*/ 12192182 w 12192182"/>
              <a:gd name="connsiteY1-154" fmla="*/ 0 h 5232399"/>
              <a:gd name="connsiteX2-155" fmla="*/ 12192182 w 12192182"/>
              <a:gd name="connsiteY2-156" fmla="*/ 5232399 h 5232399"/>
              <a:gd name="connsiteX3-157" fmla="*/ 182 w 12192182"/>
              <a:gd name="connsiteY3-158" fmla="*/ 5232399 h 5232399"/>
              <a:gd name="connsiteX4-159" fmla="*/ 1308282 w 12192182"/>
              <a:gd name="connsiteY4-160" fmla="*/ 2755900 h 5232399"/>
              <a:gd name="connsiteX0-161" fmla="*/ 1308282 w 12192182"/>
              <a:gd name="connsiteY0-162" fmla="*/ 2755900 h 5232399"/>
              <a:gd name="connsiteX1-163" fmla="*/ 12192182 w 12192182"/>
              <a:gd name="connsiteY1-164" fmla="*/ 0 h 5232399"/>
              <a:gd name="connsiteX2-165" fmla="*/ 12192182 w 12192182"/>
              <a:gd name="connsiteY2-166" fmla="*/ 5232399 h 5232399"/>
              <a:gd name="connsiteX3-167" fmla="*/ 182 w 12192182"/>
              <a:gd name="connsiteY3-168" fmla="*/ 5232399 h 5232399"/>
              <a:gd name="connsiteX4-169" fmla="*/ 1308282 w 12192182"/>
              <a:gd name="connsiteY4-170" fmla="*/ 2755900 h 5232399"/>
              <a:gd name="connsiteX0-171" fmla="*/ 2248116 w 13132016"/>
              <a:gd name="connsiteY0-172" fmla="*/ 2755900 h 5232399"/>
              <a:gd name="connsiteX1-173" fmla="*/ 13132016 w 13132016"/>
              <a:gd name="connsiteY1-174" fmla="*/ 0 h 5232399"/>
              <a:gd name="connsiteX2-175" fmla="*/ 13132016 w 13132016"/>
              <a:gd name="connsiteY2-176" fmla="*/ 5232399 h 5232399"/>
              <a:gd name="connsiteX3-177" fmla="*/ 940016 w 13132016"/>
              <a:gd name="connsiteY3-178" fmla="*/ 5232399 h 5232399"/>
              <a:gd name="connsiteX4-179" fmla="*/ 978116 w 13132016"/>
              <a:gd name="connsiteY4-180" fmla="*/ 4343400 h 5232399"/>
              <a:gd name="connsiteX5" fmla="*/ 2248116 w 13132016"/>
              <a:gd name="connsiteY5" fmla="*/ 2755900 h 5232399"/>
              <a:gd name="connsiteX0-181" fmla="*/ 2182680 w 13066580"/>
              <a:gd name="connsiteY0-182" fmla="*/ 2755900 h 5232399"/>
              <a:gd name="connsiteX1-183" fmla="*/ 13066580 w 13066580"/>
              <a:gd name="connsiteY1-184" fmla="*/ 0 h 5232399"/>
              <a:gd name="connsiteX2-185" fmla="*/ 13066580 w 13066580"/>
              <a:gd name="connsiteY2-186" fmla="*/ 5232399 h 5232399"/>
              <a:gd name="connsiteX3-187" fmla="*/ 874580 w 13066580"/>
              <a:gd name="connsiteY3-188" fmla="*/ 5232399 h 5232399"/>
              <a:gd name="connsiteX4-189" fmla="*/ 912680 w 13066580"/>
              <a:gd name="connsiteY4-190" fmla="*/ 4343400 h 5232399"/>
              <a:gd name="connsiteX5-191" fmla="*/ 2182680 w 13066580"/>
              <a:gd name="connsiteY5-192" fmla="*/ 2755900 h 5232399"/>
              <a:gd name="connsiteX0-193" fmla="*/ 1317757 w 12201657"/>
              <a:gd name="connsiteY0-194" fmla="*/ 2755900 h 5232399"/>
              <a:gd name="connsiteX1-195" fmla="*/ 12201657 w 12201657"/>
              <a:gd name="connsiteY1-196" fmla="*/ 0 h 5232399"/>
              <a:gd name="connsiteX2-197" fmla="*/ 12201657 w 12201657"/>
              <a:gd name="connsiteY2-198" fmla="*/ 5232399 h 5232399"/>
              <a:gd name="connsiteX3-199" fmla="*/ 9657 w 12201657"/>
              <a:gd name="connsiteY3-200" fmla="*/ 5232399 h 5232399"/>
              <a:gd name="connsiteX4-201" fmla="*/ 47757 w 12201657"/>
              <a:gd name="connsiteY4-202" fmla="*/ 4343400 h 5232399"/>
              <a:gd name="connsiteX5-203" fmla="*/ 1317757 w 12201657"/>
              <a:gd name="connsiteY5-204" fmla="*/ 2755900 h 5232399"/>
              <a:gd name="connsiteX0-205" fmla="*/ 1317757 w 12201657"/>
              <a:gd name="connsiteY0-206" fmla="*/ 2755900 h 5232399"/>
              <a:gd name="connsiteX1-207" fmla="*/ 12201657 w 12201657"/>
              <a:gd name="connsiteY1-208" fmla="*/ 0 h 5232399"/>
              <a:gd name="connsiteX2-209" fmla="*/ 12201657 w 12201657"/>
              <a:gd name="connsiteY2-210" fmla="*/ 5232399 h 5232399"/>
              <a:gd name="connsiteX3-211" fmla="*/ 9657 w 12201657"/>
              <a:gd name="connsiteY3-212" fmla="*/ 5232399 h 5232399"/>
              <a:gd name="connsiteX4-213" fmla="*/ 47757 w 12201657"/>
              <a:gd name="connsiteY4-214" fmla="*/ 4343400 h 5232399"/>
              <a:gd name="connsiteX5-215" fmla="*/ 1317757 w 12201657"/>
              <a:gd name="connsiteY5-216" fmla="*/ 2755900 h 5232399"/>
              <a:gd name="connsiteX0-217" fmla="*/ 1339804 w 12223704"/>
              <a:gd name="connsiteY0-218" fmla="*/ 2755900 h 5232399"/>
              <a:gd name="connsiteX1-219" fmla="*/ 12223704 w 12223704"/>
              <a:gd name="connsiteY1-220" fmla="*/ 0 h 5232399"/>
              <a:gd name="connsiteX2-221" fmla="*/ 12223704 w 12223704"/>
              <a:gd name="connsiteY2-222" fmla="*/ 5232399 h 5232399"/>
              <a:gd name="connsiteX3-223" fmla="*/ 31704 w 12223704"/>
              <a:gd name="connsiteY3-224" fmla="*/ 5232399 h 5232399"/>
              <a:gd name="connsiteX4-225" fmla="*/ 31704 w 12223704"/>
              <a:gd name="connsiteY4-226" fmla="*/ 4343400 h 5232399"/>
              <a:gd name="connsiteX5-227" fmla="*/ 1339804 w 12223704"/>
              <a:gd name="connsiteY5-228" fmla="*/ 2755900 h 5232399"/>
              <a:gd name="connsiteX0-229" fmla="*/ 1328005 w 12211905"/>
              <a:gd name="connsiteY0-230" fmla="*/ 2755900 h 5232399"/>
              <a:gd name="connsiteX1-231" fmla="*/ 12211905 w 12211905"/>
              <a:gd name="connsiteY1-232" fmla="*/ 0 h 5232399"/>
              <a:gd name="connsiteX2-233" fmla="*/ 12211905 w 12211905"/>
              <a:gd name="connsiteY2-234" fmla="*/ 5232399 h 5232399"/>
              <a:gd name="connsiteX3-235" fmla="*/ 19905 w 12211905"/>
              <a:gd name="connsiteY3-236" fmla="*/ 5232399 h 5232399"/>
              <a:gd name="connsiteX4-237" fmla="*/ 19905 w 12211905"/>
              <a:gd name="connsiteY4-238" fmla="*/ 4343400 h 5232399"/>
              <a:gd name="connsiteX5-239" fmla="*/ 1328005 w 12211905"/>
              <a:gd name="connsiteY5-240" fmla="*/ 2755900 h 5232399"/>
              <a:gd name="connsiteX0-241" fmla="*/ 1328005 w 12211905"/>
              <a:gd name="connsiteY0-242" fmla="*/ 2755900 h 5232399"/>
              <a:gd name="connsiteX1-243" fmla="*/ 12211905 w 12211905"/>
              <a:gd name="connsiteY1-244" fmla="*/ 0 h 5232399"/>
              <a:gd name="connsiteX2-245" fmla="*/ 12211905 w 12211905"/>
              <a:gd name="connsiteY2-246" fmla="*/ 5232399 h 5232399"/>
              <a:gd name="connsiteX3-247" fmla="*/ 19905 w 12211905"/>
              <a:gd name="connsiteY3-248" fmla="*/ 5232399 h 5232399"/>
              <a:gd name="connsiteX4-249" fmla="*/ 19905 w 12211905"/>
              <a:gd name="connsiteY4-250" fmla="*/ 4343400 h 5232399"/>
              <a:gd name="connsiteX5-251" fmla="*/ 1328005 w 12211905"/>
              <a:gd name="connsiteY5-252" fmla="*/ 2755900 h 5232399"/>
              <a:gd name="connsiteX0-253" fmla="*/ 1328005 w 12211905"/>
              <a:gd name="connsiteY0-254" fmla="*/ 2755900 h 5232399"/>
              <a:gd name="connsiteX1-255" fmla="*/ 12211905 w 12211905"/>
              <a:gd name="connsiteY1-256" fmla="*/ 0 h 5232399"/>
              <a:gd name="connsiteX2-257" fmla="*/ 12211905 w 12211905"/>
              <a:gd name="connsiteY2-258" fmla="*/ 5232399 h 5232399"/>
              <a:gd name="connsiteX3-259" fmla="*/ 19905 w 12211905"/>
              <a:gd name="connsiteY3-260" fmla="*/ 5232399 h 5232399"/>
              <a:gd name="connsiteX4-261" fmla="*/ 19905 w 12211905"/>
              <a:gd name="connsiteY4-262" fmla="*/ 4343400 h 5232399"/>
              <a:gd name="connsiteX5-263" fmla="*/ 1328005 w 12211905"/>
              <a:gd name="connsiteY5-264" fmla="*/ 2755900 h 5232399"/>
              <a:gd name="connsiteX0-265" fmla="*/ 1328005 w 12211905"/>
              <a:gd name="connsiteY0-266" fmla="*/ 2755900 h 5232399"/>
              <a:gd name="connsiteX1-267" fmla="*/ 12211905 w 12211905"/>
              <a:gd name="connsiteY1-268" fmla="*/ 0 h 5232399"/>
              <a:gd name="connsiteX2-269" fmla="*/ 12211905 w 12211905"/>
              <a:gd name="connsiteY2-270" fmla="*/ 5232399 h 5232399"/>
              <a:gd name="connsiteX3-271" fmla="*/ 19905 w 12211905"/>
              <a:gd name="connsiteY3-272" fmla="*/ 5232399 h 5232399"/>
              <a:gd name="connsiteX4-273" fmla="*/ 19905 w 12211905"/>
              <a:gd name="connsiteY4-274" fmla="*/ 4343400 h 5232399"/>
              <a:gd name="connsiteX5-275" fmla="*/ 1328005 w 12211905"/>
              <a:gd name="connsiteY5-276" fmla="*/ 2755900 h 5232399"/>
              <a:gd name="connsiteX0-277" fmla="*/ 1312816 w 12196716"/>
              <a:gd name="connsiteY0-278" fmla="*/ 2755900 h 5232399"/>
              <a:gd name="connsiteX1-279" fmla="*/ 12196716 w 12196716"/>
              <a:gd name="connsiteY1-280" fmla="*/ 0 h 5232399"/>
              <a:gd name="connsiteX2-281" fmla="*/ 12196716 w 12196716"/>
              <a:gd name="connsiteY2-282" fmla="*/ 5232399 h 5232399"/>
              <a:gd name="connsiteX3-283" fmla="*/ 4716 w 12196716"/>
              <a:gd name="connsiteY3-284" fmla="*/ 5232399 h 5232399"/>
              <a:gd name="connsiteX4-285" fmla="*/ 4716 w 12196716"/>
              <a:gd name="connsiteY4-286" fmla="*/ 4343400 h 5232399"/>
              <a:gd name="connsiteX5-287" fmla="*/ 1312816 w 12196716"/>
              <a:gd name="connsiteY5-288" fmla="*/ 2755900 h 5232399"/>
              <a:gd name="connsiteX0-289" fmla="*/ 1310394 w 12194294"/>
              <a:gd name="connsiteY0-290" fmla="*/ 2755900 h 5232399"/>
              <a:gd name="connsiteX1-291" fmla="*/ 12194294 w 12194294"/>
              <a:gd name="connsiteY1-292" fmla="*/ 0 h 5232399"/>
              <a:gd name="connsiteX2-293" fmla="*/ 12194294 w 12194294"/>
              <a:gd name="connsiteY2-294" fmla="*/ 5232399 h 5232399"/>
              <a:gd name="connsiteX3-295" fmla="*/ 2294 w 12194294"/>
              <a:gd name="connsiteY3-296" fmla="*/ 5232399 h 5232399"/>
              <a:gd name="connsiteX4-297" fmla="*/ 2294 w 12194294"/>
              <a:gd name="connsiteY4-298" fmla="*/ 4343400 h 5232399"/>
              <a:gd name="connsiteX5-299" fmla="*/ 1310394 w 12194294"/>
              <a:gd name="connsiteY5-300" fmla="*/ 2755900 h 5232399"/>
              <a:gd name="connsiteX0-301" fmla="*/ 1308488 w 12192388"/>
              <a:gd name="connsiteY0-302" fmla="*/ 2755900 h 5232399"/>
              <a:gd name="connsiteX1-303" fmla="*/ 12192388 w 12192388"/>
              <a:gd name="connsiteY1-304" fmla="*/ 0 h 5232399"/>
              <a:gd name="connsiteX2-305" fmla="*/ 12192388 w 12192388"/>
              <a:gd name="connsiteY2-306" fmla="*/ 5232399 h 5232399"/>
              <a:gd name="connsiteX3-307" fmla="*/ 388 w 12192388"/>
              <a:gd name="connsiteY3-308" fmla="*/ 5232399 h 5232399"/>
              <a:gd name="connsiteX4-309" fmla="*/ 388 w 12192388"/>
              <a:gd name="connsiteY4-310" fmla="*/ 4343400 h 5232399"/>
              <a:gd name="connsiteX5-311" fmla="*/ 1308488 w 12192388"/>
              <a:gd name="connsiteY5-312" fmla="*/ 2755900 h 5232399"/>
              <a:gd name="connsiteX0-313" fmla="*/ 1310958 w 12194858"/>
              <a:gd name="connsiteY0-314" fmla="*/ 2755900 h 5232399"/>
              <a:gd name="connsiteX1-315" fmla="*/ 12194858 w 12194858"/>
              <a:gd name="connsiteY1-316" fmla="*/ 0 h 5232399"/>
              <a:gd name="connsiteX2-317" fmla="*/ 12194858 w 12194858"/>
              <a:gd name="connsiteY2-318" fmla="*/ 5232399 h 5232399"/>
              <a:gd name="connsiteX3-319" fmla="*/ 2858 w 12194858"/>
              <a:gd name="connsiteY3-320" fmla="*/ 5232399 h 5232399"/>
              <a:gd name="connsiteX4-321" fmla="*/ 2858 w 12194858"/>
              <a:gd name="connsiteY4-322" fmla="*/ 4343400 h 5232399"/>
              <a:gd name="connsiteX5-323" fmla="*/ 1310958 w 12194858"/>
              <a:gd name="connsiteY5-324" fmla="*/ 2755900 h 5232399"/>
              <a:gd name="connsiteX0-325" fmla="*/ 1310958 w 12194858"/>
              <a:gd name="connsiteY0-326" fmla="*/ 2755900 h 5232399"/>
              <a:gd name="connsiteX1-327" fmla="*/ 12194858 w 12194858"/>
              <a:gd name="connsiteY1-328" fmla="*/ 0 h 5232399"/>
              <a:gd name="connsiteX2-329" fmla="*/ 12194858 w 12194858"/>
              <a:gd name="connsiteY2-330" fmla="*/ 5232399 h 5232399"/>
              <a:gd name="connsiteX3-331" fmla="*/ 2858 w 12194858"/>
              <a:gd name="connsiteY3-332" fmla="*/ 5232399 h 5232399"/>
              <a:gd name="connsiteX4-333" fmla="*/ 2858 w 12194858"/>
              <a:gd name="connsiteY4-334" fmla="*/ 4324350 h 5232399"/>
              <a:gd name="connsiteX5-335" fmla="*/ 1310958 w 12194858"/>
              <a:gd name="connsiteY5-336" fmla="*/ 2755900 h 52323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91" y="connsiteY5-192"/>
              </a:cxn>
            </a:cxnLst>
            <a:rect l="l" t="t" r="r" b="b"/>
            <a:pathLst>
              <a:path w="12194858" h="5232399">
                <a:moveTo>
                  <a:pt x="1310958" y="2755900"/>
                </a:moveTo>
                <a:cubicBezTo>
                  <a:pt x="4100725" y="1443567"/>
                  <a:pt x="9786091" y="2556933"/>
                  <a:pt x="12194858" y="0"/>
                </a:cubicBezTo>
                <a:lnTo>
                  <a:pt x="12194858" y="5232399"/>
                </a:lnTo>
                <a:lnTo>
                  <a:pt x="2858" y="5232399"/>
                </a:lnTo>
                <a:cubicBezTo>
                  <a:pt x="-317" y="4946120"/>
                  <a:pt x="-1542" y="4581678"/>
                  <a:pt x="2858" y="4324350"/>
                </a:cubicBezTo>
                <a:cubicBezTo>
                  <a:pt x="206392" y="3924974"/>
                  <a:pt x="600542" y="3266858"/>
                  <a:pt x="1310958" y="2755900"/>
                </a:cubicBezTo>
                <a:close/>
              </a:path>
            </a:pathLst>
          </a:custGeom>
          <a:solidFill>
            <a:srgbClr val="70AD47">
              <a:lumMod val="20000"/>
              <a:lumOff val="80000"/>
              <a:alpha val="50000"/>
            </a:srgbClr>
          </a:solidFill>
          <a:ln>
            <a:noFill/>
          </a:ln>
        </p:spPr>
        <p:style>
          <a:lnRef idx="2">
            <a:srgbClr val="70AD47">
              <a:shade val="50000"/>
            </a:srgbClr>
          </a:lnRef>
          <a:fillRef idx="1">
            <a:srgbClr val="70AD47"/>
          </a:fillRef>
          <a:effectRef idx="0">
            <a:srgbClr val="70AD47"/>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2"/>
            </p:custDataLst>
          </p:nvPr>
        </p:nvSpPr>
        <p:spPr>
          <a:xfrm>
            <a:off x="0" y="1650411"/>
            <a:ext cx="12191999" cy="3531192"/>
          </a:xfrm>
          <a:custGeom>
            <a:avLst/>
            <a:gdLst>
              <a:gd name="connsiteX0" fmla="*/ 0 w 12191999"/>
              <a:gd name="connsiteY0" fmla="*/ 0 h 4053385"/>
              <a:gd name="connsiteX1" fmla="*/ 12191999 w 12191999"/>
              <a:gd name="connsiteY1" fmla="*/ 0 h 4053385"/>
              <a:gd name="connsiteX2" fmla="*/ 12191999 w 12191999"/>
              <a:gd name="connsiteY2" fmla="*/ 4053385 h 4053385"/>
              <a:gd name="connsiteX3" fmla="*/ 0 w 12191999"/>
              <a:gd name="connsiteY3" fmla="*/ 4053385 h 4053385"/>
              <a:gd name="connsiteX4" fmla="*/ 0 w 12191999"/>
              <a:gd name="connsiteY4" fmla="*/ 0 h 4053385"/>
              <a:gd name="connsiteX0-1" fmla="*/ 2852382 w 12191999"/>
              <a:gd name="connsiteY0-2" fmla="*/ 81887 h 4053385"/>
              <a:gd name="connsiteX1-3" fmla="*/ 12191999 w 12191999"/>
              <a:gd name="connsiteY1-4" fmla="*/ 0 h 4053385"/>
              <a:gd name="connsiteX2-5" fmla="*/ 12191999 w 12191999"/>
              <a:gd name="connsiteY2-6" fmla="*/ 4053385 h 4053385"/>
              <a:gd name="connsiteX3-7" fmla="*/ 0 w 12191999"/>
              <a:gd name="connsiteY3-8" fmla="*/ 4053385 h 4053385"/>
              <a:gd name="connsiteX4-9" fmla="*/ 2852382 w 12191999"/>
              <a:gd name="connsiteY4-10" fmla="*/ 81887 h 4053385"/>
              <a:gd name="connsiteX0-11" fmla="*/ 2852382 w 12191999"/>
              <a:gd name="connsiteY0-12" fmla="*/ 319319 h 4290817"/>
              <a:gd name="connsiteX1-13" fmla="*/ 12191999 w 12191999"/>
              <a:gd name="connsiteY1-14" fmla="*/ 237432 h 4290817"/>
              <a:gd name="connsiteX2-15" fmla="*/ 12191999 w 12191999"/>
              <a:gd name="connsiteY2-16" fmla="*/ 4290817 h 4290817"/>
              <a:gd name="connsiteX3-17" fmla="*/ 0 w 12191999"/>
              <a:gd name="connsiteY3-18" fmla="*/ 4290817 h 4290817"/>
              <a:gd name="connsiteX4-19" fmla="*/ 2852382 w 12191999"/>
              <a:gd name="connsiteY4-20" fmla="*/ 319319 h 4290817"/>
              <a:gd name="connsiteX0-21" fmla="*/ 2852382 w 12191999"/>
              <a:gd name="connsiteY0-22" fmla="*/ 694894 h 4666392"/>
              <a:gd name="connsiteX1-23" fmla="*/ 12191999 w 12191999"/>
              <a:gd name="connsiteY1-24" fmla="*/ 613007 h 4666392"/>
              <a:gd name="connsiteX2-25" fmla="*/ 12191999 w 12191999"/>
              <a:gd name="connsiteY2-26" fmla="*/ 4666392 h 4666392"/>
              <a:gd name="connsiteX3-27" fmla="*/ 0 w 12191999"/>
              <a:gd name="connsiteY3-28" fmla="*/ 4666392 h 4666392"/>
              <a:gd name="connsiteX4-29" fmla="*/ 2852382 w 12191999"/>
              <a:gd name="connsiteY4-30" fmla="*/ 694894 h 4666392"/>
              <a:gd name="connsiteX0-31" fmla="*/ 2852382 w 12191999"/>
              <a:gd name="connsiteY0-32" fmla="*/ 694894 h 4666392"/>
              <a:gd name="connsiteX1-33" fmla="*/ 12191999 w 12191999"/>
              <a:gd name="connsiteY1-34" fmla="*/ 613007 h 4666392"/>
              <a:gd name="connsiteX2-35" fmla="*/ 12191999 w 12191999"/>
              <a:gd name="connsiteY2-36" fmla="*/ 4666392 h 4666392"/>
              <a:gd name="connsiteX3-37" fmla="*/ 0 w 12191999"/>
              <a:gd name="connsiteY3-38" fmla="*/ 4666392 h 4666392"/>
              <a:gd name="connsiteX4-39" fmla="*/ 2852382 w 12191999"/>
              <a:gd name="connsiteY4-40" fmla="*/ 694894 h 4666392"/>
              <a:gd name="connsiteX0-41" fmla="*/ 4435522 w 12191999"/>
              <a:gd name="connsiteY0-42" fmla="*/ 951932 h 4227394"/>
              <a:gd name="connsiteX1-43" fmla="*/ 12191999 w 12191999"/>
              <a:gd name="connsiteY1-44" fmla="*/ 174009 h 4227394"/>
              <a:gd name="connsiteX2-45" fmla="*/ 12191999 w 12191999"/>
              <a:gd name="connsiteY2-46" fmla="*/ 4227394 h 4227394"/>
              <a:gd name="connsiteX3-47" fmla="*/ 0 w 12191999"/>
              <a:gd name="connsiteY3-48" fmla="*/ 4227394 h 4227394"/>
              <a:gd name="connsiteX4-49" fmla="*/ 4435522 w 12191999"/>
              <a:gd name="connsiteY4-50" fmla="*/ 951932 h 4227394"/>
              <a:gd name="connsiteX0-51" fmla="*/ 4435522 w 12191999"/>
              <a:gd name="connsiteY0-52" fmla="*/ 951932 h 4227394"/>
              <a:gd name="connsiteX1-53" fmla="*/ 12191999 w 12191999"/>
              <a:gd name="connsiteY1-54" fmla="*/ 174009 h 4227394"/>
              <a:gd name="connsiteX2-55" fmla="*/ 12191999 w 12191999"/>
              <a:gd name="connsiteY2-56" fmla="*/ 4227394 h 4227394"/>
              <a:gd name="connsiteX3-57" fmla="*/ 0 w 12191999"/>
              <a:gd name="connsiteY3-58" fmla="*/ 4227394 h 4227394"/>
              <a:gd name="connsiteX4-59" fmla="*/ 4435522 w 12191999"/>
              <a:gd name="connsiteY4-60" fmla="*/ 951932 h 4227394"/>
              <a:gd name="connsiteX0-61" fmla="*/ 0 w 12191999"/>
              <a:gd name="connsiteY0-62" fmla="*/ 4053385 h 4053385"/>
              <a:gd name="connsiteX1-63" fmla="*/ 12191999 w 12191999"/>
              <a:gd name="connsiteY1-64" fmla="*/ 0 h 4053385"/>
              <a:gd name="connsiteX2-65" fmla="*/ 12191999 w 12191999"/>
              <a:gd name="connsiteY2-66" fmla="*/ 4053385 h 4053385"/>
              <a:gd name="connsiteX3-67" fmla="*/ 0 w 12191999"/>
              <a:gd name="connsiteY3-68" fmla="*/ 4053385 h 4053385"/>
              <a:gd name="connsiteX0-69" fmla="*/ 0 w 12191999"/>
              <a:gd name="connsiteY0-70" fmla="*/ 3480179 h 3480179"/>
              <a:gd name="connsiteX1-71" fmla="*/ 6173336 w 12191999"/>
              <a:gd name="connsiteY1-72" fmla="*/ 0 h 3480179"/>
              <a:gd name="connsiteX2-73" fmla="*/ 12191999 w 12191999"/>
              <a:gd name="connsiteY2-74" fmla="*/ 3480179 h 3480179"/>
              <a:gd name="connsiteX3-75" fmla="*/ 0 w 12191999"/>
              <a:gd name="connsiteY3-76" fmla="*/ 3480179 h 3480179"/>
              <a:gd name="connsiteX0-77" fmla="*/ 0 w 12191999"/>
              <a:gd name="connsiteY0-78" fmla="*/ 3480179 h 3480179"/>
              <a:gd name="connsiteX1-79" fmla="*/ 6173336 w 12191999"/>
              <a:gd name="connsiteY1-80" fmla="*/ 0 h 3480179"/>
              <a:gd name="connsiteX2-81" fmla="*/ 12191999 w 12191999"/>
              <a:gd name="connsiteY2-82" fmla="*/ 3480179 h 3480179"/>
              <a:gd name="connsiteX3-83" fmla="*/ 0 w 12191999"/>
              <a:gd name="connsiteY3-84" fmla="*/ 3480179 h 3480179"/>
              <a:gd name="connsiteX0-85" fmla="*/ 0 w 6173336"/>
              <a:gd name="connsiteY0-86" fmla="*/ 3480179 h 3480179"/>
              <a:gd name="connsiteX1-87" fmla="*/ 6173336 w 6173336"/>
              <a:gd name="connsiteY1-88" fmla="*/ 0 h 3480179"/>
              <a:gd name="connsiteX2-89" fmla="*/ 0 w 6173336"/>
              <a:gd name="connsiteY2-90" fmla="*/ 3480179 h 3480179"/>
              <a:gd name="connsiteX0-91" fmla="*/ 0 w 9271378"/>
              <a:gd name="connsiteY0-92" fmla="*/ 3548417 h 3548417"/>
              <a:gd name="connsiteX1-93" fmla="*/ 9271378 w 9271378"/>
              <a:gd name="connsiteY1-94" fmla="*/ 0 h 3548417"/>
              <a:gd name="connsiteX2-95" fmla="*/ 0 w 9271378"/>
              <a:gd name="connsiteY2-96" fmla="*/ 3548417 h 3548417"/>
              <a:gd name="connsiteX0-97" fmla="*/ 0 w 9271378"/>
              <a:gd name="connsiteY0-98" fmla="*/ 3659780 h 3659780"/>
              <a:gd name="connsiteX1-99" fmla="*/ 9271378 w 9271378"/>
              <a:gd name="connsiteY1-100" fmla="*/ 111363 h 3659780"/>
              <a:gd name="connsiteX2-101" fmla="*/ 0 w 9271378"/>
              <a:gd name="connsiteY2-102" fmla="*/ 3659780 h 3659780"/>
              <a:gd name="connsiteX0-103" fmla="*/ 0 w 12123760"/>
              <a:gd name="connsiteY0-104" fmla="*/ 3103911 h 3103911"/>
              <a:gd name="connsiteX1-105" fmla="*/ 12123760 w 12123760"/>
              <a:gd name="connsiteY1-106" fmla="*/ 128700 h 3103911"/>
              <a:gd name="connsiteX2-107" fmla="*/ 0 w 12123760"/>
              <a:gd name="connsiteY2-108" fmla="*/ 3103911 h 3103911"/>
              <a:gd name="connsiteX0-109" fmla="*/ 0 w 12123760"/>
              <a:gd name="connsiteY0-110" fmla="*/ 3360951 h 3360951"/>
              <a:gd name="connsiteX1-111" fmla="*/ 12123760 w 12123760"/>
              <a:gd name="connsiteY1-112" fmla="*/ 385740 h 3360951"/>
              <a:gd name="connsiteX2-113" fmla="*/ 0 w 12123760"/>
              <a:gd name="connsiteY2-114" fmla="*/ 3360951 h 3360951"/>
              <a:gd name="connsiteX0-115" fmla="*/ 0 w 12123760"/>
              <a:gd name="connsiteY0-116" fmla="*/ 3360951 h 3360951"/>
              <a:gd name="connsiteX1-117" fmla="*/ 12123760 w 12123760"/>
              <a:gd name="connsiteY1-118" fmla="*/ 385740 h 3360951"/>
              <a:gd name="connsiteX2-119" fmla="*/ 0 w 12123760"/>
              <a:gd name="connsiteY2-120" fmla="*/ 3360951 h 3360951"/>
              <a:gd name="connsiteX0-121" fmla="*/ 0 w 11741622"/>
              <a:gd name="connsiteY0-122" fmla="*/ 3360951 h 3360951"/>
              <a:gd name="connsiteX1-123" fmla="*/ 11741622 w 11741622"/>
              <a:gd name="connsiteY1-124" fmla="*/ 385740 h 3360951"/>
              <a:gd name="connsiteX2-125" fmla="*/ 0 w 11741622"/>
              <a:gd name="connsiteY2-126" fmla="*/ 3360951 h 3360951"/>
              <a:gd name="connsiteX0-127" fmla="*/ 0 w 12082816"/>
              <a:gd name="connsiteY0-128" fmla="*/ 3360951 h 3360951"/>
              <a:gd name="connsiteX1-129" fmla="*/ 12082816 w 12082816"/>
              <a:gd name="connsiteY1-130" fmla="*/ 385740 h 3360951"/>
              <a:gd name="connsiteX2-131" fmla="*/ 0 w 12082816"/>
              <a:gd name="connsiteY2-132" fmla="*/ 3360951 h 3360951"/>
              <a:gd name="connsiteX0-133" fmla="*/ 0 w 12082816"/>
              <a:gd name="connsiteY0-134" fmla="*/ 3360951 h 3396222"/>
              <a:gd name="connsiteX1-135" fmla="*/ 12082816 w 12082816"/>
              <a:gd name="connsiteY1-136" fmla="*/ 385740 h 3396222"/>
              <a:gd name="connsiteX2-137" fmla="*/ 0 w 12082816"/>
              <a:gd name="connsiteY2-138" fmla="*/ 3360951 h 3396222"/>
              <a:gd name="connsiteX0-139" fmla="*/ 0 w 12082816"/>
              <a:gd name="connsiteY0-140" fmla="*/ 3597763 h 3633034"/>
              <a:gd name="connsiteX1-141" fmla="*/ 12082816 w 12082816"/>
              <a:gd name="connsiteY1-142" fmla="*/ 622552 h 3633034"/>
              <a:gd name="connsiteX2-143" fmla="*/ 0 w 12082816"/>
              <a:gd name="connsiteY2-144" fmla="*/ 3597763 h 3633034"/>
              <a:gd name="connsiteX0-145" fmla="*/ 0 w 12082816"/>
              <a:gd name="connsiteY0-146" fmla="*/ 3597763 h 3597763"/>
              <a:gd name="connsiteX1-147" fmla="*/ 12082816 w 12082816"/>
              <a:gd name="connsiteY1-148" fmla="*/ 622552 h 3597763"/>
              <a:gd name="connsiteX2-149" fmla="*/ 0 w 12082816"/>
              <a:gd name="connsiteY2-150" fmla="*/ 3597763 h 3597763"/>
              <a:gd name="connsiteX0-151" fmla="*/ 0 w 12082816"/>
              <a:gd name="connsiteY0-152" fmla="*/ 3597763 h 3597763"/>
              <a:gd name="connsiteX1-153" fmla="*/ 12082816 w 12082816"/>
              <a:gd name="connsiteY1-154" fmla="*/ 622552 h 3597763"/>
              <a:gd name="connsiteX2-155" fmla="*/ 0 w 12082816"/>
              <a:gd name="connsiteY2-156" fmla="*/ 3597763 h 3597763"/>
              <a:gd name="connsiteX0-157" fmla="*/ 0 w 12082816"/>
              <a:gd name="connsiteY0-158" fmla="*/ 3982577 h 3982577"/>
              <a:gd name="connsiteX1-159" fmla="*/ 12082816 w 12082816"/>
              <a:gd name="connsiteY1-160" fmla="*/ 1007366 h 3982577"/>
              <a:gd name="connsiteX2-161" fmla="*/ 0 w 12082816"/>
              <a:gd name="connsiteY2-162" fmla="*/ 3982577 h 3982577"/>
              <a:gd name="connsiteX0-163" fmla="*/ 0 w 12082816"/>
              <a:gd name="connsiteY0-164" fmla="*/ 3982577 h 3982577"/>
              <a:gd name="connsiteX1-165" fmla="*/ 12082816 w 12082816"/>
              <a:gd name="connsiteY1-166" fmla="*/ 1007366 h 3982577"/>
              <a:gd name="connsiteX2-167" fmla="*/ 0 w 12082816"/>
              <a:gd name="connsiteY2-168" fmla="*/ 3982577 h 3982577"/>
              <a:gd name="connsiteX0-169" fmla="*/ 0 w 12082816"/>
              <a:gd name="connsiteY0-170" fmla="*/ 3982577 h 3982577"/>
              <a:gd name="connsiteX1-171" fmla="*/ 12082816 w 12082816"/>
              <a:gd name="connsiteY1-172" fmla="*/ 1007366 h 3982577"/>
              <a:gd name="connsiteX2-173" fmla="*/ 0 w 12082816"/>
              <a:gd name="connsiteY2-174" fmla="*/ 3982577 h 3982577"/>
              <a:gd name="connsiteX0-175" fmla="*/ 0 w 12082816"/>
              <a:gd name="connsiteY0-176" fmla="*/ 4141789 h 4141789"/>
              <a:gd name="connsiteX1-177" fmla="*/ 12082816 w 12082816"/>
              <a:gd name="connsiteY1-178" fmla="*/ 1166578 h 4141789"/>
              <a:gd name="connsiteX2-179" fmla="*/ 0 w 12082816"/>
              <a:gd name="connsiteY2-180" fmla="*/ 4141789 h 4141789"/>
              <a:gd name="connsiteX0-181" fmla="*/ 0 w 12082816"/>
              <a:gd name="connsiteY0-182" fmla="*/ 2975211 h 2975211"/>
              <a:gd name="connsiteX1-183" fmla="*/ 12082816 w 12082816"/>
              <a:gd name="connsiteY1-184" fmla="*/ 0 h 2975211"/>
              <a:gd name="connsiteX2-185" fmla="*/ 0 w 12082816"/>
              <a:gd name="connsiteY2-186" fmla="*/ 2975211 h 2975211"/>
              <a:gd name="connsiteX0-187" fmla="*/ 0 w 12082816"/>
              <a:gd name="connsiteY0-188" fmla="*/ 2975211 h 2975211"/>
              <a:gd name="connsiteX1-189" fmla="*/ 12082816 w 12082816"/>
              <a:gd name="connsiteY1-190" fmla="*/ 0 h 2975211"/>
              <a:gd name="connsiteX2-191" fmla="*/ 0 w 12082816"/>
              <a:gd name="connsiteY2-192" fmla="*/ 2975211 h 2975211"/>
              <a:gd name="connsiteX0-193" fmla="*/ 0 w 12082816"/>
              <a:gd name="connsiteY0-194" fmla="*/ 2975211 h 2975211"/>
              <a:gd name="connsiteX1-195" fmla="*/ 12082816 w 12082816"/>
              <a:gd name="connsiteY1-196" fmla="*/ 0 h 2975211"/>
              <a:gd name="connsiteX2-197" fmla="*/ 0 w 12082816"/>
              <a:gd name="connsiteY2-198" fmla="*/ 2975211 h 2975211"/>
              <a:gd name="connsiteX0-199" fmla="*/ 0 w 12082816"/>
              <a:gd name="connsiteY0-200" fmla="*/ 2975211 h 2975211"/>
              <a:gd name="connsiteX1-201" fmla="*/ 12082816 w 12082816"/>
              <a:gd name="connsiteY1-202" fmla="*/ 0 h 2975211"/>
              <a:gd name="connsiteX2-203" fmla="*/ 0 w 12082816"/>
              <a:gd name="connsiteY2-204" fmla="*/ 2975211 h 2975211"/>
              <a:gd name="connsiteX0-205" fmla="*/ 0 w 12082816"/>
              <a:gd name="connsiteY0-206" fmla="*/ 2975211 h 2975211"/>
              <a:gd name="connsiteX1-207" fmla="*/ 12082816 w 12082816"/>
              <a:gd name="connsiteY1-208" fmla="*/ 0 h 2975211"/>
              <a:gd name="connsiteX2-209" fmla="*/ 0 w 12082816"/>
              <a:gd name="connsiteY2-210" fmla="*/ 2975211 h 2975211"/>
              <a:gd name="connsiteX0-211" fmla="*/ 0 w 12123760"/>
              <a:gd name="connsiteY0-212" fmla="*/ 3807725 h 3807725"/>
              <a:gd name="connsiteX1-213" fmla="*/ 12123760 w 12123760"/>
              <a:gd name="connsiteY1-214" fmla="*/ 0 h 3807725"/>
              <a:gd name="connsiteX2-215" fmla="*/ 0 w 12123760"/>
              <a:gd name="connsiteY2-216" fmla="*/ 3807725 h 3807725"/>
              <a:gd name="connsiteX0-217" fmla="*/ 0 w 12123760"/>
              <a:gd name="connsiteY0-218" fmla="*/ 3807725 h 3807725"/>
              <a:gd name="connsiteX1-219" fmla="*/ 12123760 w 12123760"/>
              <a:gd name="connsiteY1-220" fmla="*/ 0 h 3807725"/>
              <a:gd name="connsiteX2-221" fmla="*/ 0 w 12123760"/>
              <a:gd name="connsiteY2-222" fmla="*/ 3807725 h 3807725"/>
              <a:gd name="connsiteX0-223" fmla="*/ 0 w 12123760"/>
              <a:gd name="connsiteY0-224" fmla="*/ 3807725 h 3807725"/>
              <a:gd name="connsiteX1-225" fmla="*/ 12123760 w 12123760"/>
              <a:gd name="connsiteY1-226" fmla="*/ 0 h 3807725"/>
              <a:gd name="connsiteX2-227" fmla="*/ 0 w 12123760"/>
              <a:gd name="connsiteY2-228" fmla="*/ 3807725 h 3807725"/>
              <a:gd name="connsiteX0-229" fmla="*/ 0 w 12123760"/>
              <a:gd name="connsiteY0-230" fmla="*/ 3807725 h 3807725"/>
              <a:gd name="connsiteX1-231" fmla="*/ 12123760 w 12123760"/>
              <a:gd name="connsiteY1-232" fmla="*/ 0 h 3807725"/>
              <a:gd name="connsiteX2-233" fmla="*/ 0 w 12123760"/>
              <a:gd name="connsiteY2-234" fmla="*/ 3807725 h 3807725"/>
              <a:gd name="connsiteX0-235" fmla="*/ 0 w 12123760"/>
              <a:gd name="connsiteY0-236" fmla="*/ 3807725 h 3807725"/>
              <a:gd name="connsiteX1-237" fmla="*/ 12123760 w 12123760"/>
              <a:gd name="connsiteY1-238" fmla="*/ 0 h 3807725"/>
              <a:gd name="connsiteX2-239" fmla="*/ 0 w 12123760"/>
              <a:gd name="connsiteY2-240" fmla="*/ 3807725 h 3807725"/>
              <a:gd name="connsiteX0-241" fmla="*/ 0 w 12123760"/>
              <a:gd name="connsiteY0-242" fmla="*/ 3807725 h 3807725"/>
              <a:gd name="connsiteX1-243" fmla="*/ 12123760 w 12123760"/>
              <a:gd name="connsiteY1-244" fmla="*/ 0 h 3807725"/>
              <a:gd name="connsiteX2-245" fmla="*/ 0 w 12123760"/>
              <a:gd name="connsiteY2-246" fmla="*/ 3807725 h 3807725"/>
              <a:gd name="connsiteX0-247" fmla="*/ 0 w 12123760"/>
              <a:gd name="connsiteY0-248" fmla="*/ 3807725 h 3807725"/>
              <a:gd name="connsiteX1-249" fmla="*/ 12123760 w 12123760"/>
              <a:gd name="connsiteY1-250" fmla="*/ 0 h 3807725"/>
              <a:gd name="connsiteX2-251" fmla="*/ 0 w 12123760"/>
              <a:gd name="connsiteY2-252" fmla="*/ 3807725 h 3807725"/>
              <a:gd name="connsiteX0-253" fmla="*/ 0 w 12123760"/>
              <a:gd name="connsiteY0-254" fmla="*/ 3807725 h 3807725"/>
              <a:gd name="connsiteX1-255" fmla="*/ 12123760 w 12123760"/>
              <a:gd name="connsiteY1-256" fmla="*/ 0 h 3807725"/>
              <a:gd name="connsiteX2-257" fmla="*/ 0 w 12123760"/>
              <a:gd name="connsiteY2-258" fmla="*/ 3807725 h 3807725"/>
              <a:gd name="connsiteX0-259" fmla="*/ 0 w 12123760"/>
              <a:gd name="connsiteY0-260" fmla="*/ 3807725 h 3807725"/>
              <a:gd name="connsiteX1-261" fmla="*/ 12123760 w 12123760"/>
              <a:gd name="connsiteY1-262" fmla="*/ 0 h 3807725"/>
              <a:gd name="connsiteX2-263" fmla="*/ 0 w 12123760"/>
              <a:gd name="connsiteY2-264" fmla="*/ 3807725 h 3807725"/>
              <a:gd name="connsiteX0-265" fmla="*/ 0 w 12123760"/>
              <a:gd name="connsiteY0-266" fmla="*/ 3807725 h 3807725"/>
              <a:gd name="connsiteX1-267" fmla="*/ 12123760 w 12123760"/>
              <a:gd name="connsiteY1-268" fmla="*/ 0 h 3807725"/>
              <a:gd name="connsiteX2-269" fmla="*/ 0 w 12123760"/>
              <a:gd name="connsiteY2-270" fmla="*/ 3807725 h 3807725"/>
              <a:gd name="connsiteX0-271" fmla="*/ 0 w 12123760"/>
              <a:gd name="connsiteY0-272" fmla="*/ 3807725 h 3807725"/>
              <a:gd name="connsiteX1-273" fmla="*/ 12123760 w 12123760"/>
              <a:gd name="connsiteY1-274" fmla="*/ 0 h 3807725"/>
              <a:gd name="connsiteX2-275" fmla="*/ 0 w 12123760"/>
              <a:gd name="connsiteY2-276" fmla="*/ 3807725 h 3807725"/>
              <a:gd name="connsiteX0-277" fmla="*/ 0 w 12123760"/>
              <a:gd name="connsiteY0-278" fmla="*/ 3807725 h 3807725"/>
              <a:gd name="connsiteX1-279" fmla="*/ 12123760 w 12123760"/>
              <a:gd name="connsiteY1-280" fmla="*/ 0 h 3807725"/>
              <a:gd name="connsiteX2-281" fmla="*/ 0 w 12123760"/>
              <a:gd name="connsiteY2-282" fmla="*/ 3807725 h 3807725"/>
              <a:gd name="connsiteX0-283" fmla="*/ 0 w 12123760"/>
              <a:gd name="connsiteY0-284" fmla="*/ 3807725 h 3807725"/>
              <a:gd name="connsiteX1-285" fmla="*/ 12123760 w 12123760"/>
              <a:gd name="connsiteY1-286" fmla="*/ 0 h 3807725"/>
              <a:gd name="connsiteX2-287" fmla="*/ 0 w 12123760"/>
              <a:gd name="connsiteY2-288" fmla="*/ 3807725 h 3807725"/>
              <a:gd name="connsiteX0-289" fmla="*/ 0 w 12123760"/>
              <a:gd name="connsiteY0-290" fmla="*/ 3807725 h 3807725"/>
              <a:gd name="connsiteX1-291" fmla="*/ 12123760 w 12123760"/>
              <a:gd name="connsiteY1-292" fmla="*/ 0 h 3807725"/>
              <a:gd name="connsiteX2-293" fmla="*/ 0 w 12123760"/>
              <a:gd name="connsiteY2-294" fmla="*/ 3807725 h 3807725"/>
              <a:gd name="connsiteX0-295" fmla="*/ 0 w 12123760"/>
              <a:gd name="connsiteY0-296" fmla="*/ 3807725 h 3807725"/>
              <a:gd name="connsiteX1-297" fmla="*/ 12123760 w 12123760"/>
              <a:gd name="connsiteY1-298" fmla="*/ 0 h 3807725"/>
              <a:gd name="connsiteX2-299" fmla="*/ 0 w 12123760"/>
              <a:gd name="connsiteY2-300" fmla="*/ 3807725 h 3807725"/>
            </a:gdLst>
            <a:ahLst/>
            <a:cxnLst>
              <a:cxn ang="0">
                <a:pos x="connsiteX0-1" y="connsiteY0-2"/>
              </a:cxn>
              <a:cxn ang="0">
                <a:pos x="connsiteX1-3" y="connsiteY1-4"/>
              </a:cxn>
              <a:cxn ang="0">
                <a:pos x="connsiteX2-5" y="connsiteY2-6"/>
              </a:cxn>
            </a:cxnLst>
            <a:rect l="l" t="t" r="r" b="b"/>
            <a:pathLst>
              <a:path w="12123760" h="3807725">
                <a:moveTo>
                  <a:pt x="0" y="3807725"/>
                </a:moveTo>
                <a:cubicBezTo>
                  <a:pt x="2497539" y="-88710"/>
                  <a:pt x="8249312" y="1842448"/>
                  <a:pt x="12123760" y="0"/>
                </a:cubicBezTo>
                <a:cubicBezTo>
                  <a:pt x="9392692" y="3093491"/>
                  <a:pt x="2430817" y="1191905"/>
                  <a:pt x="0" y="3807725"/>
                </a:cubicBezTo>
                <a:close/>
              </a:path>
            </a:pathLst>
          </a:custGeom>
          <a:solidFill>
            <a:srgbClr val="70AD47"/>
          </a:solidFill>
          <a:ln>
            <a:noFill/>
          </a:ln>
        </p:spPr>
        <p:style>
          <a:lnRef idx="2">
            <a:srgbClr val="70AD47">
              <a:shade val="50000"/>
            </a:srgbClr>
          </a:lnRef>
          <a:fillRef idx="1">
            <a:srgbClr val="70AD47"/>
          </a:fillRef>
          <a:effectRef idx="0">
            <a:srgbClr val="70AD47"/>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矩形 10"/>
          <p:cNvSpPr/>
          <p:nvPr>
            <p:custDataLst>
              <p:tags r:id="rId3"/>
            </p:custDataLst>
          </p:nvPr>
        </p:nvSpPr>
        <p:spPr>
          <a:xfrm>
            <a:off x="331" y="4358697"/>
            <a:ext cx="1326747" cy="1599134"/>
          </a:xfrm>
          <a:custGeom>
            <a:avLst/>
            <a:gdLst>
              <a:gd name="connsiteX0" fmla="*/ 0 w 3671248"/>
              <a:gd name="connsiteY0" fmla="*/ 0 h 764275"/>
              <a:gd name="connsiteX1" fmla="*/ 3671248 w 3671248"/>
              <a:gd name="connsiteY1" fmla="*/ 0 h 764275"/>
              <a:gd name="connsiteX2" fmla="*/ 3671248 w 3671248"/>
              <a:gd name="connsiteY2" fmla="*/ 764275 h 764275"/>
              <a:gd name="connsiteX3" fmla="*/ 0 w 3671248"/>
              <a:gd name="connsiteY3" fmla="*/ 764275 h 764275"/>
              <a:gd name="connsiteX4" fmla="*/ 0 w 3671248"/>
              <a:gd name="connsiteY4" fmla="*/ 0 h 764275"/>
              <a:gd name="connsiteX0-1" fmla="*/ 0 w 4094329"/>
              <a:gd name="connsiteY0-2" fmla="*/ 0 h 1269242"/>
              <a:gd name="connsiteX1-3" fmla="*/ 4094329 w 4094329"/>
              <a:gd name="connsiteY1-4" fmla="*/ 504967 h 1269242"/>
              <a:gd name="connsiteX2-5" fmla="*/ 4094329 w 4094329"/>
              <a:gd name="connsiteY2-6" fmla="*/ 1269242 h 1269242"/>
              <a:gd name="connsiteX3-7" fmla="*/ 423081 w 4094329"/>
              <a:gd name="connsiteY3-8" fmla="*/ 1269242 h 1269242"/>
              <a:gd name="connsiteX4-9" fmla="*/ 0 w 4094329"/>
              <a:gd name="connsiteY4-10" fmla="*/ 0 h 1269242"/>
              <a:gd name="connsiteX0-11" fmla="*/ 1160059 w 5254388"/>
              <a:gd name="connsiteY0-12" fmla="*/ 0 h 1269242"/>
              <a:gd name="connsiteX1-13" fmla="*/ 5254388 w 5254388"/>
              <a:gd name="connsiteY1-14" fmla="*/ 504967 h 1269242"/>
              <a:gd name="connsiteX2-15" fmla="*/ 5254388 w 5254388"/>
              <a:gd name="connsiteY2-16" fmla="*/ 1269242 h 1269242"/>
              <a:gd name="connsiteX3-17" fmla="*/ 0 w 5254388"/>
              <a:gd name="connsiteY3-18" fmla="*/ 736980 h 1269242"/>
              <a:gd name="connsiteX4-19" fmla="*/ 1160059 w 5254388"/>
              <a:gd name="connsiteY4-20" fmla="*/ 0 h 1269242"/>
              <a:gd name="connsiteX0-21" fmla="*/ 1160059 w 5254388"/>
              <a:gd name="connsiteY0-22" fmla="*/ 0 h 2156347"/>
              <a:gd name="connsiteX1-23" fmla="*/ 5254388 w 5254388"/>
              <a:gd name="connsiteY1-24" fmla="*/ 504967 h 2156347"/>
              <a:gd name="connsiteX2-25" fmla="*/ 40943 w 5254388"/>
              <a:gd name="connsiteY2-26" fmla="*/ 2156347 h 2156347"/>
              <a:gd name="connsiteX3-27" fmla="*/ 0 w 5254388"/>
              <a:gd name="connsiteY3-28" fmla="*/ 736980 h 2156347"/>
              <a:gd name="connsiteX4-29" fmla="*/ 1160059 w 5254388"/>
              <a:gd name="connsiteY4-30" fmla="*/ 0 h 2156347"/>
              <a:gd name="connsiteX0-31" fmla="*/ 1160059 w 1542196"/>
              <a:gd name="connsiteY0-32" fmla="*/ 0 h 2156347"/>
              <a:gd name="connsiteX1-33" fmla="*/ 1542196 w 1542196"/>
              <a:gd name="connsiteY1-34" fmla="*/ 2156346 h 2156347"/>
              <a:gd name="connsiteX2-35" fmla="*/ 40943 w 1542196"/>
              <a:gd name="connsiteY2-36" fmla="*/ 2156347 h 2156347"/>
              <a:gd name="connsiteX3-37" fmla="*/ 0 w 1542196"/>
              <a:gd name="connsiteY3-38" fmla="*/ 736980 h 2156347"/>
              <a:gd name="connsiteX4-39" fmla="*/ 1160059 w 1542196"/>
              <a:gd name="connsiteY4-40" fmla="*/ 0 h 2156347"/>
              <a:gd name="connsiteX0-41" fmla="*/ 1160059 w 1160059"/>
              <a:gd name="connsiteY0-42" fmla="*/ 0 h 2156347"/>
              <a:gd name="connsiteX1-43" fmla="*/ 40943 w 1160059"/>
              <a:gd name="connsiteY1-44" fmla="*/ 2156347 h 2156347"/>
              <a:gd name="connsiteX2-45" fmla="*/ 0 w 1160059"/>
              <a:gd name="connsiteY2-46" fmla="*/ 736980 h 2156347"/>
              <a:gd name="connsiteX3-47" fmla="*/ 1160059 w 1160059"/>
              <a:gd name="connsiteY3-48" fmla="*/ 0 h 2156347"/>
              <a:gd name="connsiteX0-49" fmla="*/ 1160059 w 1160059"/>
              <a:gd name="connsiteY0-50" fmla="*/ 0 h 2156347"/>
              <a:gd name="connsiteX1-51" fmla="*/ 40943 w 1160059"/>
              <a:gd name="connsiteY1-52" fmla="*/ 2156347 h 2156347"/>
              <a:gd name="connsiteX2-53" fmla="*/ 0 w 1160059"/>
              <a:gd name="connsiteY2-54" fmla="*/ 736980 h 2156347"/>
              <a:gd name="connsiteX3-55" fmla="*/ 1160059 w 1160059"/>
              <a:gd name="connsiteY3-56" fmla="*/ 0 h 2156347"/>
              <a:gd name="connsiteX0-57" fmla="*/ 1160059 w 1160059"/>
              <a:gd name="connsiteY0-58" fmla="*/ 0 h 2156347"/>
              <a:gd name="connsiteX1-59" fmla="*/ 40943 w 1160059"/>
              <a:gd name="connsiteY1-60" fmla="*/ 2156347 h 2156347"/>
              <a:gd name="connsiteX2-61" fmla="*/ 0 w 1160059"/>
              <a:gd name="connsiteY2-62" fmla="*/ 736980 h 2156347"/>
              <a:gd name="connsiteX3-63" fmla="*/ 1160059 w 1160059"/>
              <a:gd name="connsiteY3-64" fmla="*/ 0 h 2156347"/>
              <a:gd name="connsiteX0-65" fmla="*/ 1174347 w 1174347"/>
              <a:gd name="connsiteY0-66" fmla="*/ 0 h 2175397"/>
              <a:gd name="connsiteX1-67" fmla="*/ 40943 w 1174347"/>
              <a:gd name="connsiteY1-68" fmla="*/ 2175397 h 2175397"/>
              <a:gd name="connsiteX2-69" fmla="*/ 0 w 1174347"/>
              <a:gd name="connsiteY2-70" fmla="*/ 756030 h 2175397"/>
              <a:gd name="connsiteX3-71" fmla="*/ 1174347 w 1174347"/>
              <a:gd name="connsiteY3-72" fmla="*/ 0 h 2175397"/>
              <a:gd name="connsiteX0-73" fmla="*/ 1174347 w 1174347"/>
              <a:gd name="connsiteY0-74" fmla="*/ 0 h 2175397"/>
              <a:gd name="connsiteX1-75" fmla="*/ 40943 w 1174347"/>
              <a:gd name="connsiteY1-76" fmla="*/ 2175397 h 2175397"/>
              <a:gd name="connsiteX2-77" fmla="*/ 0 w 1174347"/>
              <a:gd name="connsiteY2-78" fmla="*/ 756030 h 2175397"/>
              <a:gd name="connsiteX3-79" fmla="*/ 1174347 w 1174347"/>
              <a:gd name="connsiteY3-80" fmla="*/ 0 h 2175397"/>
              <a:gd name="connsiteX0-81" fmla="*/ 1174347 w 1174347"/>
              <a:gd name="connsiteY0-82" fmla="*/ 0 h 2175397"/>
              <a:gd name="connsiteX1-83" fmla="*/ 40943 w 1174347"/>
              <a:gd name="connsiteY1-84" fmla="*/ 2175397 h 2175397"/>
              <a:gd name="connsiteX2-85" fmla="*/ 0 w 1174347"/>
              <a:gd name="connsiteY2-86" fmla="*/ 756030 h 2175397"/>
              <a:gd name="connsiteX3-87" fmla="*/ 1174347 w 1174347"/>
              <a:gd name="connsiteY3-88" fmla="*/ 0 h 2175397"/>
              <a:gd name="connsiteX0-89" fmla="*/ 1174347 w 1174347"/>
              <a:gd name="connsiteY0-90" fmla="*/ 0 h 2175397"/>
              <a:gd name="connsiteX1-91" fmla="*/ 40943 w 1174347"/>
              <a:gd name="connsiteY1-92" fmla="*/ 2175397 h 2175397"/>
              <a:gd name="connsiteX2-93" fmla="*/ 0 w 1174347"/>
              <a:gd name="connsiteY2-94" fmla="*/ 756030 h 2175397"/>
              <a:gd name="connsiteX3-95" fmla="*/ 1174347 w 1174347"/>
              <a:gd name="connsiteY3-96" fmla="*/ 0 h 2175397"/>
              <a:gd name="connsiteX0-97" fmla="*/ 1174347 w 1174347"/>
              <a:gd name="connsiteY0-98" fmla="*/ 0 h 2175397"/>
              <a:gd name="connsiteX1-99" fmla="*/ 40943 w 1174347"/>
              <a:gd name="connsiteY1-100" fmla="*/ 2175397 h 2175397"/>
              <a:gd name="connsiteX2-101" fmla="*/ 0 w 1174347"/>
              <a:gd name="connsiteY2-102" fmla="*/ 756030 h 2175397"/>
              <a:gd name="connsiteX3-103" fmla="*/ 1174347 w 1174347"/>
              <a:gd name="connsiteY3-104" fmla="*/ 0 h 2175397"/>
              <a:gd name="connsiteX0-105" fmla="*/ 1174347 w 1174347"/>
              <a:gd name="connsiteY0-106" fmla="*/ 0 h 2175397"/>
              <a:gd name="connsiteX1-107" fmla="*/ 40943 w 1174347"/>
              <a:gd name="connsiteY1-108" fmla="*/ 2175397 h 2175397"/>
              <a:gd name="connsiteX2-109" fmla="*/ 0 w 1174347"/>
              <a:gd name="connsiteY2-110" fmla="*/ 756030 h 2175397"/>
              <a:gd name="connsiteX3-111" fmla="*/ 1174347 w 1174347"/>
              <a:gd name="connsiteY3-112" fmla="*/ 0 h 2175397"/>
              <a:gd name="connsiteX0-113" fmla="*/ 1174347 w 1174347"/>
              <a:gd name="connsiteY0-114" fmla="*/ 0 h 2175397"/>
              <a:gd name="connsiteX1-115" fmla="*/ 40943 w 1174347"/>
              <a:gd name="connsiteY1-116" fmla="*/ 2175397 h 2175397"/>
              <a:gd name="connsiteX2-117" fmla="*/ 0 w 1174347"/>
              <a:gd name="connsiteY2-118" fmla="*/ 756030 h 2175397"/>
              <a:gd name="connsiteX3-119" fmla="*/ 1174347 w 1174347"/>
              <a:gd name="connsiteY3-120" fmla="*/ 0 h 2175397"/>
              <a:gd name="connsiteX0-121" fmla="*/ 1136247 w 1136247"/>
              <a:gd name="connsiteY0-122" fmla="*/ 0 h 2175397"/>
              <a:gd name="connsiteX1-123" fmla="*/ 2843 w 1136247"/>
              <a:gd name="connsiteY1-124" fmla="*/ 2175397 h 2175397"/>
              <a:gd name="connsiteX2-125" fmla="*/ 0 w 1136247"/>
              <a:gd name="connsiteY2-126" fmla="*/ 741743 h 2175397"/>
              <a:gd name="connsiteX3-127" fmla="*/ 1136247 w 1136247"/>
              <a:gd name="connsiteY3-128" fmla="*/ 0 h 2175397"/>
              <a:gd name="connsiteX0-129" fmla="*/ 1136247 w 1136247"/>
              <a:gd name="connsiteY0-130" fmla="*/ 0 h 2175397"/>
              <a:gd name="connsiteX1-131" fmla="*/ 2843 w 1136247"/>
              <a:gd name="connsiteY1-132" fmla="*/ 2175397 h 2175397"/>
              <a:gd name="connsiteX2-133" fmla="*/ 0 w 1136247"/>
              <a:gd name="connsiteY2-134" fmla="*/ 741743 h 2175397"/>
              <a:gd name="connsiteX3-135" fmla="*/ 1136247 w 1136247"/>
              <a:gd name="connsiteY3-136" fmla="*/ 0 h 2175397"/>
              <a:gd name="connsiteX0-137" fmla="*/ 1136247 w 1136247"/>
              <a:gd name="connsiteY0-138" fmla="*/ 0 h 2175397"/>
              <a:gd name="connsiteX1-139" fmla="*/ 2843 w 1136247"/>
              <a:gd name="connsiteY1-140" fmla="*/ 2175397 h 2175397"/>
              <a:gd name="connsiteX2-141" fmla="*/ 0 w 1136247"/>
              <a:gd name="connsiteY2-142" fmla="*/ 741743 h 2175397"/>
              <a:gd name="connsiteX3-143" fmla="*/ 1136247 w 1136247"/>
              <a:gd name="connsiteY3-144" fmla="*/ 0 h 2175397"/>
              <a:gd name="connsiteX0-145" fmla="*/ 1136247 w 1136247"/>
              <a:gd name="connsiteY0-146" fmla="*/ 0 h 2175397"/>
              <a:gd name="connsiteX1-147" fmla="*/ 2843 w 1136247"/>
              <a:gd name="connsiteY1-148" fmla="*/ 2175397 h 2175397"/>
              <a:gd name="connsiteX2-149" fmla="*/ 0 w 1136247"/>
              <a:gd name="connsiteY2-150" fmla="*/ 741743 h 2175397"/>
              <a:gd name="connsiteX3-151" fmla="*/ 1136247 w 1136247"/>
              <a:gd name="connsiteY3-152" fmla="*/ 0 h 2175397"/>
              <a:gd name="connsiteX0-153" fmla="*/ 1136247 w 1136247"/>
              <a:gd name="connsiteY0-154" fmla="*/ 0 h 2175397"/>
              <a:gd name="connsiteX1-155" fmla="*/ 2843 w 1136247"/>
              <a:gd name="connsiteY1-156" fmla="*/ 2175397 h 2175397"/>
              <a:gd name="connsiteX2-157" fmla="*/ 0 w 1136247"/>
              <a:gd name="connsiteY2-158" fmla="*/ 741743 h 2175397"/>
              <a:gd name="connsiteX3-159" fmla="*/ 1136247 w 1136247"/>
              <a:gd name="connsiteY3-160" fmla="*/ 0 h 2175397"/>
              <a:gd name="connsiteX0-161" fmla="*/ 1136247 w 1136247"/>
              <a:gd name="connsiteY0-162" fmla="*/ 0 h 1532459"/>
              <a:gd name="connsiteX1-163" fmla="*/ 7605 w 1136247"/>
              <a:gd name="connsiteY1-164" fmla="*/ 1532459 h 1532459"/>
              <a:gd name="connsiteX2-165" fmla="*/ 0 w 1136247"/>
              <a:gd name="connsiteY2-166" fmla="*/ 741743 h 1532459"/>
              <a:gd name="connsiteX3-167" fmla="*/ 1136247 w 1136247"/>
              <a:gd name="connsiteY3-168" fmla="*/ 0 h 1532459"/>
              <a:gd name="connsiteX0-169" fmla="*/ 1128716 w 1128716"/>
              <a:gd name="connsiteY0-170" fmla="*/ 0 h 1532459"/>
              <a:gd name="connsiteX1-171" fmla="*/ 74 w 1128716"/>
              <a:gd name="connsiteY1-172" fmla="*/ 1532459 h 1532459"/>
              <a:gd name="connsiteX2-173" fmla="*/ 6757 w 1128716"/>
              <a:gd name="connsiteY2-174" fmla="*/ 741743 h 1532459"/>
              <a:gd name="connsiteX3-175" fmla="*/ 1128716 w 1128716"/>
              <a:gd name="connsiteY3-176" fmla="*/ 0 h 1532459"/>
              <a:gd name="connsiteX0-177" fmla="*/ 1121959 w 1121959"/>
              <a:gd name="connsiteY0-178" fmla="*/ 0 h 1518172"/>
              <a:gd name="connsiteX1-179" fmla="*/ 2842 w 1121959"/>
              <a:gd name="connsiteY1-180" fmla="*/ 1518172 h 1518172"/>
              <a:gd name="connsiteX2-181" fmla="*/ 0 w 1121959"/>
              <a:gd name="connsiteY2-182" fmla="*/ 741743 h 1518172"/>
              <a:gd name="connsiteX3-183" fmla="*/ 1121959 w 1121959"/>
              <a:gd name="connsiteY3-184" fmla="*/ 0 h 1518172"/>
              <a:gd name="connsiteX0-185" fmla="*/ 1121959 w 1121959"/>
              <a:gd name="connsiteY0-186" fmla="*/ 0 h 1518172"/>
              <a:gd name="connsiteX1-187" fmla="*/ 2842 w 1121959"/>
              <a:gd name="connsiteY1-188" fmla="*/ 1518172 h 1518172"/>
              <a:gd name="connsiteX2-189" fmla="*/ 0 w 1121959"/>
              <a:gd name="connsiteY2-190" fmla="*/ 741743 h 1518172"/>
              <a:gd name="connsiteX3-191" fmla="*/ 1121959 w 1121959"/>
              <a:gd name="connsiteY3-192" fmla="*/ 0 h 1518172"/>
              <a:gd name="connsiteX0-193" fmla="*/ 1121959 w 1121959"/>
              <a:gd name="connsiteY0-194" fmla="*/ 0 h 1518172"/>
              <a:gd name="connsiteX1-195" fmla="*/ 2842 w 1121959"/>
              <a:gd name="connsiteY1-196" fmla="*/ 1518172 h 1518172"/>
              <a:gd name="connsiteX2-197" fmla="*/ 0 w 1121959"/>
              <a:gd name="connsiteY2-198" fmla="*/ 741743 h 1518172"/>
              <a:gd name="connsiteX3-199" fmla="*/ 1121959 w 1121959"/>
              <a:gd name="connsiteY3-200" fmla="*/ 0 h 1518172"/>
              <a:gd name="connsiteX0-201" fmla="*/ 1121959 w 1121959"/>
              <a:gd name="connsiteY0-202" fmla="*/ 0 h 1518172"/>
              <a:gd name="connsiteX1-203" fmla="*/ 2842 w 1121959"/>
              <a:gd name="connsiteY1-204" fmla="*/ 1518172 h 1518172"/>
              <a:gd name="connsiteX2-205" fmla="*/ 0 w 1121959"/>
              <a:gd name="connsiteY2-206" fmla="*/ 741743 h 1518172"/>
              <a:gd name="connsiteX3-207" fmla="*/ 1121959 w 1121959"/>
              <a:gd name="connsiteY3-208" fmla="*/ 0 h 1518172"/>
              <a:gd name="connsiteX0-209" fmla="*/ 1326747 w 1326747"/>
              <a:gd name="connsiteY0-210" fmla="*/ 0 h 1599134"/>
              <a:gd name="connsiteX1-211" fmla="*/ 2842 w 1326747"/>
              <a:gd name="connsiteY1-212" fmla="*/ 1599134 h 1599134"/>
              <a:gd name="connsiteX2-213" fmla="*/ 0 w 1326747"/>
              <a:gd name="connsiteY2-214" fmla="*/ 822705 h 1599134"/>
              <a:gd name="connsiteX3-215" fmla="*/ 1326747 w 1326747"/>
              <a:gd name="connsiteY3-216" fmla="*/ 0 h 1599134"/>
              <a:gd name="connsiteX0-217" fmla="*/ 1326747 w 1326747"/>
              <a:gd name="connsiteY0-218" fmla="*/ 0 h 1599134"/>
              <a:gd name="connsiteX1-219" fmla="*/ 2842 w 1326747"/>
              <a:gd name="connsiteY1-220" fmla="*/ 1599134 h 1599134"/>
              <a:gd name="connsiteX2-221" fmla="*/ 0 w 1326747"/>
              <a:gd name="connsiteY2-222" fmla="*/ 822705 h 1599134"/>
              <a:gd name="connsiteX3-223" fmla="*/ 1326747 w 1326747"/>
              <a:gd name="connsiteY3-224" fmla="*/ 0 h 1599134"/>
              <a:gd name="connsiteX0-225" fmla="*/ 1326747 w 1326747"/>
              <a:gd name="connsiteY0-226" fmla="*/ 0 h 1599134"/>
              <a:gd name="connsiteX1-227" fmla="*/ 2842 w 1326747"/>
              <a:gd name="connsiteY1-228" fmla="*/ 1599134 h 1599134"/>
              <a:gd name="connsiteX2-229" fmla="*/ 0 w 1326747"/>
              <a:gd name="connsiteY2-230" fmla="*/ 822705 h 1599134"/>
              <a:gd name="connsiteX3-231" fmla="*/ 1326747 w 1326747"/>
              <a:gd name="connsiteY3-232" fmla="*/ 0 h 1599134"/>
              <a:gd name="connsiteX0-233" fmla="*/ 1326747 w 1326747"/>
              <a:gd name="connsiteY0-234" fmla="*/ 0 h 1599134"/>
              <a:gd name="connsiteX1-235" fmla="*/ 2842 w 1326747"/>
              <a:gd name="connsiteY1-236" fmla="*/ 1599134 h 1599134"/>
              <a:gd name="connsiteX2-237" fmla="*/ 0 w 1326747"/>
              <a:gd name="connsiteY2-238" fmla="*/ 822705 h 1599134"/>
              <a:gd name="connsiteX3-239" fmla="*/ 1326747 w 1326747"/>
              <a:gd name="connsiteY3-240" fmla="*/ 0 h 1599134"/>
            </a:gdLst>
            <a:ahLst/>
            <a:cxnLst>
              <a:cxn ang="0">
                <a:pos x="connsiteX0-1" y="connsiteY0-2"/>
              </a:cxn>
              <a:cxn ang="0">
                <a:pos x="connsiteX1-3" y="connsiteY1-4"/>
              </a:cxn>
              <a:cxn ang="0">
                <a:pos x="connsiteX2-5" y="connsiteY2-6"/>
              </a:cxn>
              <a:cxn ang="0">
                <a:pos x="connsiteX3-7" y="connsiteY3-8"/>
              </a:cxn>
            </a:cxnLst>
            <a:rect l="l" t="t" r="r" b="b"/>
            <a:pathLst>
              <a:path w="1326747" h="1599134">
                <a:moveTo>
                  <a:pt x="1326747" y="0"/>
                </a:moveTo>
                <a:cubicBezTo>
                  <a:pt x="763208" y="448908"/>
                  <a:pt x="518756" y="716840"/>
                  <a:pt x="2842" y="1599134"/>
                </a:cubicBezTo>
                <a:cubicBezTo>
                  <a:pt x="1894" y="1121249"/>
                  <a:pt x="948" y="1300590"/>
                  <a:pt x="0" y="822705"/>
                </a:cubicBezTo>
                <a:cubicBezTo>
                  <a:pt x="234286" y="586570"/>
                  <a:pt x="620974" y="278997"/>
                  <a:pt x="1326747" y="0"/>
                </a:cubicBezTo>
                <a:close/>
              </a:path>
            </a:pathLst>
          </a:custGeom>
          <a:solidFill>
            <a:srgbClr val="70AD47">
              <a:lumMod val="40000"/>
              <a:lumOff val="60000"/>
            </a:srgbClr>
          </a:solidFill>
          <a:ln>
            <a:noFill/>
          </a:ln>
        </p:spPr>
        <p:style>
          <a:lnRef idx="2">
            <a:srgbClr val="70AD47">
              <a:shade val="50000"/>
            </a:srgbClr>
          </a:lnRef>
          <a:fillRef idx="1">
            <a:srgbClr val="70AD47"/>
          </a:fillRef>
          <a:effectRef idx="0">
            <a:srgbClr val="70AD47"/>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4"/>
            </p:custDataLst>
          </p:nvPr>
        </p:nvSpPr>
        <p:spPr>
          <a:xfrm>
            <a:off x="2254250" y="835025"/>
            <a:ext cx="8255635" cy="834844"/>
          </a:xfrm>
          <a:prstGeom prst="rect">
            <a:avLst/>
          </a:prstGeom>
          <a:noFill/>
        </p:spPr>
        <p:txBody>
          <a:bodyPr wrap="square" rtlCol="0">
            <a:normAutofit lnSpcReduction="10000"/>
          </a:bodyPr>
          <a:p>
            <a:pPr marL="0" indent="0" algn="l">
              <a:lnSpc>
                <a:spcPct val="120000"/>
              </a:lnSpc>
              <a:spcBef>
                <a:spcPts val="0"/>
              </a:spcBef>
              <a:spcAft>
                <a:spcPts val="0"/>
              </a:spcAft>
              <a:buSzPct val="100000"/>
            </a:pPr>
            <a:r>
              <a:rPr lang="zh-CN" altLang="en-US" sz="4400" b="1" spc="500">
                <a:solidFill>
                  <a:srgbClr val="70AD47"/>
                </a:solidFill>
                <a:latin typeface="Arial" panose="020B0604020202020204" pitchFamily="34" charset="0"/>
                <a:ea typeface="微软雅黑" panose="020B0503020204020204" charset="-122"/>
              </a:rPr>
              <a:t>学籍档案</a:t>
            </a:r>
            <a:endParaRPr lang="zh-CN" altLang="en-US" sz="4400" b="1" spc="500">
              <a:solidFill>
                <a:srgbClr val="70AD47"/>
              </a:solidFill>
              <a:latin typeface="Arial" panose="020B0604020202020204" pitchFamily="34" charset="0"/>
              <a:ea typeface="微软雅黑" panose="020B0503020204020204" charset="-122"/>
            </a:endParaRPr>
          </a:p>
        </p:txBody>
      </p:sp>
      <p:sp>
        <p:nvSpPr>
          <p:cNvPr id="14" name="文本框 13"/>
          <p:cNvSpPr txBox="1"/>
          <p:nvPr>
            <p:custDataLst>
              <p:tags r:id="rId5"/>
            </p:custDataLst>
          </p:nvPr>
        </p:nvSpPr>
        <p:spPr>
          <a:xfrm>
            <a:off x="2760852" y="4578598"/>
            <a:ext cx="7997372" cy="1599135"/>
          </a:xfrm>
          <a:prstGeom prst="rect">
            <a:avLst/>
          </a:prstGeom>
          <a:noFill/>
        </p:spPr>
        <p:txBody>
          <a:bodyPr wrap="square" rtlCol="0">
            <a:normAutofit/>
          </a:bodyPr>
          <a:p>
            <a:pPr marL="0" lvl="0" indent="0" algn="l">
              <a:lnSpc>
                <a:spcPct val="120000"/>
              </a:lnSpc>
              <a:spcBef>
                <a:spcPts val="0"/>
              </a:spcBef>
              <a:spcAft>
                <a:spcPts val="0"/>
              </a:spcAft>
              <a:buSzPct val="100000"/>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rPr>
              <a:t>学生的学籍档案主要包括学生报名注册登记表、个人基本情况、注册学习专业、学习的课程、考试成绩记录表以及学籍异动情况记录等。学籍档案存于学校学籍管理部门，作为学校和各级教育行政部门查询、检查、审核学生毕业资格的依据。</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2" name="矩形 1"/>
          <p:cNvSpPr/>
          <p:nvPr>
            <p:custDataLst>
              <p:tags r:id="rId6"/>
            </p:custDataLst>
          </p:nvPr>
        </p:nvSpPr>
        <p:spPr>
          <a:xfrm>
            <a:off x="9977377" y="1088021"/>
            <a:ext cx="2214622" cy="1187424"/>
          </a:xfrm>
          <a:custGeom>
            <a:avLst/>
            <a:gdLst>
              <a:gd name="connsiteX0" fmla="*/ 0 w 1589589"/>
              <a:gd name="connsiteY0" fmla="*/ 0 h 562391"/>
              <a:gd name="connsiteX1" fmla="*/ 1589589 w 1589589"/>
              <a:gd name="connsiteY1" fmla="*/ 0 h 562391"/>
              <a:gd name="connsiteX2" fmla="*/ 1589589 w 1589589"/>
              <a:gd name="connsiteY2" fmla="*/ 562391 h 562391"/>
              <a:gd name="connsiteX3" fmla="*/ 0 w 1589589"/>
              <a:gd name="connsiteY3" fmla="*/ 562391 h 562391"/>
              <a:gd name="connsiteX4" fmla="*/ 0 w 1589589"/>
              <a:gd name="connsiteY4" fmla="*/ 0 h 562391"/>
              <a:gd name="connsiteX0-1" fmla="*/ 625033 w 2214622"/>
              <a:gd name="connsiteY0-2" fmla="*/ 0 h 1187424"/>
              <a:gd name="connsiteX1-3" fmla="*/ 2214622 w 2214622"/>
              <a:gd name="connsiteY1-4" fmla="*/ 0 h 1187424"/>
              <a:gd name="connsiteX2-5" fmla="*/ 2214622 w 2214622"/>
              <a:gd name="connsiteY2-6" fmla="*/ 562391 h 1187424"/>
              <a:gd name="connsiteX3-7" fmla="*/ 0 w 2214622"/>
              <a:gd name="connsiteY3-8" fmla="*/ 1187424 h 1187424"/>
              <a:gd name="connsiteX4-9" fmla="*/ 625033 w 2214622"/>
              <a:gd name="connsiteY4-10" fmla="*/ 0 h 1187424"/>
              <a:gd name="connsiteX0-11" fmla="*/ 0 w 2214622"/>
              <a:gd name="connsiteY0-12" fmla="*/ 1187424 h 1187424"/>
              <a:gd name="connsiteX1-13" fmla="*/ 2214622 w 2214622"/>
              <a:gd name="connsiteY1-14" fmla="*/ 0 h 1187424"/>
              <a:gd name="connsiteX2-15" fmla="*/ 2214622 w 2214622"/>
              <a:gd name="connsiteY2-16" fmla="*/ 562391 h 1187424"/>
              <a:gd name="connsiteX3-17" fmla="*/ 0 w 2214622"/>
              <a:gd name="connsiteY3-18" fmla="*/ 1187424 h 1187424"/>
              <a:gd name="connsiteX0-19" fmla="*/ 0 w 2214622"/>
              <a:gd name="connsiteY0-20" fmla="*/ 1187424 h 1187424"/>
              <a:gd name="connsiteX1-21" fmla="*/ 2214622 w 2214622"/>
              <a:gd name="connsiteY1-22" fmla="*/ 0 h 1187424"/>
              <a:gd name="connsiteX2-23" fmla="*/ 2214622 w 2214622"/>
              <a:gd name="connsiteY2-24" fmla="*/ 562391 h 1187424"/>
              <a:gd name="connsiteX3-25" fmla="*/ 0 w 2214622"/>
              <a:gd name="connsiteY3-26" fmla="*/ 1187424 h 1187424"/>
              <a:gd name="connsiteX0-27" fmla="*/ 0 w 2214622"/>
              <a:gd name="connsiteY0-28" fmla="*/ 1187424 h 1187424"/>
              <a:gd name="connsiteX1-29" fmla="*/ 2214622 w 2214622"/>
              <a:gd name="connsiteY1-30" fmla="*/ 0 h 1187424"/>
              <a:gd name="connsiteX2-31" fmla="*/ 2214622 w 2214622"/>
              <a:gd name="connsiteY2-32" fmla="*/ 562391 h 1187424"/>
              <a:gd name="connsiteX3-33" fmla="*/ 0 w 2214622"/>
              <a:gd name="connsiteY3-34" fmla="*/ 1187424 h 1187424"/>
              <a:gd name="connsiteX0-35" fmla="*/ 0 w 2214622"/>
              <a:gd name="connsiteY0-36" fmla="*/ 1187424 h 1187424"/>
              <a:gd name="connsiteX1-37" fmla="*/ 2214622 w 2214622"/>
              <a:gd name="connsiteY1-38" fmla="*/ 0 h 1187424"/>
              <a:gd name="connsiteX2-39" fmla="*/ 2214622 w 2214622"/>
              <a:gd name="connsiteY2-40" fmla="*/ 562391 h 1187424"/>
              <a:gd name="connsiteX3-41" fmla="*/ 0 w 2214622"/>
              <a:gd name="connsiteY3-42" fmla="*/ 1187424 h 1187424"/>
              <a:gd name="connsiteX0-43" fmla="*/ 0 w 2214622"/>
              <a:gd name="connsiteY0-44" fmla="*/ 1187424 h 1187424"/>
              <a:gd name="connsiteX1-45" fmla="*/ 2214622 w 2214622"/>
              <a:gd name="connsiteY1-46" fmla="*/ 0 h 1187424"/>
              <a:gd name="connsiteX2-47" fmla="*/ 2214622 w 2214622"/>
              <a:gd name="connsiteY2-48" fmla="*/ 562391 h 1187424"/>
              <a:gd name="connsiteX3-49" fmla="*/ 0 w 2214622"/>
              <a:gd name="connsiteY3-50" fmla="*/ 1187424 h 1187424"/>
              <a:gd name="connsiteX0-51" fmla="*/ 0 w 2214622"/>
              <a:gd name="connsiteY0-52" fmla="*/ 1187424 h 1187424"/>
              <a:gd name="connsiteX1-53" fmla="*/ 2214622 w 2214622"/>
              <a:gd name="connsiteY1-54" fmla="*/ 0 h 1187424"/>
              <a:gd name="connsiteX2-55" fmla="*/ 2214622 w 2214622"/>
              <a:gd name="connsiteY2-56" fmla="*/ 562391 h 1187424"/>
              <a:gd name="connsiteX3-57" fmla="*/ 0 w 2214622"/>
              <a:gd name="connsiteY3-58" fmla="*/ 1187424 h 1187424"/>
              <a:gd name="connsiteX0-59" fmla="*/ 0 w 2214622"/>
              <a:gd name="connsiteY0-60" fmla="*/ 1187424 h 1187424"/>
              <a:gd name="connsiteX1-61" fmla="*/ 2214622 w 2214622"/>
              <a:gd name="connsiteY1-62" fmla="*/ 0 h 1187424"/>
              <a:gd name="connsiteX2-63" fmla="*/ 2214622 w 2214622"/>
              <a:gd name="connsiteY2-64" fmla="*/ 562391 h 1187424"/>
              <a:gd name="connsiteX3-65" fmla="*/ 0 w 2214622"/>
              <a:gd name="connsiteY3-66" fmla="*/ 1187424 h 1187424"/>
              <a:gd name="connsiteX0-67" fmla="*/ 0 w 2214622"/>
              <a:gd name="connsiteY0-68" fmla="*/ 1187424 h 1187424"/>
              <a:gd name="connsiteX1-69" fmla="*/ 2214622 w 2214622"/>
              <a:gd name="connsiteY1-70" fmla="*/ 0 h 1187424"/>
              <a:gd name="connsiteX2-71" fmla="*/ 2214622 w 2214622"/>
              <a:gd name="connsiteY2-72" fmla="*/ 562391 h 1187424"/>
              <a:gd name="connsiteX3-73" fmla="*/ 0 w 2214622"/>
              <a:gd name="connsiteY3-74" fmla="*/ 1187424 h 1187424"/>
              <a:gd name="connsiteX0-75" fmla="*/ 0 w 2214622"/>
              <a:gd name="connsiteY0-76" fmla="*/ 1187424 h 1187424"/>
              <a:gd name="connsiteX1-77" fmla="*/ 2214622 w 2214622"/>
              <a:gd name="connsiteY1-78" fmla="*/ 0 h 1187424"/>
              <a:gd name="connsiteX2-79" fmla="*/ 2214622 w 2214622"/>
              <a:gd name="connsiteY2-80" fmla="*/ 562391 h 1187424"/>
              <a:gd name="connsiteX3-81" fmla="*/ 0 w 2214622"/>
              <a:gd name="connsiteY3-82" fmla="*/ 1187424 h 1187424"/>
            </a:gdLst>
            <a:ahLst/>
            <a:cxnLst>
              <a:cxn ang="0">
                <a:pos x="connsiteX0-1" y="connsiteY0-2"/>
              </a:cxn>
              <a:cxn ang="0">
                <a:pos x="connsiteX1-3" y="connsiteY1-4"/>
              </a:cxn>
              <a:cxn ang="0">
                <a:pos x="connsiteX2-5" y="connsiteY2-6"/>
              </a:cxn>
              <a:cxn ang="0">
                <a:pos x="connsiteX3-7" y="connsiteY3-8"/>
              </a:cxn>
            </a:cxnLst>
            <a:rect l="l" t="t" r="r" b="b"/>
            <a:pathLst>
              <a:path w="2214622" h="1187424">
                <a:moveTo>
                  <a:pt x="0" y="1187424"/>
                </a:moveTo>
                <a:cubicBezTo>
                  <a:pt x="934977" y="849490"/>
                  <a:pt x="1569012" y="557853"/>
                  <a:pt x="2214622" y="0"/>
                </a:cubicBezTo>
                <a:lnTo>
                  <a:pt x="2214622" y="562391"/>
                </a:lnTo>
                <a:cubicBezTo>
                  <a:pt x="1441690" y="955931"/>
                  <a:pt x="934977" y="1048528"/>
                  <a:pt x="0" y="1187424"/>
                </a:cubicBezTo>
                <a:close/>
              </a:path>
            </a:pathLst>
          </a:custGeom>
          <a:solidFill>
            <a:srgbClr val="70AD47">
              <a:lumMod val="40000"/>
              <a:lumOff val="60000"/>
            </a:srgbClr>
          </a:solidFill>
          <a:ln>
            <a:noFill/>
          </a:ln>
        </p:spPr>
        <p:style>
          <a:lnRef idx="2">
            <a:srgbClr val="70AD47">
              <a:shade val="50000"/>
            </a:srgbClr>
          </a:lnRef>
          <a:fillRef idx="1">
            <a:srgbClr val="70AD47"/>
          </a:fillRef>
          <a:effectRef idx="0">
            <a:srgbClr val="70AD47"/>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7"/>
          <p:cNvSpPr/>
          <p:nvPr>
            <p:custDataLst>
              <p:tags r:id="rId7"/>
            </p:custDataLst>
          </p:nvPr>
        </p:nvSpPr>
        <p:spPr>
          <a:xfrm rot="14987844">
            <a:off x="580111" y="620629"/>
            <a:ext cx="1125126" cy="1144480"/>
          </a:xfrm>
          <a:custGeom>
            <a:avLst/>
            <a:gdLst>
              <a:gd name="connsiteX0" fmla="*/ 0 w 12191999"/>
              <a:gd name="connsiteY0" fmla="*/ 0 h 4053385"/>
              <a:gd name="connsiteX1" fmla="*/ 12191999 w 12191999"/>
              <a:gd name="connsiteY1" fmla="*/ 0 h 4053385"/>
              <a:gd name="connsiteX2" fmla="*/ 12191999 w 12191999"/>
              <a:gd name="connsiteY2" fmla="*/ 4053385 h 4053385"/>
              <a:gd name="connsiteX3" fmla="*/ 0 w 12191999"/>
              <a:gd name="connsiteY3" fmla="*/ 4053385 h 4053385"/>
              <a:gd name="connsiteX4" fmla="*/ 0 w 12191999"/>
              <a:gd name="connsiteY4" fmla="*/ 0 h 4053385"/>
              <a:gd name="connsiteX0-1" fmla="*/ 2852382 w 12191999"/>
              <a:gd name="connsiteY0-2" fmla="*/ 81887 h 4053385"/>
              <a:gd name="connsiteX1-3" fmla="*/ 12191999 w 12191999"/>
              <a:gd name="connsiteY1-4" fmla="*/ 0 h 4053385"/>
              <a:gd name="connsiteX2-5" fmla="*/ 12191999 w 12191999"/>
              <a:gd name="connsiteY2-6" fmla="*/ 4053385 h 4053385"/>
              <a:gd name="connsiteX3-7" fmla="*/ 0 w 12191999"/>
              <a:gd name="connsiteY3-8" fmla="*/ 4053385 h 4053385"/>
              <a:gd name="connsiteX4-9" fmla="*/ 2852382 w 12191999"/>
              <a:gd name="connsiteY4-10" fmla="*/ 81887 h 4053385"/>
              <a:gd name="connsiteX0-11" fmla="*/ 2852382 w 12191999"/>
              <a:gd name="connsiteY0-12" fmla="*/ 319319 h 4290817"/>
              <a:gd name="connsiteX1-13" fmla="*/ 12191999 w 12191999"/>
              <a:gd name="connsiteY1-14" fmla="*/ 237432 h 4290817"/>
              <a:gd name="connsiteX2-15" fmla="*/ 12191999 w 12191999"/>
              <a:gd name="connsiteY2-16" fmla="*/ 4290817 h 4290817"/>
              <a:gd name="connsiteX3-17" fmla="*/ 0 w 12191999"/>
              <a:gd name="connsiteY3-18" fmla="*/ 4290817 h 4290817"/>
              <a:gd name="connsiteX4-19" fmla="*/ 2852382 w 12191999"/>
              <a:gd name="connsiteY4-20" fmla="*/ 319319 h 4290817"/>
              <a:gd name="connsiteX0-21" fmla="*/ 2852382 w 12191999"/>
              <a:gd name="connsiteY0-22" fmla="*/ 694894 h 4666392"/>
              <a:gd name="connsiteX1-23" fmla="*/ 12191999 w 12191999"/>
              <a:gd name="connsiteY1-24" fmla="*/ 613007 h 4666392"/>
              <a:gd name="connsiteX2-25" fmla="*/ 12191999 w 12191999"/>
              <a:gd name="connsiteY2-26" fmla="*/ 4666392 h 4666392"/>
              <a:gd name="connsiteX3-27" fmla="*/ 0 w 12191999"/>
              <a:gd name="connsiteY3-28" fmla="*/ 4666392 h 4666392"/>
              <a:gd name="connsiteX4-29" fmla="*/ 2852382 w 12191999"/>
              <a:gd name="connsiteY4-30" fmla="*/ 694894 h 4666392"/>
              <a:gd name="connsiteX0-31" fmla="*/ 2852382 w 12191999"/>
              <a:gd name="connsiteY0-32" fmla="*/ 694894 h 4666392"/>
              <a:gd name="connsiteX1-33" fmla="*/ 12191999 w 12191999"/>
              <a:gd name="connsiteY1-34" fmla="*/ 613007 h 4666392"/>
              <a:gd name="connsiteX2-35" fmla="*/ 12191999 w 12191999"/>
              <a:gd name="connsiteY2-36" fmla="*/ 4666392 h 4666392"/>
              <a:gd name="connsiteX3-37" fmla="*/ 0 w 12191999"/>
              <a:gd name="connsiteY3-38" fmla="*/ 4666392 h 4666392"/>
              <a:gd name="connsiteX4-39" fmla="*/ 2852382 w 12191999"/>
              <a:gd name="connsiteY4-40" fmla="*/ 694894 h 4666392"/>
              <a:gd name="connsiteX0-41" fmla="*/ 4435522 w 12191999"/>
              <a:gd name="connsiteY0-42" fmla="*/ 951932 h 4227394"/>
              <a:gd name="connsiteX1-43" fmla="*/ 12191999 w 12191999"/>
              <a:gd name="connsiteY1-44" fmla="*/ 174009 h 4227394"/>
              <a:gd name="connsiteX2-45" fmla="*/ 12191999 w 12191999"/>
              <a:gd name="connsiteY2-46" fmla="*/ 4227394 h 4227394"/>
              <a:gd name="connsiteX3-47" fmla="*/ 0 w 12191999"/>
              <a:gd name="connsiteY3-48" fmla="*/ 4227394 h 4227394"/>
              <a:gd name="connsiteX4-49" fmla="*/ 4435522 w 12191999"/>
              <a:gd name="connsiteY4-50" fmla="*/ 951932 h 4227394"/>
              <a:gd name="connsiteX0-51" fmla="*/ 4435522 w 12191999"/>
              <a:gd name="connsiteY0-52" fmla="*/ 951932 h 4227394"/>
              <a:gd name="connsiteX1-53" fmla="*/ 12191999 w 12191999"/>
              <a:gd name="connsiteY1-54" fmla="*/ 174009 h 4227394"/>
              <a:gd name="connsiteX2-55" fmla="*/ 12191999 w 12191999"/>
              <a:gd name="connsiteY2-56" fmla="*/ 4227394 h 4227394"/>
              <a:gd name="connsiteX3-57" fmla="*/ 0 w 12191999"/>
              <a:gd name="connsiteY3-58" fmla="*/ 4227394 h 4227394"/>
              <a:gd name="connsiteX4-59" fmla="*/ 4435522 w 12191999"/>
              <a:gd name="connsiteY4-60" fmla="*/ 951932 h 4227394"/>
              <a:gd name="connsiteX0-61" fmla="*/ 0 w 12191999"/>
              <a:gd name="connsiteY0-62" fmla="*/ 4053385 h 4053385"/>
              <a:gd name="connsiteX1-63" fmla="*/ 12191999 w 12191999"/>
              <a:gd name="connsiteY1-64" fmla="*/ 0 h 4053385"/>
              <a:gd name="connsiteX2-65" fmla="*/ 12191999 w 12191999"/>
              <a:gd name="connsiteY2-66" fmla="*/ 4053385 h 4053385"/>
              <a:gd name="connsiteX3-67" fmla="*/ 0 w 12191999"/>
              <a:gd name="connsiteY3-68" fmla="*/ 4053385 h 4053385"/>
              <a:gd name="connsiteX0-69" fmla="*/ 0 w 12191999"/>
              <a:gd name="connsiteY0-70" fmla="*/ 3480179 h 3480179"/>
              <a:gd name="connsiteX1-71" fmla="*/ 6173336 w 12191999"/>
              <a:gd name="connsiteY1-72" fmla="*/ 0 h 3480179"/>
              <a:gd name="connsiteX2-73" fmla="*/ 12191999 w 12191999"/>
              <a:gd name="connsiteY2-74" fmla="*/ 3480179 h 3480179"/>
              <a:gd name="connsiteX3-75" fmla="*/ 0 w 12191999"/>
              <a:gd name="connsiteY3-76" fmla="*/ 3480179 h 3480179"/>
              <a:gd name="connsiteX0-77" fmla="*/ 0 w 12191999"/>
              <a:gd name="connsiteY0-78" fmla="*/ 3480179 h 3480179"/>
              <a:gd name="connsiteX1-79" fmla="*/ 6173336 w 12191999"/>
              <a:gd name="connsiteY1-80" fmla="*/ 0 h 3480179"/>
              <a:gd name="connsiteX2-81" fmla="*/ 12191999 w 12191999"/>
              <a:gd name="connsiteY2-82" fmla="*/ 3480179 h 3480179"/>
              <a:gd name="connsiteX3-83" fmla="*/ 0 w 12191999"/>
              <a:gd name="connsiteY3-84" fmla="*/ 3480179 h 3480179"/>
              <a:gd name="connsiteX0-85" fmla="*/ 0 w 6173336"/>
              <a:gd name="connsiteY0-86" fmla="*/ 3480179 h 3480179"/>
              <a:gd name="connsiteX1-87" fmla="*/ 6173336 w 6173336"/>
              <a:gd name="connsiteY1-88" fmla="*/ 0 h 3480179"/>
              <a:gd name="connsiteX2-89" fmla="*/ 0 w 6173336"/>
              <a:gd name="connsiteY2-90" fmla="*/ 3480179 h 3480179"/>
              <a:gd name="connsiteX0-91" fmla="*/ 0 w 9271378"/>
              <a:gd name="connsiteY0-92" fmla="*/ 3548417 h 3548417"/>
              <a:gd name="connsiteX1-93" fmla="*/ 9271378 w 9271378"/>
              <a:gd name="connsiteY1-94" fmla="*/ 0 h 3548417"/>
              <a:gd name="connsiteX2-95" fmla="*/ 0 w 9271378"/>
              <a:gd name="connsiteY2-96" fmla="*/ 3548417 h 3548417"/>
              <a:gd name="connsiteX0-97" fmla="*/ 0 w 9271378"/>
              <a:gd name="connsiteY0-98" fmla="*/ 3659780 h 3659780"/>
              <a:gd name="connsiteX1-99" fmla="*/ 9271378 w 9271378"/>
              <a:gd name="connsiteY1-100" fmla="*/ 111363 h 3659780"/>
              <a:gd name="connsiteX2-101" fmla="*/ 0 w 9271378"/>
              <a:gd name="connsiteY2-102" fmla="*/ 3659780 h 3659780"/>
              <a:gd name="connsiteX0-103" fmla="*/ 0 w 12123760"/>
              <a:gd name="connsiteY0-104" fmla="*/ 3103911 h 3103911"/>
              <a:gd name="connsiteX1-105" fmla="*/ 12123760 w 12123760"/>
              <a:gd name="connsiteY1-106" fmla="*/ 128700 h 3103911"/>
              <a:gd name="connsiteX2-107" fmla="*/ 0 w 12123760"/>
              <a:gd name="connsiteY2-108" fmla="*/ 3103911 h 3103911"/>
              <a:gd name="connsiteX0-109" fmla="*/ 0 w 12123760"/>
              <a:gd name="connsiteY0-110" fmla="*/ 3360951 h 3360951"/>
              <a:gd name="connsiteX1-111" fmla="*/ 12123760 w 12123760"/>
              <a:gd name="connsiteY1-112" fmla="*/ 385740 h 3360951"/>
              <a:gd name="connsiteX2-113" fmla="*/ 0 w 12123760"/>
              <a:gd name="connsiteY2-114" fmla="*/ 3360951 h 3360951"/>
              <a:gd name="connsiteX0-115" fmla="*/ 0 w 12123760"/>
              <a:gd name="connsiteY0-116" fmla="*/ 3360951 h 3360951"/>
              <a:gd name="connsiteX1-117" fmla="*/ 12123760 w 12123760"/>
              <a:gd name="connsiteY1-118" fmla="*/ 385740 h 3360951"/>
              <a:gd name="connsiteX2-119" fmla="*/ 0 w 12123760"/>
              <a:gd name="connsiteY2-120" fmla="*/ 3360951 h 3360951"/>
              <a:gd name="connsiteX0-121" fmla="*/ 0 w 11741622"/>
              <a:gd name="connsiteY0-122" fmla="*/ 3360951 h 3360951"/>
              <a:gd name="connsiteX1-123" fmla="*/ 11741622 w 11741622"/>
              <a:gd name="connsiteY1-124" fmla="*/ 385740 h 3360951"/>
              <a:gd name="connsiteX2-125" fmla="*/ 0 w 11741622"/>
              <a:gd name="connsiteY2-126" fmla="*/ 3360951 h 3360951"/>
              <a:gd name="connsiteX0-127" fmla="*/ 0 w 12082816"/>
              <a:gd name="connsiteY0-128" fmla="*/ 3360951 h 3360951"/>
              <a:gd name="connsiteX1-129" fmla="*/ 12082816 w 12082816"/>
              <a:gd name="connsiteY1-130" fmla="*/ 385740 h 3360951"/>
              <a:gd name="connsiteX2-131" fmla="*/ 0 w 12082816"/>
              <a:gd name="connsiteY2-132" fmla="*/ 3360951 h 3360951"/>
              <a:gd name="connsiteX0-133" fmla="*/ 0 w 12082816"/>
              <a:gd name="connsiteY0-134" fmla="*/ 3360951 h 3396222"/>
              <a:gd name="connsiteX1-135" fmla="*/ 12082816 w 12082816"/>
              <a:gd name="connsiteY1-136" fmla="*/ 385740 h 3396222"/>
              <a:gd name="connsiteX2-137" fmla="*/ 0 w 12082816"/>
              <a:gd name="connsiteY2-138" fmla="*/ 3360951 h 3396222"/>
              <a:gd name="connsiteX0-139" fmla="*/ 0 w 12082816"/>
              <a:gd name="connsiteY0-140" fmla="*/ 3597763 h 3633034"/>
              <a:gd name="connsiteX1-141" fmla="*/ 12082816 w 12082816"/>
              <a:gd name="connsiteY1-142" fmla="*/ 622552 h 3633034"/>
              <a:gd name="connsiteX2-143" fmla="*/ 0 w 12082816"/>
              <a:gd name="connsiteY2-144" fmla="*/ 3597763 h 3633034"/>
              <a:gd name="connsiteX0-145" fmla="*/ 0 w 12082816"/>
              <a:gd name="connsiteY0-146" fmla="*/ 3597763 h 3597763"/>
              <a:gd name="connsiteX1-147" fmla="*/ 12082816 w 12082816"/>
              <a:gd name="connsiteY1-148" fmla="*/ 622552 h 3597763"/>
              <a:gd name="connsiteX2-149" fmla="*/ 0 w 12082816"/>
              <a:gd name="connsiteY2-150" fmla="*/ 3597763 h 3597763"/>
              <a:gd name="connsiteX0-151" fmla="*/ 0 w 12082816"/>
              <a:gd name="connsiteY0-152" fmla="*/ 3597763 h 3597763"/>
              <a:gd name="connsiteX1-153" fmla="*/ 12082816 w 12082816"/>
              <a:gd name="connsiteY1-154" fmla="*/ 622552 h 3597763"/>
              <a:gd name="connsiteX2-155" fmla="*/ 0 w 12082816"/>
              <a:gd name="connsiteY2-156" fmla="*/ 3597763 h 3597763"/>
              <a:gd name="connsiteX0-157" fmla="*/ 0 w 12082816"/>
              <a:gd name="connsiteY0-158" fmla="*/ 3982577 h 3982577"/>
              <a:gd name="connsiteX1-159" fmla="*/ 12082816 w 12082816"/>
              <a:gd name="connsiteY1-160" fmla="*/ 1007366 h 3982577"/>
              <a:gd name="connsiteX2-161" fmla="*/ 0 w 12082816"/>
              <a:gd name="connsiteY2-162" fmla="*/ 3982577 h 3982577"/>
              <a:gd name="connsiteX0-163" fmla="*/ 0 w 12082816"/>
              <a:gd name="connsiteY0-164" fmla="*/ 3982577 h 3982577"/>
              <a:gd name="connsiteX1-165" fmla="*/ 12082816 w 12082816"/>
              <a:gd name="connsiteY1-166" fmla="*/ 1007366 h 3982577"/>
              <a:gd name="connsiteX2-167" fmla="*/ 0 w 12082816"/>
              <a:gd name="connsiteY2-168" fmla="*/ 3982577 h 3982577"/>
              <a:gd name="connsiteX0-169" fmla="*/ 0 w 12082816"/>
              <a:gd name="connsiteY0-170" fmla="*/ 3982577 h 3982577"/>
              <a:gd name="connsiteX1-171" fmla="*/ 12082816 w 12082816"/>
              <a:gd name="connsiteY1-172" fmla="*/ 1007366 h 3982577"/>
              <a:gd name="connsiteX2-173" fmla="*/ 0 w 12082816"/>
              <a:gd name="connsiteY2-174" fmla="*/ 3982577 h 3982577"/>
              <a:gd name="connsiteX0-175" fmla="*/ 0 w 12082816"/>
              <a:gd name="connsiteY0-176" fmla="*/ 4141789 h 4141789"/>
              <a:gd name="connsiteX1-177" fmla="*/ 12082816 w 12082816"/>
              <a:gd name="connsiteY1-178" fmla="*/ 1166578 h 4141789"/>
              <a:gd name="connsiteX2-179" fmla="*/ 0 w 12082816"/>
              <a:gd name="connsiteY2-180" fmla="*/ 4141789 h 4141789"/>
              <a:gd name="connsiteX0-181" fmla="*/ 0 w 12082816"/>
              <a:gd name="connsiteY0-182" fmla="*/ 2975211 h 2975211"/>
              <a:gd name="connsiteX1-183" fmla="*/ 12082816 w 12082816"/>
              <a:gd name="connsiteY1-184" fmla="*/ 0 h 2975211"/>
              <a:gd name="connsiteX2-185" fmla="*/ 0 w 12082816"/>
              <a:gd name="connsiteY2-186" fmla="*/ 2975211 h 2975211"/>
              <a:gd name="connsiteX0-187" fmla="*/ 0 w 12082816"/>
              <a:gd name="connsiteY0-188" fmla="*/ 2975211 h 2975211"/>
              <a:gd name="connsiteX1-189" fmla="*/ 12082816 w 12082816"/>
              <a:gd name="connsiteY1-190" fmla="*/ 0 h 2975211"/>
              <a:gd name="connsiteX2-191" fmla="*/ 0 w 12082816"/>
              <a:gd name="connsiteY2-192" fmla="*/ 2975211 h 2975211"/>
              <a:gd name="connsiteX0-193" fmla="*/ 0 w 12082816"/>
              <a:gd name="connsiteY0-194" fmla="*/ 2975211 h 2975211"/>
              <a:gd name="connsiteX1-195" fmla="*/ 12082816 w 12082816"/>
              <a:gd name="connsiteY1-196" fmla="*/ 0 h 2975211"/>
              <a:gd name="connsiteX2-197" fmla="*/ 0 w 12082816"/>
              <a:gd name="connsiteY2-198" fmla="*/ 2975211 h 2975211"/>
              <a:gd name="connsiteX0-199" fmla="*/ 0 w 12082816"/>
              <a:gd name="connsiteY0-200" fmla="*/ 2975211 h 2975211"/>
              <a:gd name="connsiteX1-201" fmla="*/ 12082816 w 12082816"/>
              <a:gd name="connsiteY1-202" fmla="*/ 0 h 2975211"/>
              <a:gd name="connsiteX2-203" fmla="*/ 0 w 12082816"/>
              <a:gd name="connsiteY2-204" fmla="*/ 2975211 h 2975211"/>
              <a:gd name="connsiteX0-205" fmla="*/ 0 w 12082816"/>
              <a:gd name="connsiteY0-206" fmla="*/ 2975211 h 2975211"/>
              <a:gd name="connsiteX1-207" fmla="*/ 12082816 w 12082816"/>
              <a:gd name="connsiteY1-208" fmla="*/ 0 h 2975211"/>
              <a:gd name="connsiteX2-209" fmla="*/ 0 w 12082816"/>
              <a:gd name="connsiteY2-210" fmla="*/ 2975211 h 2975211"/>
              <a:gd name="connsiteX0-211" fmla="*/ 0 w 12123760"/>
              <a:gd name="connsiteY0-212" fmla="*/ 3807725 h 3807725"/>
              <a:gd name="connsiteX1-213" fmla="*/ 12123760 w 12123760"/>
              <a:gd name="connsiteY1-214" fmla="*/ 0 h 3807725"/>
              <a:gd name="connsiteX2-215" fmla="*/ 0 w 12123760"/>
              <a:gd name="connsiteY2-216" fmla="*/ 3807725 h 3807725"/>
              <a:gd name="connsiteX0-217" fmla="*/ 0 w 12123760"/>
              <a:gd name="connsiteY0-218" fmla="*/ 3807725 h 3807725"/>
              <a:gd name="connsiteX1-219" fmla="*/ 12123760 w 12123760"/>
              <a:gd name="connsiteY1-220" fmla="*/ 0 h 3807725"/>
              <a:gd name="connsiteX2-221" fmla="*/ 0 w 12123760"/>
              <a:gd name="connsiteY2-222" fmla="*/ 3807725 h 3807725"/>
              <a:gd name="connsiteX0-223" fmla="*/ 0 w 12123760"/>
              <a:gd name="connsiteY0-224" fmla="*/ 3807725 h 3807725"/>
              <a:gd name="connsiteX1-225" fmla="*/ 12123760 w 12123760"/>
              <a:gd name="connsiteY1-226" fmla="*/ 0 h 3807725"/>
              <a:gd name="connsiteX2-227" fmla="*/ 0 w 12123760"/>
              <a:gd name="connsiteY2-228" fmla="*/ 3807725 h 3807725"/>
              <a:gd name="connsiteX0-229" fmla="*/ 0 w 12123760"/>
              <a:gd name="connsiteY0-230" fmla="*/ 3807725 h 3807725"/>
              <a:gd name="connsiteX1-231" fmla="*/ 12123760 w 12123760"/>
              <a:gd name="connsiteY1-232" fmla="*/ 0 h 3807725"/>
              <a:gd name="connsiteX2-233" fmla="*/ 0 w 12123760"/>
              <a:gd name="connsiteY2-234" fmla="*/ 3807725 h 3807725"/>
              <a:gd name="connsiteX0-235" fmla="*/ 0 w 12123760"/>
              <a:gd name="connsiteY0-236" fmla="*/ 3807725 h 3807725"/>
              <a:gd name="connsiteX1-237" fmla="*/ 12123760 w 12123760"/>
              <a:gd name="connsiteY1-238" fmla="*/ 0 h 3807725"/>
              <a:gd name="connsiteX2-239" fmla="*/ 0 w 12123760"/>
              <a:gd name="connsiteY2-240" fmla="*/ 3807725 h 3807725"/>
              <a:gd name="connsiteX0-241" fmla="*/ 0 w 12123760"/>
              <a:gd name="connsiteY0-242" fmla="*/ 3807725 h 3807725"/>
              <a:gd name="connsiteX1-243" fmla="*/ 12123760 w 12123760"/>
              <a:gd name="connsiteY1-244" fmla="*/ 0 h 3807725"/>
              <a:gd name="connsiteX2-245" fmla="*/ 0 w 12123760"/>
              <a:gd name="connsiteY2-246" fmla="*/ 3807725 h 3807725"/>
              <a:gd name="connsiteX0-247" fmla="*/ 0 w 12123760"/>
              <a:gd name="connsiteY0-248" fmla="*/ 3807725 h 3807725"/>
              <a:gd name="connsiteX1-249" fmla="*/ 12123760 w 12123760"/>
              <a:gd name="connsiteY1-250" fmla="*/ 0 h 3807725"/>
              <a:gd name="connsiteX2-251" fmla="*/ 0 w 12123760"/>
              <a:gd name="connsiteY2-252" fmla="*/ 3807725 h 3807725"/>
              <a:gd name="connsiteX0-253" fmla="*/ 0 w 12123760"/>
              <a:gd name="connsiteY0-254" fmla="*/ 3807725 h 3807725"/>
              <a:gd name="connsiteX1-255" fmla="*/ 12123760 w 12123760"/>
              <a:gd name="connsiteY1-256" fmla="*/ 0 h 3807725"/>
              <a:gd name="connsiteX2-257" fmla="*/ 0 w 12123760"/>
              <a:gd name="connsiteY2-258" fmla="*/ 3807725 h 3807725"/>
              <a:gd name="connsiteX0-259" fmla="*/ 0 w 12123760"/>
              <a:gd name="connsiteY0-260" fmla="*/ 3807725 h 3807725"/>
              <a:gd name="connsiteX1-261" fmla="*/ 12123760 w 12123760"/>
              <a:gd name="connsiteY1-262" fmla="*/ 0 h 3807725"/>
              <a:gd name="connsiteX2-263" fmla="*/ 0 w 12123760"/>
              <a:gd name="connsiteY2-264" fmla="*/ 3807725 h 3807725"/>
              <a:gd name="connsiteX0-265" fmla="*/ 0 w 12123760"/>
              <a:gd name="connsiteY0-266" fmla="*/ 3807725 h 3807725"/>
              <a:gd name="connsiteX1-267" fmla="*/ 12123760 w 12123760"/>
              <a:gd name="connsiteY1-268" fmla="*/ 0 h 3807725"/>
              <a:gd name="connsiteX2-269" fmla="*/ 0 w 12123760"/>
              <a:gd name="connsiteY2-270" fmla="*/ 3807725 h 3807725"/>
              <a:gd name="connsiteX0-271" fmla="*/ 0 w 12123760"/>
              <a:gd name="connsiteY0-272" fmla="*/ 3807725 h 3807725"/>
              <a:gd name="connsiteX1-273" fmla="*/ 12123760 w 12123760"/>
              <a:gd name="connsiteY1-274" fmla="*/ 0 h 3807725"/>
              <a:gd name="connsiteX2-275" fmla="*/ 0 w 12123760"/>
              <a:gd name="connsiteY2-276" fmla="*/ 3807725 h 3807725"/>
              <a:gd name="connsiteX0-277" fmla="*/ 0 w 12123760"/>
              <a:gd name="connsiteY0-278" fmla="*/ 3807725 h 3807725"/>
              <a:gd name="connsiteX1-279" fmla="*/ 12123760 w 12123760"/>
              <a:gd name="connsiteY1-280" fmla="*/ 0 h 3807725"/>
              <a:gd name="connsiteX2-281" fmla="*/ 0 w 12123760"/>
              <a:gd name="connsiteY2-282" fmla="*/ 3807725 h 3807725"/>
              <a:gd name="connsiteX0-283" fmla="*/ 0 w 12123760"/>
              <a:gd name="connsiteY0-284" fmla="*/ 3807725 h 3807725"/>
              <a:gd name="connsiteX1-285" fmla="*/ 12123760 w 12123760"/>
              <a:gd name="connsiteY1-286" fmla="*/ 0 h 3807725"/>
              <a:gd name="connsiteX2-287" fmla="*/ 0 w 12123760"/>
              <a:gd name="connsiteY2-288" fmla="*/ 3807725 h 3807725"/>
              <a:gd name="connsiteX0-289" fmla="*/ 0 w 12123760"/>
              <a:gd name="connsiteY0-290" fmla="*/ 3807725 h 3807725"/>
              <a:gd name="connsiteX1-291" fmla="*/ 12123760 w 12123760"/>
              <a:gd name="connsiteY1-292" fmla="*/ 0 h 3807725"/>
              <a:gd name="connsiteX2-293" fmla="*/ 0 w 12123760"/>
              <a:gd name="connsiteY2-294" fmla="*/ 3807725 h 3807725"/>
              <a:gd name="connsiteX0-295" fmla="*/ 0 w 12123760"/>
              <a:gd name="connsiteY0-296" fmla="*/ 3807725 h 3807725"/>
              <a:gd name="connsiteX1-297" fmla="*/ 12123760 w 12123760"/>
              <a:gd name="connsiteY1-298" fmla="*/ 0 h 3807725"/>
              <a:gd name="connsiteX2-299" fmla="*/ 0 w 12123760"/>
              <a:gd name="connsiteY2-300" fmla="*/ 3807725 h 3807725"/>
            </a:gdLst>
            <a:ahLst/>
            <a:cxnLst>
              <a:cxn ang="0">
                <a:pos x="connsiteX0-1" y="connsiteY0-2"/>
              </a:cxn>
              <a:cxn ang="0">
                <a:pos x="connsiteX1-3" y="connsiteY1-4"/>
              </a:cxn>
              <a:cxn ang="0">
                <a:pos x="connsiteX2-5" y="connsiteY2-6"/>
              </a:cxn>
            </a:cxnLst>
            <a:rect l="l" t="t" r="r" b="b"/>
            <a:pathLst>
              <a:path w="12123760" h="3807725">
                <a:moveTo>
                  <a:pt x="0" y="3807725"/>
                </a:moveTo>
                <a:cubicBezTo>
                  <a:pt x="2497539" y="-88710"/>
                  <a:pt x="8249312" y="1842448"/>
                  <a:pt x="12123760" y="0"/>
                </a:cubicBezTo>
                <a:cubicBezTo>
                  <a:pt x="9392692" y="3093491"/>
                  <a:pt x="2430817" y="1191905"/>
                  <a:pt x="0" y="3807725"/>
                </a:cubicBezTo>
                <a:close/>
              </a:path>
            </a:pathLst>
          </a:custGeom>
          <a:solidFill>
            <a:srgbClr val="70AD47"/>
          </a:solidFill>
          <a:ln>
            <a:noFill/>
          </a:ln>
        </p:spPr>
        <p:style>
          <a:lnRef idx="2">
            <a:srgbClr val="70AD47">
              <a:shade val="50000"/>
            </a:srgbClr>
          </a:lnRef>
          <a:fillRef idx="1">
            <a:srgbClr val="70AD47"/>
          </a:fillRef>
          <a:effectRef idx="0">
            <a:srgbClr val="70AD47"/>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7"/>
          <p:cNvSpPr/>
          <p:nvPr>
            <p:custDataLst>
              <p:tags r:id="rId8"/>
            </p:custDataLst>
          </p:nvPr>
        </p:nvSpPr>
        <p:spPr>
          <a:xfrm rot="6612156" flipH="1">
            <a:off x="1350025" y="1502795"/>
            <a:ext cx="465944" cy="547684"/>
          </a:xfrm>
          <a:custGeom>
            <a:avLst/>
            <a:gdLst>
              <a:gd name="connsiteX0" fmla="*/ 0 w 12191999"/>
              <a:gd name="connsiteY0" fmla="*/ 0 h 4053385"/>
              <a:gd name="connsiteX1" fmla="*/ 12191999 w 12191999"/>
              <a:gd name="connsiteY1" fmla="*/ 0 h 4053385"/>
              <a:gd name="connsiteX2" fmla="*/ 12191999 w 12191999"/>
              <a:gd name="connsiteY2" fmla="*/ 4053385 h 4053385"/>
              <a:gd name="connsiteX3" fmla="*/ 0 w 12191999"/>
              <a:gd name="connsiteY3" fmla="*/ 4053385 h 4053385"/>
              <a:gd name="connsiteX4" fmla="*/ 0 w 12191999"/>
              <a:gd name="connsiteY4" fmla="*/ 0 h 4053385"/>
              <a:gd name="connsiteX0-1" fmla="*/ 2852382 w 12191999"/>
              <a:gd name="connsiteY0-2" fmla="*/ 81887 h 4053385"/>
              <a:gd name="connsiteX1-3" fmla="*/ 12191999 w 12191999"/>
              <a:gd name="connsiteY1-4" fmla="*/ 0 h 4053385"/>
              <a:gd name="connsiteX2-5" fmla="*/ 12191999 w 12191999"/>
              <a:gd name="connsiteY2-6" fmla="*/ 4053385 h 4053385"/>
              <a:gd name="connsiteX3-7" fmla="*/ 0 w 12191999"/>
              <a:gd name="connsiteY3-8" fmla="*/ 4053385 h 4053385"/>
              <a:gd name="connsiteX4-9" fmla="*/ 2852382 w 12191999"/>
              <a:gd name="connsiteY4-10" fmla="*/ 81887 h 4053385"/>
              <a:gd name="connsiteX0-11" fmla="*/ 2852382 w 12191999"/>
              <a:gd name="connsiteY0-12" fmla="*/ 319319 h 4290817"/>
              <a:gd name="connsiteX1-13" fmla="*/ 12191999 w 12191999"/>
              <a:gd name="connsiteY1-14" fmla="*/ 237432 h 4290817"/>
              <a:gd name="connsiteX2-15" fmla="*/ 12191999 w 12191999"/>
              <a:gd name="connsiteY2-16" fmla="*/ 4290817 h 4290817"/>
              <a:gd name="connsiteX3-17" fmla="*/ 0 w 12191999"/>
              <a:gd name="connsiteY3-18" fmla="*/ 4290817 h 4290817"/>
              <a:gd name="connsiteX4-19" fmla="*/ 2852382 w 12191999"/>
              <a:gd name="connsiteY4-20" fmla="*/ 319319 h 4290817"/>
              <a:gd name="connsiteX0-21" fmla="*/ 2852382 w 12191999"/>
              <a:gd name="connsiteY0-22" fmla="*/ 694894 h 4666392"/>
              <a:gd name="connsiteX1-23" fmla="*/ 12191999 w 12191999"/>
              <a:gd name="connsiteY1-24" fmla="*/ 613007 h 4666392"/>
              <a:gd name="connsiteX2-25" fmla="*/ 12191999 w 12191999"/>
              <a:gd name="connsiteY2-26" fmla="*/ 4666392 h 4666392"/>
              <a:gd name="connsiteX3-27" fmla="*/ 0 w 12191999"/>
              <a:gd name="connsiteY3-28" fmla="*/ 4666392 h 4666392"/>
              <a:gd name="connsiteX4-29" fmla="*/ 2852382 w 12191999"/>
              <a:gd name="connsiteY4-30" fmla="*/ 694894 h 4666392"/>
              <a:gd name="connsiteX0-31" fmla="*/ 2852382 w 12191999"/>
              <a:gd name="connsiteY0-32" fmla="*/ 694894 h 4666392"/>
              <a:gd name="connsiteX1-33" fmla="*/ 12191999 w 12191999"/>
              <a:gd name="connsiteY1-34" fmla="*/ 613007 h 4666392"/>
              <a:gd name="connsiteX2-35" fmla="*/ 12191999 w 12191999"/>
              <a:gd name="connsiteY2-36" fmla="*/ 4666392 h 4666392"/>
              <a:gd name="connsiteX3-37" fmla="*/ 0 w 12191999"/>
              <a:gd name="connsiteY3-38" fmla="*/ 4666392 h 4666392"/>
              <a:gd name="connsiteX4-39" fmla="*/ 2852382 w 12191999"/>
              <a:gd name="connsiteY4-40" fmla="*/ 694894 h 4666392"/>
              <a:gd name="connsiteX0-41" fmla="*/ 4435522 w 12191999"/>
              <a:gd name="connsiteY0-42" fmla="*/ 951932 h 4227394"/>
              <a:gd name="connsiteX1-43" fmla="*/ 12191999 w 12191999"/>
              <a:gd name="connsiteY1-44" fmla="*/ 174009 h 4227394"/>
              <a:gd name="connsiteX2-45" fmla="*/ 12191999 w 12191999"/>
              <a:gd name="connsiteY2-46" fmla="*/ 4227394 h 4227394"/>
              <a:gd name="connsiteX3-47" fmla="*/ 0 w 12191999"/>
              <a:gd name="connsiteY3-48" fmla="*/ 4227394 h 4227394"/>
              <a:gd name="connsiteX4-49" fmla="*/ 4435522 w 12191999"/>
              <a:gd name="connsiteY4-50" fmla="*/ 951932 h 4227394"/>
              <a:gd name="connsiteX0-51" fmla="*/ 4435522 w 12191999"/>
              <a:gd name="connsiteY0-52" fmla="*/ 951932 h 4227394"/>
              <a:gd name="connsiteX1-53" fmla="*/ 12191999 w 12191999"/>
              <a:gd name="connsiteY1-54" fmla="*/ 174009 h 4227394"/>
              <a:gd name="connsiteX2-55" fmla="*/ 12191999 w 12191999"/>
              <a:gd name="connsiteY2-56" fmla="*/ 4227394 h 4227394"/>
              <a:gd name="connsiteX3-57" fmla="*/ 0 w 12191999"/>
              <a:gd name="connsiteY3-58" fmla="*/ 4227394 h 4227394"/>
              <a:gd name="connsiteX4-59" fmla="*/ 4435522 w 12191999"/>
              <a:gd name="connsiteY4-60" fmla="*/ 951932 h 4227394"/>
              <a:gd name="connsiteX0-61" fmla="*/ 0 w 12191999"/>
              <a:gd name="connsiteY0-62" fmla="*/ 4053385 h 4053385"/>
              <a:gd name="connsiteX1-63" fmla="*/ 12191999 w 12191999"/>
              <a:gd name="connsiteY1-64" fmla="*/ 0 h 4053385"/>
              <a:gd name="connsiteX2-65" fmla="*/ 12191999 w 12191999"/>
              <a:gd name="connsiteY2-66" fmla="*/ 4053385 h 4053385"/>
              <a:gd name="connsiteX3-67" fmla="*/ 0 w 12191999"/>
              <a:gd name="connsiteY3-68" fmla="*/ 4053385 h 4053385"/>
              <a:gd name="connsiteX0-69" fmla="*/ 0 w 12191999"/>
              <a:gd name="connsiteY0-70" fmla="*/ 3480179 h 3480179"/>
              <a:gd name="connsiteX1-71" fmla="*/ 6173336 w 12191999"/>
              <a:gd name="connsiteY1-72" fmla="*/ 0 h 3480179"/>
              <a:gd name="connsiteX2-73" fmla="*/ 12191999 w 12191999"/>
              <a:gd name="connsiteY2-74" fmla="*/ 3480179 h 3480179"/>
              <a:gd name="connsiteX3-75" fmla="*/ 0 w 12191999"/>
              <a:gd name="connsiteY3-76" fmla="*/ 3480179 h 3480179"/>
              <a:gd name="connsiteX0-77" fmla="*/ 0 w 12191999"/>
              <a:gd name="connsiteY0-78" fmla="*/ 3480179 h 3480179"/>
              <a:gd name="connsiteX1-79" fmla="*/ 6173336 w 12191999"/>
              <a:gd name="connsiteY1-80" fmla="*/ 0 h 3480179"/>
              <a:gd name="connsiteX2-81" fmla="*/ 12191999 w 12191999"/>
              <a:gd name="connsiteY2-82" fmla="*/ 3480179 h 3480179"/>
              <a:gd name="connsiteX3-83" fmla="*/ 0 w 12191999"/>
              <a:gd name="connsiteY3-84" fmla="*/ 3480179 h 3480179"/>
              <a:gd name="connsiteX0-85" fmla="*/ 0 w 6173336"/>
              <a:gd name="connsiteY0-86" fmla="*/ 3480179 h 3480179"/>
              <a:gd name="connsiteX1-87" fmla="*/ 6173336 w 6173336"/>
              <a:gd name="connsiteY1-88" fmla="*/ 0 h 3480179"/>
              <a:gd name="connsiteX2-89" fmla="*/ 0 w 6173336"/>
              <a:gd name="connsiteY2-90" fmla="*/ 3480179 h 3480179"/>
              <a:gd name="connsiteX0-91" fmla="*/ 0 w 9271378"/>
              <a:gd name="connsiteY0-92" fmla="*/ 3548417 h 3548417"/>
              <a:gd name="connsiteX1-93" fmla="*/ 9271378 w 9271378"/>
              <a:gd name="connsiteY1-94" fmla="*/ 0 h 3548417"/>
              <a:gd name="connsiteX2-95" fmla="*/ 0 w 9271378"/>
              <a:gd name="connsiteY2-96" fmla="*/ 3548417 h 3548417"/>
              <a:gd name="connsiteX0-97" fmla="*/ 0 w 9271378"/>
              <a:gd name="connsiteY0-98" fmla="*/ 3659780 h 3659780"/>
              <a:gd name="connsiteX1-99" fmla="*/ 9271378 w 9271378"/>
              <a:gd name="connsiteY1-100" fmla="*/ 111363 h 3659780"/>
              <a:gd name="connsiteX2-101" fmla="*/ 0 w 9271378"/>
              <a:gd name="connsiteY2-102" fmla="*/ 3659780 h 3659780"/>
              <a:gd name="connsiteX0-103" fmla="*/ 0 w 12123760"/>
              <a:gd name="connsiteY0-104" fmla="*/ 3103911 h 3103911"/>
              <a:gd name="connsiteX1-105" fmla="*/ 12123760 w 12123760"/>
              <a:gd name="connsiteY1-106" fmla="*/ 128700 h 3103911"/>
              <a:gd name="connsiteX2-107" fmla="*/ 0 w 12123760"/>
              <a:gd name="connsiteY2-108" fmla="*/ 3103911 h 3103911"/>
              <a:gd name="connsiteX0-109" fmla="*/ 0 w 12123760"/>
              <a:gd name="connsiteY0-110" fmla="*/ 3360951 h 3360951"/>
              <a:gd name="connsiteX1-111" fmla="*/ 12123760 w 12123760"/>
              <a:gd name="connsiteY1-112" fmla="*/ 385740 h 3360951"/>
              <a:gd name="connsiteX2-113" fmla="*/ 0 w 12123760"/>
              <a:gd name="connsiteY2-114" fmla="*/ 3360951 h 3360951"/>
              <a:gd name="connsiteX0-115" fmla="*/ 0 w 12123760"/>
              <a:gd name="connsiteY0-116" fmla="*/ 3360951 h 3360951"/>
              <a:gd name="connsiteX1-117" fmla="*/ 12123760 w 12123760"/>
              <a:gd name="connsiteY1-118" fmla="*/ 385740 h 3360951"/>
              <a:gd name="connsiteX2-119" fmla="*/ 0 w 12123760"/>
              <a:gd name="connsiteY2-120" fmla="*/ 3360951 h 3360951"/>
              <a:gd name="connsiteX0-121" fmla="*/ 0 w 11741622"/>
              <a:gd name="connsiteY0-122" fmla="*/ 3360951 h 3360951"/>
              <a:gd name="connsiteX1-123" fmla="*/ 11741622 w 11741622"/>
              <a:gd name="connsiteY1-124" fmla="*/ 385740 h 3360951"/>
              <a:gd name="connsiteX2-125" fmla="*/ 0 w 11741622"/>
              <a:gd name="connsiteY2-126" fmla="*/ 3360951 h 3360951"/>
              <a:gd name="connsiteX0-127" fmla="*/ 0 w 12082816"/>
              <a:gd name="connsiteY0-128" fmla="*/ 3360951 h 3360951"/>
              <a:gd name="connsiteX1-129" fmla="*/ 12082816 w 12082816"/>
              <a:gd name="connsiteY1-130" fmla="*/ 385740 h 3360951"/>
              <a:gd name="connsiteX2-131" fmla="*/ 0 w 12082816"/>
              <a:gd name="connsiteY2-132" fmla="*/ 3360951 h 3360951"/>
              <a:gd name="connsiteX0-133" fmla="*/ 0 w 12082816"/>
              <a:gd name="connsiteY0-134" fmla="*/ 3360951 h 3396222"/>
              <a:gd name="connsiteX1-135" fmla="*/ 12082816 w 12082816"/>
              <a:gd name="connsiteY1-136" fmla="*/ 385740 h 3396222"/>
              <a:gd name="connsiteX2-137" fmla="*/ 0 w 12082816"/>
              <a:gd name="connsiteY2-138" fmla="*/ 3360951 h 3396222"/>
              <a:gd name="connsiteX0-139" fmla="*/ 0 w 12082816"/>
              <a:gd name="connsiteY0-140" fmla="*/ 3597763 h 3633034"/>
              <a:gd name="connsiteX1-141" fmla="*/ 12082816 w 12082816"/>
              <a:gd name="connsiteY1-142" fmla="*/ 622552 h 3633034"/>
              <a:gd name="connsiteX2-143" fmla="*/ 0 w 12082816"/>
              <a:gd name="connsiteY2-144" fmla="*/ 3597763 h 3633034"/>
              <a:gd name="connsiteX0-145" fmla="*/ 0 w 12082816"/>
              <a:gd name="connsiteY0-146" fmla="*/ 3597763 h 3597763"/>
              <a:gd name="connsiteX1-147" fmla="*/ 12082816 w 12082816"/>
              <a:gd name="connsiteY1-148" fmla="*/ 622552 h 3597763"/>
              <a:gd name="connsiteX2-149" fmla="*/ 0 w 12082816"/>
              <a:gd name="connsiteY2-150" fmla="*/ 3597763 h 3597763"/>
              <a:gd name="connsiteX0-151" fmla="*/ 0 w 12082816"/>
              <a:gd name="connsiteY0-152" fmla="*/ 3597763 h 3597763"/>
              <a:gd name="connsiteX1-153" fmla="*/ 12082816 w 12082816"/>
              <a:gd name="connsiteY1-154" fmla="*/ 622552 h 3597763"/>
              <a:gd name="connsiteX2-155" fmla="*/ 0 w 12082816"/>
              <a:gd name="connsiteY2-156" fmla="*/ 3597763 h 3597763"/>
              <a:gd name="connsiteX0-157" fmla="*/ 0 w 12082816"/>
              <a:gd name="connsiteY0-158" fmla="*/ 3982577 h 3982577"/>
              <a:gd name="connsiteX1-159" fmla="*/ 12082816 w 12082816"/>
              <a:gd name="connsiteY1-160" fmla="*/ 1007366 h 3982577"/>
              <a:gd name="connsiteX2-161" fmla="*/ 0 w 12082816"/>
              <a:gd name="connsiteY2-162" fmla="*/ 3982577 h 3982577"/>
              <a:gd name="connsiteX0-163" fmla="*/ 0 w 12082816"/>
              <a:gd name="connsiteY0-164" fmla="*/ 3982577 h 3982577"/>
              <a:gd name="connsiteX1-165" fmla="*/ 12082816 w 12082816"/>
              <a:gd name="connsiteY1-166" fmla="*/ 1007366 h 3982577"/>
              <a:gd name="connsiteX2-167" fmla="*/ 0 w 12082816"/>
              <a:gd name="connsiteY2-168" fmla="*/ 3982577 h 3982577"/>
              <a:gd name="connsiteX0-169" fmla="*/ 0 w 12082816"/>
              <a:gd name="connsiteY0-170" fmla="*/ 3982577 h 3982577"/>
              <a:gd name="connsiteX1-171" fmla="*/ 12082816 w 12082816"/>
              <a:gd name="connsiteY1-172" fmla="*/ 1007366 h 3982577"/>
              <a:gd name="connsiteX2-173" fmla="*/ 0 w 12082816"/>
              <a:gd name="connsiteY2-174" fmla="*/ 3982577 h 3982577"/>
              <a:gd name="connsiteX0-175" fmla="*/ 0 w 12082816"/>
              <a:gd name="connsiteY0-176" fmla="*/ 4141789 h 4141789"/>
              <a:gd name="connsiteX1-177" fmla="*/ 12082816 w 12082816"/>
              <a:gd name="connsiteY1-178" fmla="*/ 1166578 h 4141789"/>
              <a:gd name="connsiteX2-179" fmla="*/ 0 w 12082816"/>
              <a:gd name="connsiteY2-180" fmla="*/ 4141789 h 4141789"/>
              <a:gd name="connsiteX0-181" fmla="*/ 0 w 12082816"/>
              <a:gd name="connsiteY0-182" fmla="*/ 2975211 h 2975211"/>
              <a:gd name="connsiteX1-183" fmla="*/ 12082816 w 12082816"/>
              <a:gd name="connsiteY1-184" fmla="*/ 0 h 2975211"/>
              <a:gd name="connsiteX2-185" fmla="*/ 0 w 12082816"/>
              <a:gd name="connsiteY2-186" fmla="*/ 2975211 h 2975211"/>
              <a:gd name="connsiteX0-187" fmla="*/ 0 w 12082816"/>
              <a:gd name="connsiteY0-188" fmla="*/ 2975211 h 2975211"/>
              <a:gd name="connsiteX1-189" fmla="*/ 12082816 w 12082816"/>
              <a:gd name="connsiteY1-190" fmla="*/ 0 h 2975211"/>
              <a:gd name="connsiteX2-191" fmla="*/ 0 w 12082816"/>
              <a:gd name="connsiteY2-192" fmla="*/ 2975211 h 2975211"/>
              <a:gd name="connsiteX0-193" fmla="*/ 0 w 12082816"/>
              <a:gd name="connsiteY0-194" fmla="*/ 2975211 h 2975211"/>
              <a:gd name="connsiteX1-195" fmla="*/ 12082816 w 12082816"/>
              <a:gd name="connsiteY1-196" fmla="*/ 0 h 2975211"/>
              <a:gd name="connsiteX2-197" fmla="*/ 0 w 12082816"/>
              <a:gd name="connsiteY2-198" fmla="*/ 2975211 h 2975211"/>
              <a:gd name="connsiteX0-199" fmla="*/ 0 w 12082816"/>
              <a:gd name="connsiteY0-200" fmla="*/ 2975211 h 2975211"/>
              <a:gd name="connsiteX1-201" fmla="*/ 12082816 w 12082816"/>
              <a:gd name="connsiteY1-202" fmla="*/ 0 h 2975211"/>
              <a:gd name="connsiteX2-203" fmla="*/ 0 w 12082816"/>
              <a:gd name="connsiteY2-204" fmla="*/ 2975211 h 2975211"/>
              <a:gd name="connsiteX0-205" fmla="*/ 0 w 12082816"/>
              <a:gd name="connsiteY0-206" fmla="*/ 2975211 h 2975211"/>
              <a:gd name="connsiteX1-207" fmla="*/ 12082816 w 12082816"/>
              <a:gd name="connsiteY1-208" fmla="*/ 0 h 2975211"/>
              <a:gd name="connsiteX2-209" fmla="*/ 0 w 12082816"/>
              <a:gd name="connsiteY2-210" fmla="*/ 2975211 h 2975211"/>
              <a:gd name="connsiteX0-211" fmla="*/ 0 w 12123760"/>
              <a:gd name="connsiteY0-212" fmla="*/ 3807725 h 3807725"/>
              <a:gd name="connsiteX1-213" fmla="*/ 12123760 w 12123760"/>
              <a:gd name="connsiteY1-214" fmla="*/ 0 h 3807725"/>
              <a:gd name="connsiteX2-215" fmla="*/ 0 w 12123760"/>
              <a:gd name="connsiteY2-216" fmla="*/ 3807725 h 3807725"/>
              <a:gd name="connsiteX0-217" fmla="*/ 0 w 12123760"/>
              <a:gd name="connsiteY0-218" fmla="*/ 3807725 h 3807725"/>
              <a:gd name="connsiteX1-219" fmla="*/ 12123760 w 12123760"/>
              <a:gd name="connsiteY1-220" fmla="*/ 0 h 3807725"/>
              <a:gd name="connsiteX2-221" fmla="*/ 0 w 12123760"/>
              <a:gd name="connsiteY2-222" fmla="*/ 3807725 h 3807725"/>
              <a:gd name="connsiteX0-223" fmla="*/ 0 w 12123760"/>
              <a:gd name="connsiteY0-224" fmla="*/ 3807725 h 3807725"/>
              <a:gd name="connsiteX1-225" fmla="*/ 12123760 w 12123760"/>
              <a:gd name="connsiteY1-226" fmla="*/ 0 h 3807725"/>
              <a:gd name="connsiteX2-227" fmla="*/ 0 w 12123760"/>
              <a:gd name="connsiteY2-228" fmla="*/ 3807725 h 3807725"/>
              <a:gd name="connsiteX0-229" fmla="*/ 0 w 12123760"/>
              <a:gd name="connsiteY0-230" fmla="*/ 3807725 h 3807725"/>
              <a:gd name="connsiteX1-231" fmla="*/ 12123760 w 12123760"/>
              <a:gd name="connsiteY1-232" fmla="*/ 0 h 3807725"/>
              <a:gd name="connsiteX2-233" fmla="*/ 0 w 12123760"/>
              <a:gd name="connsiteY2-234" fmla="*/ 3807725 h 3807725"/>
              <a:gd name="connsiteX0-235" fmla="*/ 0 w 12123760"/>
              <a:gd name="connsiteY0-236" fmla="*/ 3807725 h 3807725"/>
              <a:gd name="connsiteX1-237" fmla="*/ 12123760 w 12123760"/>
              <a:gd name="connsiteY1-238" fmla="*/ 0 h 3807725"/>
              <a:gd name="connsiteX2-239" fmla="*/ 0 w 12123760"/>
              <a:gd name="connsiteY2-240" fmla="*/ 3807725 h 3807725"/>
              <a:gd name="connsiteX0-241" fmla="*/ 0 w 12123760"/>
              <a:gd name="connsiteY0-242" fmla="*/ 3807725 h 3807725"/>
              <a:gd name="connsiteX1-243" fmla="*/ 12123760 w 12123760"/>
              <a:gd name="connsiteY1-244" fmla="*/ 0 h 3807725"/>
              <a:gd name="connsiteX2-245" fmla="*/ 0 w 12123760"/>
              <a:gd name="connsiteY2-246" fmla="*/ 3807725 h 3807725"/>
              <a:gd name="connsiteX0-247" fmla="*/ 0 w 12123760"/>
              <a:gd name="connsiteY0-248" fmla="*/ 3807725 h 3807725"/>
              <a:gd name="connsiteX1-249" fmla="*/ 12123760 w 12123760"/>
              <a:gd name="connsiteY1-250" fmla="*/ 0 h 3807725"/>
              <a:gd name="connsiteX2-251" fmla="*/ 0 w 12123760"/>
              <a:gd name="connsiteY2-252" fmla="*/ 3807725 h 3807725"/>
              <a:gd name="connsiteX0-253" fmla="*/ 0 w 12123760"/>
              <a:gd name="connsiteY0-254" fmla="*/ 3807725 h 3807725"/>
              <a:gd name="connsiteX1-255" fmla="*/ 12123760 w 12123760"/>
              <a:gd name="connsiteY1-256" fmla="*/ 0 h 3807725"/>
              <a:gd name="connsiteX2-257" fmla="*/ 0 w 12123760"/>
              <a:gd name="connsiteY2-258" fmla="*/ 3807725 h 3807725"/>
              <a:gd name="connsiteX0-259" fmla="*/ 0 w 12123760"/>
              <a:gd name="connsiteY0-260" fmla="*/ 3807725 h 3807725"/>
              <a:gd name="connsiteX1-261" fmla="*/ 12123760 w 12123760"/>
              <a:gd name="connsiteY1-262" fmla="*/ 0 h 3807725"/>
              <a:gd name="connsiteX2-263" fmla="*/ 0 w 12123760"/>
              <a:gd name="connsiteY2-264" fmla="*/ 3807725 h 3807725"/>
              <a:gd name="connsiteX0-265" fmla="*/ 0 w 12123760"/>
              <a:gd name="connsiteY0-266" fmla="*/ 3807725 h 3807725"/>
              <a:gd name="connsiteX1-267" fmla="*/ 12123760 w 12123760"/>
              <a:gd name="connsiteY1-268" fmla="*/ 0 h 3807725"/>
              <a:gd name="connsiteX2-269" fmla="*/ 0 w 12123760"/>
              <a:gd name="connsiteY2-270" fmla="*/ 3807725 h 3807725"/>
              <a:gd name="connsiteX0-271" fmla="*/ 0 w 12123760"/>
              <a:gd name="connsiteY0-272" fmla="*/ 3807725 h 3807725"/>
              <a:gd name="connsiteX1-273" fmla="*/ 12123760 w 12123760"/>
              <a:gd name="connsiteY1-274" fmla="*/ 0 h 3807725"/>
              <a:gd name="connsiteX2-275" fmla="*/ 0 w 12123760"/>
              <a:gd name="connsiteY2-276" fmla="*/ 3807725 h 3807725"/>
              <a:gd name="connsiteX0-277" fmla="*/ 0 w 12123760"/>
              <a:gd name="connsiteY0-278" fmla="*/ 3807725 h 3807725"/>
              <a:gd name="connsiteX1-279" fmla="*/ 12123760 w 12123760"/>
              <a:gd name="connsiteY1-280" fmla="*/ 0 h 3807725"/>
              <a:gd name="connsiteX2-281" fmla="*/ 0 w 12123760"/>
              <a:gd name="connsiteY2-282" fmla="*/ 3807725 h 3807725"/>
              <a:gd name="connsiteX0-283" fmla="*/ 0 w 12123760"/>
              <a:gd name="connsiteY0-284" fmla="*/ 3807725 h 3807725"/>
              <a:gd name="connsiteX1-285" fmla="*/ 12123760 w 12123760"/>
              <a:gd name="connsiteY1-286" fmla="*/ 0 h 3807725"/>
              <a:gd name="connsiteX2-287" fmla="*/ 0 w 12123760"/>
              <a:gd name="connsiteY2-288" fmla="*/ 3807725 h 3807725"/>
              <a:gd name="connsiteX0-289" fmla="*/ 0 w 12123760"/>
              <a:gd name="connsiteY0-290" fmla="*/ 3807725 h 3807725"/>
              <a:gd name="connsiteX1-291" fmla="*/ 12123760 w 12123760"/>
              <a:gd name="connsiteY1-292" fmla="*/ 0 h 3807725"/>
              <a:gd name="connsiteX2-293" fmla="*/ 0 w 12123760"/>
              <a:gd name="connsiteY2-294" fmla="*/ 3807725 h 3807725"/>
              <a:gd name="connsiteX0-295" fmla="*/ 0 w 12123760"/>
              <a:gd name="connsiteY0-296" fmla="*/ 3807725 h 3807725"/>
              <a:gd name="connsiteX1-297" fmla="*/ 12123760 w 12123760"/>
              <a:gd name="connsiteY1-298" fmla="*/ 0 h 3807725"/>
              <a:gd name="connsiteX2-299" fmla="*/ 0 w 12123760"/>
              <a:gd name="connsiteY2-300" fmla="*/ 3807725 h 3807725"/>
            </a:gdLst>
            <a:ahLst/>
            <a:cxnLst>
              <a:cxn ang="0">
                <a:pos x="connsiteX0-1" y="connsiteY0-2"/>
              </a:cxn>
              <a:cxn ang="0">
                <a:pos x="connsiteX1-3" y="connsiteY1-4"/>
              </a:cxn>
              <a:cxn ang="0">
                <a:pos x="connsiteX2-5" y="connsiteY2-6"/>
              </a:cxn>
            </a:cxnLst>
            <a:rect l="l" t="t" r="r" b="b"/>
            <a:pathLst>
              <a:path w="12123760" h="3807725">
                <a:moveTo>
                  <a:pt x="0" y="3807725"/>
                </a:moveTo>
                <a:cubicBezTo>
                  <a:pt x="2497539" y="-88710"/>
                  <a:pt x="8249312" y="1842448"/>
                  <a:pt x="12123760" y="0"/>
                </a:cubicBezTo>
                <a:cubicBezTo>
                  <a:pt x="9392692" y="3093491"/>
                  <a:pt x="2430817" y="1191905"/>
                  <a:pt x="0" y="3807725"/>
                </a:cubicBezTo>
                <a:close/>
              </a:path>
            </a:pathLst>
          </a:custGeom>
          <a:solidFill>
            <a:srgbClr val="70AD47">
              <a:lumMod val="40000"/>
              <a:lumOff val="60000"/>
            </a:srgbClr>
          </a:solidFill>
          <a:ln>
            <a:noFill/>
          </a:ln>
        </p:spPr>
        <p:style>
          <a:lnRef idx="2">
            <a:srgbClr val="70AD47">
              <a:shade val="50000"/>
            </a:srgbClr>
          </a:lnRef>
          <a:fillRef idx="1">
            <a:srgbClr val="70AD47"/>
          </a:fillRef>
          <a:effectRef idx="0">
            <a:srgbClr val="70AD47"/>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9"/>
    </p:custDataLst>
  </p:cSld>
  <p:clrMapOvr>
    <a:masterClrMapping/>
  </p:clrMapOvr>
  <p:transition spd="slow" advClick="0" advTm="1000">
    <p:push dir="u"/>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784709" y="1464687"/>
            <a:ext cx="4027919" cy="1077219"/>
          </a:xfrm>
          <a:prstGeom prst="rect">
            <a:avLst/>
          </a:prstGeom>
          <a:noFill/>
        </p:spPr>
        <p:txBody>
          <a:bodyPr wrap="square" lIns="90000" tIns="46800" rIns="90000" bIns="46800" rtlCol="0" anchor="b" anchorCtr="0">
            <a:normAutofit lnSpcReduction="10000"/>
          </a:bodyPr>
          <a:lstStyle/>
          <a:p>
            <a:pPr marL="0" indent="0" algn="l" defTabSz="685800">
              <a:lnSpc>
                <a:spcPct val="100000"/>
              </a:lnSpc>
              <a:spcBef>
                <a:spcPts val="0"/>
              </a:spcBef>
              <a:spcAft>
                <a:spcPts val="0"/>
              </a:spcAft>
              <a:buSzPct val="100000"/>
            </a:pPr>
            <a:r>
              <a:rPr lang="zh-CN" altLang="en-US" sz="3200" b="1" spc="300">
                <a:solidFill>
                  <a:srgbClr val="000000"/>
                </a:solidFill>
                <a:latin typeface="Arial" panose="020B0604020202020204" pitchFamily="34" charset="0"/>
                <a:ea typeface="微软雅黑" panose="020B0503020204020204" charset="-122"/>
                <a:cs typeface="+mn-ea"/>
              </a:rPr>
              <a:t>毕业生就业优惠政策的权益保护</a:t>
            </a:r>
            <a:endParaRPr lang="zh-CN" altLang="en-US" sz="3200" b="1" spc="300">
              <a:solidFill>
                <a:srgbClr val="000000"/>
              </a:solidFill>
              <a:latin typeface="Arial" panose="020B0604020202020204" pitchFamily="34" charset="0"/>
              <a:ea typeface="微软雅黑" panose="020B0503020204020204" charset="-122"/>
              <a:cs typeface="+mn-ea"/>
            </a:endParaRPr>
          </a:p>
        </p:txBody>
      </p:sp>
      <p:cxnSp>
        <p:nvCxnSpPr>
          <p:cNvPr id="5" name="直接连接符 4"/>
          <p:cNvCxnSpPr/>
          <p:nvPr>
            <p:custDataLst>
              <p:tags r:id="rId2"/>
            </p:custDataLst>
          </p:nvPr>
        </p:nvCxnSpPr>
        <p:spPr>
          <a:xfrm>
            <a:off x="889485" y="2695630"/>
            <a:ext cx="1084696" cy="0"/>
          </a:xfrm>
          <a:prstGeom prst="line">
            <a:avLst/>
          </a:prstGeom>
          <a:ln>
            <a:solidFill>
              <a:srgbClr val="159F18"/>
            </a:solidFill>
          </a:ln>
        </p:spPr>
        <p:style>
          <a:lnRef idx="3">
            <a:srgbClr val="8ABC1B"/>
          </a:lnRef>
          <a:fillRef idx="0">
            <a:srgbClr val="8ABC1B"/>
          </a:fillRef>
          <a:effectRef idx="2">
            <a:srgbClr val="8ABC1B"/>
          </a:effectRef>
          <a:fontRef idx="minor">
            <a:srgbClr val="000000"/>
          </a:fontRef>
        </p:style>
      </p:cxnSp>
      <p:sp>
        <p:nvSpPr>
          <p:cNvPr id="7" name="文本框 17"/>
          <p:cNvSpPr txBox="1"/>
          <p:nvPr>
            <p:custDataLst>
              <p:tags r:id="rId3"/>
            </p:custDataLst>
          </p:nvPr>
        </p:nvSpPr>
        <p:spPr>
          <a:xfrm>
            <a:off x="784860" y="2874010"/>
            <a:ext cx="4027805" cy="2996565"/>
          </a:xfrm>
          <a:prstGeom prst="rect">
            <a:avLst/>
          </a:prstGeom>
        </p:spPr>
        <p:txBody>
          <a:bodyPr vert="horz" lIns="90000" tIns="46800" rIns="90000" bIns="46800" rtlCol="0">
            <a:normAutofit lnSpcReduction="10000"/>
          </a:bodyPr>
          <a:lstStyle>
            <a:defPPr>
              <a:defRPr lang="zh-CN"/>
            </a:defPPr>
            <a:lvl1pPr indent="0" algn="ctr" defTabSz="913765">
              <a:spcBef>
                <a:spcPct val="20000"/>
              </a:spcBef>
              <a:buFont typeface="Arial" panose="020B0604020202020204" pitchFamily="34" charset="0"/>
              <a:buNone/>
              <a:defRPr>
                <a:solidFill>
                  <a:srgbClr val="FFFFFF">
                    <a:lumMod val="65000"/>
                  </a:srgbClr>
                </a:solidFill>
                <a:latin typeface="Arial" panose="020B0604020202020204" pitchFamily="34" charset="0"/>
              </a:defRPr>
            </a:lvl1pPr>
            <a:lvl2pPr marL="742950" indent="-285750">
              <a:spcBef>
                <a:spcPct val="20000"/>
              </a:spcBef>
              <a:buFont typeface="Arial" panose="020B0604020202020204" pitchFamily="34" charset="0"/>
              <a:buChar char="–"/>
              <a:defRPr sz="1200">
                <a:solidFill>
                  <a:srgbClr val="FFFFFF">
                    <a:lumMod val="65000"/>
                  </a:srgbClr>
                </a:solidFill>
              </a:defRPr>
            </a:lvl2pPr>
            <a:lvl3pPr marL="1143000" indent="-228600">
              <a:spcBef>
                <a:spcPct val="20000"/>
              </a:spcBef>
              <a:buFont typeface="Arial" panose="020B0604020202020204" pitchFamily="34" charset="0"/>
              <a:buChar char="•"/>
              <a:defRPr sz="1100">
                <a:solidFill>
                  <a:srgbClr val="FFFFFF">
                    <a:lumMod val="65000"/>
                  </a:srgbClr>
                </a:solidFill>
              </a:defRPr>
            </a:lvl3pPr>
            <a:lvl4pPr marL="1600200" indent="-228600">
              <a:spcBef>
                <a:spcPct val="20000"/>
              </a:spcBef>
              <a:buFont typeface="Arial" panose="020B0604020202020204" pitchFamily="34" charset="0"/>
              <a:buChar char="–"/>
              <a:defRPr sz="1050">
                <a:solidFill>
                  <a:srgbClr val="FFFFFF">
                    <a:lumMod val="65000"/>
                  </a:srgbClr>
                </a:solidFill>
              </a:defRPr>
            </a:lvl4pPr>
            <a:lvl5pPr marL="2057400" indent="-228600">
              <a:spcBef>
                <a:spcPct val="20000"/>
              </a:spcBef>
              <a:buFont typeface="Arial" panose="020B0604020202020204" pitchFamily="34" charset="0"/>
              <a:buChar char="»"/>
              <a:defRPr sz="1050">
                <a:solidFill>
                  <a:srgbClr val="FFFFFF">
                    <a:lumMod val="65000"/>
                  </a:srgbClr>
                </a:solidFill>
              </a:defRPr>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lvl="0" indent="0" algn="l" defTabSz="685165" fontAlgn="auto">
              <a:lnSpc>
                <a:spcPct val="120000"/>
              </a:lnSpc>
              <a:spcBef>
                <a:spcPts val="800"/>
              </a:spcBef>
              <a:spcAft>
                <a:spcPts val="0"/>
              </a:spcAft>
              <a:buSzPct val="100000"/>
            </a:pPr>
            <a:r>
              <a:rPr lang="zh-CN" altLang="en-US" spc="150">
                <a:solidFill>
                  <a:srgbClr val="000000"/>
                </a:solidFill>
                <a:latin typeface="Arial" panose="020B0604020202020204" pitchFamily="34" charset="0"/>
                <a:ea typeface="微软雅黑" panose="020B0503020204020204" charset="-122"/>
              </a:rPr>
              <a:t>为了维护广大毕业生的合法权益，国家在《中华人民共和国宪法》《中华人民共和国高等教育法》《中华人民共和国劳动法》《中国教育改革和发展纲要》《普通高等学校毕业生就业工作暂行规定》等法律法规和政策中规定了毕业生在就业过程中享有的多方面权利，并要求履行一定的义务。</a:t>
            </a:r>
            <a:endParaRPr lang="zh-CN" altLang="en-US" spc="150">
              <a:solidFill>
                <a:srgbClr val="000000"/>
              </a:solidFill>
              <a:latin typeface="Arial" panose="020B0604020202020204" pitchFamily="34" charset="0"/>
              <a:ea typeface="微软雅黑" panose="020B0503020204020204" charset="-122"/>
            </a:endParaRPr>
          </a:p>
        </p:txBody>
      </p:sp>
      <p:sp>
        <p:nvSpPr>
          <p:cNvPr id="16" name="矩形 23"/>
          <p:cNvSpPr/>
          <p:nvPr>
            <p:custDataLst>
              <p:tags r:id="rId4"/>
            </p:custDataLst>
          </p:nvPr>
        </p:nvSpPr>
        <p:spPr>
          <a:xfrm>
            <a:off x="0" y="5854700"/>
            <a:ext cx="784860" cy="830580"/>
          </a:xfrm>
          <a:custGeom>
            <a:avLst/>
            <a:gdLst>
              <a:gd name="connsiteX0" fmla="*/ 0 w 270142"/>
              <a:gd name="connsiteY0" fmla="*/ 0 h 1190625"/>
              <a:gd name="connsiteX1" fmla="*/ 270142 w 270142"/>
              <a:gd name="connsiteY1" fmla="*/ 0 h 1190625"/>
              <a:gd name="connsiteX2" fmla="*/ 270142 w 270142"/>
              <a:gd name="connsiteY2" fmla="*/ 1190625 h 1190625"/>
              <a:gd name="connsiteX3" fmla="*/ 0 w 270142"/>
              <a:gd name="connsiteY3" fmla="*/ 1190625 h 1190625"/>
              <a:gd name="connsiteX4" fmla="*/ 0 w 270142"/>
              <a:gd name="connsiteY4" fmla="*/ 0 h 1190625"/>
              <a:gd name="connsiteX0-1" fmla="*/ 0 w 546367"/>
              <a:gd name="connsiteY0-2" fmla="*/ 1003300 h 1190625"/>
              <a:gd name="connsiteX1-3" fmla="*/ 546367 w 546367"/>
              <a:gd name="connsiteY1-4" fmla="*/ 0 h 1190625"/>
              <a:gd name="connsiteX2-5" fmla="*/ 546367 w 546367"/>
              <a:gd name="connsiteY2-6" fmla="*/ 1190625 h 1190625"/>
              <a:gd name="connsiteX3-7" fmla="*/ 276225 w 546367"/>
              <a:gd name="connsiteY3-8" fmla="*/ 1190625 h 1190625"/>
              <a:gd name="connsiteX4-9" fmla="*/ 0 w 546367"/>
              <a:gd name="connsiteY4-10" fmla="*/ 1003300 h 1190625"/>
              <a:gd name="connsiteX0-11" fmla="*/ 0 w 546367"/>
              <a:gd name="connsiteY0-12" fmla="*/ 390525 h 577850"/>
              <a:gd name="connsiteX1-13" fmla="*/ 267 w 546367"/>
              <a:gd name="connsiteY1-14" fmla="*/ 0 h 577850"/>
              <a:gd name="connsiteX2-15" fmla="*/ 546367 w 546367"/>
              <a:gd name="connsiteY2-16" fmla="*/ 577850 h 577850"/>
              <a:gd name="connsiteX3-17" fmla="*/ 276225 w 546367"/>
              <a:gd name="connsiteY3-18" fmla="*/ 577850 h 577850"/>
              <a:gd name="connsiteX4-19" fmla="*/ 0 w 546367"/>
              <a:gd name="connsiteY4-20" fmla="*/ 390525 h 577850"/>
              <a:gd name="connsiteX0-21" fmla="*/ 0 w 784492"/>
              <a:gd name="connsiteY0-22" fmla="*/ 390525 h 806450"/>
              <a:gd name="connsiteX1-23" fmla="*/ 267 w 784492"/>
              <a:gd name="connsiteY1-24" fmla="*/ 0 h 806450"/>
              <a:gd name="connsiteX2-25" fmla="*/ 784492 w 784492"/>
              <a:gd name="connsiteY2-26" fmla="*/ 806450 h 806450"/>
              <a:gd name="connsiteX3-27" fmla="*/ 276225 w 784492"/>
              <a:gd name="connsiteY3-28" fmla="*/ 577850 h 806450"/>
              <a:gd name="connsiteX4-29" fmla="*/ 0 w 784492"/>
              <a:gd name="connsiteY4-30" fmla="*/ 390525 h 806450"/>
              <a:gd name="connsiteX0-31" fmla="*/ 0 w 784492"/>
              <a:gd name="connsiteY0-32" fmla="*/ 390525 h 809625"/>
              <a:gd name="connsiteX1-33" fmla="*/ 267 w 784492"/>
              <a:gd name="connsiteY1-34" fmla="*/ 0 h 809625"/>
              <a:gd name="connsiteX2-35" fmla="*/ 784492 w 784492"/>
              <a:gd name="connsiteY2-36" fmla="*/ 806450 h 809625"/>
              <a:gd name="connsiteX3-37" fmla="*/ 469900 w 784492"/>
              <a:gd name="connsiteY3-38" fmla="*/ 809625 h 809625"/>
              <a:gd name="connsiteX4-39" fmla="*/ 0 w 784492"/>
              <a:gd name="connsiteY4-40" fmla="*/ 390525 h 809625"/>
              <a:gd name="connsiteX0-41" fmla="*/ 0 w 784492"/>
              <a:gd name="connsiteY0-42" fmla="*/ 365125 h 809625"/>
              <a:gd name="connsiteX1-43" fmla="*/ 267 w 784492"/>
              <a:gd name="connsiteY1-44" fmla="*/ 0 h 809625"/>
              <a:gd name="connsiteX2-45" fmla="*/ 784492 w 784492"/>
              <a:gd name="connsiteY2-46" fmla="*/ 806450 h 809625"/>
              <a:gd name="connsiteX3-47" fmla="*/ 469900 w 784492"/>
              <a:gd name="connsiteY3-48" fmla="*/ 809625 h 809625"/>
              <a:gd name="connsiteX4-49" fmla="*/ 0 w 784492"/>
              <a:gd name="connsiteY4-50" fmla="*/ 365125 h 809625"/>
              <a:gd name="connsiteX0-51" fmla="*/ 0 w 784492"/>
              <a:gd name="connsiteY0-52" fmla="*/ 365125 h 835025"/>
              <a:gd name="connsiteX1-53" fmla="*/ 267 w 784492"/>
              <a:gd name="connsiteY1-54" fmla="*/ 0 h 835025"/>
              <a:gd name="connsiteX2-55" fmla="*/ 784492 w 784492"/>
              <a:gd name="connsiteY2-56" fmla="*/ 806450 h 835025"/>
              <a:gd name="connsiteX3-57" fmla="*/ 473075 w 784492"/>
              <a:gd name="connsiteY3-58" fmla="*/ 835025 h 835025"/>
              <a:gd name="connsiteX4-59" fmla="*/ 0 w 784492"/>
              <a:gd name="connsiteY4-60" fmla="*/ 365125 h 835025"/>
              <a:gd name="connsiteX0-61" fmla="*/ 0 w 791636"/>
              <a:gd name="connsiteY0-62" fmla="*/ 365125 h 835025"/>
              <a:gd name="connsiteX1-63" fmla="*/ 7411 w 791636"/>
              <a:gd name="connsiteY1-64" fmla="*/ 0 h 835025"/>
              <a:gd name="connsiteX2-65" fmla="*/ 791636 w 791636"/>
              <a:gd name="connsiteY2-66" fmla="*/ 806450 h 835025"/>
              <a:gd name="connsiteX3-67" fmla="*/ 480219 w 791636"/>
              <a:gd name="connsiteY3-68" fmla="*/ 835025 h 835025"/>
              <a:gd name="connsiteX4-69" fmla="*/ 0 w 791636"/>
              <a:gd name="connsiteY4-70" fmla="*/ 365125 h 835025"/>
              <a:gd name="connsiteX0-71" fmla="*/ 4495 w 784225"/>
              <a:gd name="connsiteY0-72" fmla="*/ 369887 h 835025"/>
              <a:gd name="connsiteX1-73" fmla="*/ 0 w 784225"/>
              <a:gd name="connsiteY1-74" fmla="*/ 0 h 835025"/>
              <a:gd name="connsiteX2-75" fmla="*/ 784225 w 784225"/>
              <a:gd name="connsiteY2-76" fmla="*/ 806450 h 835025"/>
              <a:gd name="connsiteX3-77" fmla="*/ 472808 w 784225"/>
              <a:gd name="connsiteY3-78" fmla="*/ 835025 h 835025"/>
              <a:gd name="connsiteX4-79" fmla="*/ 4495 w 784225"/>
              <a:gd name="connsiteY4-80" fmla="*/ 369887 h 835025"/>
              <a:gd name="connsiteX0-81" fmla="*/ 403 w 784896"/>
              <a:gd name="connsiteY0-82" fmla="*/ 384175 h 835025"/>
              <a:gd name="connsiteX1-83" fmla="*/ 671 w 784896"/>
              <a:gd name="connsiteY1-84" fmla="*/ 0 h 835025"/>
              <a:gd name="connsiteX2-85" fmla="*/ 784896 w 784896"/>
              <a:gd name="connsiteY2-86" fmla="*/ 806450 h 835025"/>
              <a:gd name="connsiteX3-87" fmla="*/ 473479 w 784896"/>
              <a:gd name="connsiteY3-88" fmla="*/ 835025 h 835025"/>
              <a:gd name="connsiteX4-89" fmla="*/ 403 w 784896"/>
              <a:gd name="connsiteY4-90" fmla="*/ 384175 h 835025"/>
              <a:gd name="connsiteX0-91" fmla="*/ 2113 w 784225"/>
              <a:gd name="connsiteY0-92" fmla="*/ 362744 h 835025"/>
              <a:gd name="connsiteX1-93" fmla="*/ 0 w 784225"/>
              <a:gd name="connsiteY1-94" fmla="*/ 0 h 835025"/>
              <a:gd name="connsiteX2-95" fmla="*/ 784225 w 784225"/>
              <a:gd name="connsiteY2-96" fmla="*/ 806450 h 835025"/>
              <a:gd name="connsiteX3-97" fmla="*/ 472808 w 784225"/>
              <a:gd name="connsiteY3-98" fmla="*/ 835025 h 835025"/>
              <a:gd name="connsiteX4-99" fmla="*/ 2113 w 784225"/>
              <a:gd name="connsiteY4-100" fmla="*/ 362744 h 835025"/>
              <a:gd name="connsiteX0-101" fmla="*/ 2113 w 784225"/>
              <a:gd name="connsiteY0-102" fmla="*/ 362744 h 830263"/>
              <a:gd name="connsiteX1-103" fmla="*/ 0 w 784225"/>
              <a:gd name="connsiteY1-104" fmla="*/ 0 h 830263"/>
              <a:gd name="connsiteX2-105" fmla="*/ 784225 w 784225"/>
              <a:gd name="connsiteY2-106" fmla="*/ 806450 h 830263"/>
              <a:gd name="connsiteX3-107" fmla="*/ 460902 w 784225"/>
              <a:gd name="connsiteY3-108" fmla="*/ 830263 h 830263"/>
              <a:gd name="connsiteX4-109" fmla="*/ 2113 w 784225"/>
              <a:gd name="connsiteY4-110" fmla="*/ 362744 h 830263"/>
              <a:gd name="connsiteX0-111" fmla="*/ 403 w 784897"/>
              <a:gd name="connsiteY0-112" fmla="*/ 360363 h 830263"/>
              <a:gd name="connsiteX1-113" fmla="*/ 672 w 784897"/>
              <a:gd name="connsiteY1-114" fmla="*/ 0 h 830263"/>
              <a:gd name="connsiteX2-115" fmla="*/ 784897 w 784897"/>
              <a:gd name="connsiteY2-116" fmla="*/ 806450 h 830263"/>
              <a:gd name="connsiteX3-117" fmla="*/ 461574 w 784897"/>
              <a:gd name="connsiteY3-118" fmla="*/ 830263 h 830263"/>
              <a:gd name="connsiteX4-119" fmla="*/ 403 w 784897"/>
              <a:gd name="connsiteY4-120" fmla="*/ 360363 h 8302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84897" h="830263">
                <a:moveTo>
                  <a:pt x="403" y="360363"/>
                </a:moveTo>
                <a:cubicBezTo>
                  <a:pt x="-1095" y="237067"/>
                  <a:pt x="2170" y="123296"/>
                  <a:pt x="672" y="0"/>
                </a:cubicBezTo>
                <a:lnTo>
                  <a:pt x="784897" y="806450"/>
                </a:lnTo>
                <a:lnTo>
                  <a:pt x="461574" y="830263"/>
                </a:lnTo>
                <a:lnTo>
                  <a:pt x="403" y="360363"/>
                </a:lnTo>
                <a:close/>
              </a:path>
            </a:pathLst>
          </a:custGeom>
          <a:solidFill>
            <a:srgbClr val="D0EDD1">
              <a:lumMod val="90000"/>
            </a:srgbClr>
          </a:solidFill>
          <a:ln>
            <a:noFill/>
          </a:ln>
        </p:spPr>
        <p:style>
          <a:lnRef idx="2">
            <a:srgbClr val="159F18">
              <a:shade val="50000"/>
            </a:srgbClr>
          </a:lnRef>
          <a:fillRef idx="1">
            <a:srgbClr val="159F18"/>
          </a:fillRef>
          <a:effectRef idx="0">
            <a:srgbClr val="159F18"/>
          </a:effectRef>
          <a:fontRef idx="minor">
            <a:srgbClr val="FFFFFF"/>
          </a:fontRef>
        </p:style>
        <p:txBody>
          <a:bodyPr rtlCol="0" anchor="ctr"/>
          <a:p>
            <a:pPr algn="ctr" defTabSz="685800"/>
            <a:endParaRPr lang="zh-CN" altLang="en-US">
              <a:solidFill>
                <a:srgbClr val="FFFFFF"/>
              </a:solidFill>
            </a:endParaRPr>
          </a:p>
        </p:txBody>
      </p:sp>
      <p:sp>
        <p:nvSpPr>
          <p:cNvPr id="17" name="矩形 24"/>
          <p:cNvSpPr/>
          <p:nvPr>
            <p:custDataLst>
              <p:tags r:id="rId5"/>
            </p:custDataLst>
          </p:nvPr>
        </p:nvSpPr>
        <p:spPr>
          <a:xfrm>
            <a:off x="11419840" y="6076315"/>
            <a:ext cx="774065" cy="781685"/>
          </a:xfrm>
          <a:custGeom>
            <a:avLst/>
            <a:gdLst>
              <a:gd name="connsiteX0" fmla="*/ 0 w 217743"/>
              <a:gd name="connsiteY0" fmla="*/ 0 h 657729"/>
              <a:gd name="connsiteX1" fmla="*/ 217743 w 217743"/>
              <a:gd name="connsiteY1" fmla="*/ 0 h 657729"/>
              <a:gd name="connsiteX2" fmla="*/ 217743 w 217743"/>
              <a:gd name="connsiteY2" fmla="*/ 657729 h 657729"/>
              <a:gd name="connsiteX3" fmla="*/ 0 w 217743"/>
              <a:gd name="connsiteY3" fmla="*/ 657729 h 657729"/>
              <a:gd name="connsiteX4" fmla="*/ 0 w 217743"/>
              <a:gd name="connsiteY4" fmla="*/ 0 h 657729"/>
              <a:gd name="connsiteX0-1" fmla="*/ 0 w 686849"/>
              <a:gd name="connsiteY0-2" fmla="*/ 0 h 678656"/>
              <a:gd name="connsiteX1-3" fmla="*/ 686849 w 686849"/>
              <a:gd name="connsiteY1-4" fmla="*/ 678656 h 678656"/>
              <a:gd name="connsiteX2-5" fmla="*/ 217743 w 686849"/>
              <a:gd name="connsiteY2-6" fmla="*/ 657729 h 678656"/>
              <a:gd name="connsiteX3-7" fmla="*/ 0 w 686849"/>
              <a:gd name="connsiteY3-8" fmla="*/ 657729 h 678656"/>
              <a:gd name="connsiteX4-9" fmla="*/ 0 w 686849"/>
              <a:gd name="connsiteY4-10" fmla="*/ 0 h 678656"/>
              <a:gd name="connsiteX0-11" fmla="*/ 676275 w 686849"/>
              <a:gd name="connsiteY0-12" fmla="*/ 0 h 450056"/>
              <a:gd name="connsiteX1-13" fmla="*/ 686849 w 686849"/>
              <a:gd name="connsiteY1-14" fmla="*/ 450056 h 450056"/>
              <a:gd name="connsiteX2-15" fmla="*/ 217743 w 686849"/>
              <a:gd name="connsiteY2-16" fmla="*/ 429129 h 450056"/>
              <a:gd name="connsiteX3-17" fmla="*/ 0 w 686849"/>
              <a:gd name="connsiteY3-18" fmla="*/ 429129 h 450056"/>
              <a:gd name="connsiteX4-19" fmla="*/ 676275 w 686849"/>
              <a:gd name="connsiteY4-20" fmla="*/ 0 h 450056"/>
              <a:gd name="connsiteX0-21" fmla="*/ 676275 w 686849"/>
              <a:gd name="connsiteY0-22" fmla="*/ 0 h 769648"/>
              <a:gd name="connsiteX1-23" fmla="*/ 686849 w 686849"/>
              <a:gd name="connsiteY1-24" fmla="*/ 450056 h 769648"/>
              <a:gd name="connsiteX2-25" fmla="*/ 351093 w 686849"/>
              <a:gd name="connsiteY2-26" fmla="*/ 769648 h 769648"/>
              <a:gd name="connsiteX3-27" fmla="*/ 0 w 686849"/>
              <a:gd name="connsiteY3-28" fmla="*/ 429129 h 769648"/>
              <a:gd name="connsiteX4-29" fmla="*/ 676275 w 686849"/>
              <a:gd name="connsiteY4-30" fmla="*/ 0 h 769648"/>
              <a:gd name="connsiteX0-31" fmla="*/ 762000 w 772574"/>
              <a:gd name="connsiteY0-32" fmla="*/ 0 h 779173"/>
              <a:gd name="connsiteX1-33" fmla="*/ 772574 w 772574"/>
              <a:gd name="connsiteY1-34" fmla="*/ 450056 h 779173"/>
              <a:gd name="connsiteX2-35" fmla="*/ 436818 w 772574"/>
              <a:gd name="connsiteY2-36" fmla="*/ 769648 h 779173"/>
              <a:gd name="connsiteX3-37" fmla="*/ 0 w 772574"/>
              <a:gd name="connsiteY3-38" fmla="*/ 779173 h 779173"/>
              <a:gd name="connsiteX4-39" fmla="*/ 762000 w 772574"/>
              <a:gd name="connsiteY4-40" fmla="*/ 0 h 779173"/>
              <a:gd name="connsiteX0-41" fmla="*/ 762000 w 772574"/>
              <a:gd name="connsiteY0-42" fmla="*/ 0 h 779173"/>
              <a:gd name="connsiteX1-43" fmla="*/ 772574 w 772574"/>
              <a:gd name="connsiteY1-44" fmla="*/ 450056 h 779173"/>
              <a:gd name="connsiteX2-45" fmla="*/ 453487 w 772574"/>
              <a:gd name="connsiteY2-46" fmla="*/ 776792 h 779173"/>
              <a:gd name="connsiteX3-47" fmla="*/ 0 w 772574"/>
              <a:gd name="connsiteY3-48" fmla="*/ 779173 h 779173"/>
              <a:gd name="connsiteX4-49" fmla="*/ 762000 w 772574"/>
              <a:gd name="connsiteY4-50" fmla="*/ 0 h 779173"/>
              <a:gd name="connsiteX0-51" fmla="*/ 773906 w 773906"/>
              <a:gd name="connsiteY0-52" fmla="*/ 0 h 781554"/>
              <a:gd name="connsiteX1-53" fmla="*/ 772574 w 773906"/>
              <a:gd name="connsiteY1-54" fmla="*/ 452437 h 781554"/>
              <a:gd name="connsiteX2-55" fmla="*/ 453487 w 773906"/>
              <a:gd name="connsiteY2-56" fmla="*/ 779173 h 781554"/>
              <a:gd name="connsiteX3-57" fmla="*/ 0 w 773906"/>
              <a:gd name="connsiteY3-58" fmla="*/ 781554 h 781554"/>
              <a:gd name="connsiteX4-59" fmla="*/ 773906 w 773906"/>
              <a:gd name="connsiteY4-60" fmla="*/ 0 h 781554"/>
              <a:gd name="connsiteX0-61" fmla="*/ 773906 w 773906"/>
              <a:gd name="connsiteY0-62" fmla="*/ 0 h 781554"/>
              <a:gd name="connsiteX1-63" fmla="*/ 772574 w 773906"/>
              <a:gd name="connsiteY1-64" fmla="*/ 452437 h 781554"/>
              <a:gd name="connsiteX2-65" fmla="*/ 453487 w 773906"/>
              <a:gd name="connsiteY2-66" fmla="*/ 779173 h 781554"/>
              <a:gd name="connsiteX3-67" fmla="*/ 0 w 773906"/>
              <a:gd name="connsiteY3-68" fmla="*/ 781554 h 781554"/>
              <a:gd name="connsiteX4-69" fmla="*/ 773906 w 773906"/>
              <a:gd name="connsiteY4-70" fmla="*/ 0 h 781554"/>
              <a:gd name="connsiteX0-71" fmla="*/ 773906 w 773906"/>
              <a:gd name="connsiteY0-72" fmla="*/ 0 h 781555"/>
              <a:gd name="connsiteX1-73" fmla="*/ 772574 w 773906"/>
              <a:gd name="connsiteY1-74" fmla="*/ 452437 h 781555"/>
              <a:gd name="connsiteX2-75" fmla="*/ 451105 w 773906"/>
              <a:gd name="connsiteY2-76" fmla="*/ 781555 h 781555"/>
              <a:gd name="connsiteX3-77" fmla="*/ 0 w 773906"/>
              <a:gd name="connsiteY3-78" fmla="*/ 781554 h 781555"/>
              <a:gd name="connsiteX4-79" fmla="*/ 773906 w 773906"/>
              <a:gd name="connsiteY4-80" fmla="*/ 0 h 78155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73906" h="781555">
                <a:moveTo>
                  <a:pt x="773906" y="0"/>
                </a:moveTo>
                <a:lnTo>
                  <a:pt x="772574" y="452437"/>
                </a:lnTo>
                <a:lnTo>
                  <a:pt x="451105" y="781555"/>
                </a:lnTo>
                <a:lnTo>
                  <a:pt x="0" y="781554"/>
                </a:lnTo>
                <a:lnTo>
                  <a:pt x="773906" y="0"/>
                </a:lnTo>
                <a:close/>
              </a:path>
            </a:pathLst>
          </a:custGeom>
          <a:solidFill>
            <a:srgbClr val="D0EDD1">
              <a:lumMod val="50000"/>
            </a:srgbClr>
          </a:solidFill>
          <a:ln>
            <a:noFill/>
          </a:ln>
        </p:spPr>
        <p:style>
          <a:lnRef idx="2">
            <a:srgbClr val="159F18">
              <a:shade val="50000"/>
            </a:srgbClr>
          </a:lnRef>
          <a:fillRef idx="1">
            <a:srgbClr val="159F18"/>
          </a:fillRef>
          <a:effectRef idx="0">
            <a:srgbClr val="159F18"/>
          </a:effectRef>
          <a:fontRef idx="minor">
            <a:srgbClr val="FFFFFF"/>
          </a:fontRef>
        </p:style>
        <p:txBody>
          <a:bodyPr rtlCol="0" anchor="ctr"/>
          <a:p>
            <a:pPr algn="ctr" defTabSz="685800"/>
            <a:endParaRPr lang="zh-CN" altLang="en-US" dirty="0">
              <a:solidFill>
                <a:srgbClr val="FFFFFF"/>
              </a:solidFill>
            </a:endParaRPr>
          </a:p>
        </p:txBody>
      </p:sp>
      <p:sp>
        <p:nvSpPr>
          <p:cNvPr id="18" name="矩形 25"/>
          <p:cNvSpPr/>
          <p:nvPr>
            <p:custDataLst>
              <p:tags r:id="rId6"/>
            </p:custDataLst>
          </p:nvPr>
        </p:nvSpPr>
        <p:spPr>
          <a:xfrm>
            <a:off x="588010" y="6269990"/>
            <a:ext cx="1122045" cy="588010"/>
          </a:xfrm>
          <a:custGeom>
            <a:avLst/>
            <a:gdLst>
              <a:gd name="connsiteX0" fmla="*/ 0 w 250825"/>
              <a:gd name="connsiteY0" fmla="*/ 0 h 723900"/>
              <a:gd name="connsiteX1" fmla="*/ 250825 w 250825"/>
              <a:gd name="connsiteY1" fmla="*/ 0 h 723900"/>
              <a:gd name="connsiteX2" fmla="*/ 250825 w 250825"/>
              <a:gd name="connsiteY2" fmla="*/ 723900 h 723900"/>
              <a:gd name="connsiteX3" fmla="*/ 0 w 250825"/>
              <a:gd name="connsiteY3" fmla="*/ 723900 h 723900"/>
              <a:gd name="connsiteX4" fmla="*/ 0 w 250825"/>
              <a:gd name="connsiteY4" fmla="*/ 0 h 723900"/>
              <a:gd name="connsiteX0-1" fmla="*/ 0 w 1031875"/>
              <a:gd name="connsiteY0-2" fmla="*/ 152400 h 723900"/>
              <a:gd name="connsiteX1-3" fmla="*/ 1031875 w 1031875"/>
              <a:gd name="connsiteY1-4" fmla="*/ 0 h 723900"/>
              <a:gd name="connsiteX2-5" fmla="*/ 1031875 w 1031875"/>
              <a:gd name="connsiteY2-6" fmla="*/ 723900 h 723900"/>
              <a:gd name="connsiteX3-7" fmla="*/ 781050 w 1031875"/>
              <a:gd name="connsiteY3-8" fmla="*/ 723900 h 723900"/>
              <a:gd name="connsiteX4-9" fmla="*/ 0 w 1031875"/>
              <a:gd name="connsiteY4-10" fmla="*/ 152400 h 723900"/>
              <a:gd name="connsiteX0-11" fmla="*/ 0 w 1031875"/>
              <a:gd name="connsiteY0-12" fmla="*/ 0 h 571500"/>
              <a:gd name="connsiteX1-13" fmla="*/ 569912 w 1031875"/>
              <a:gd name="connsiteY1-14" fmla="*/ 50007 h 571500"/>
              <a:gd name="connsiteX2-15" fmla="*/ 1031875 w 1031875"/>
              <a:gd name="connsiteY2-16" fmla="*/ 571500 h 571500"/>
              <a:gd name="connsiteX3-17" fmla="*/ 781050 w 1031875"/>
              <a:gd name="connsiteY3-18" fmla="*/ 571500 h 571500"/>
              <a:gd name="connsiteX4-19" fmla="*/ 0 w 1031875"/>
              <a:gd name="connsiteY4-20" fmla="*/ 0 h 571500"/>
              <a:gd name="connsiteX0-21" fmla="*/ 0 w 1031875"/>
              <a:gd name="connsiteY0-22" fmla="*/ 0 h 571500"/>
              <a:gd name="connsiteX1-23" fmla="*/ 508000 w 1031875"/>
              <a:gd name="connsiteY1-24" fmla="*/ 7144 h 571500"/>
              <a:gd name="connsiteX2-25" fmla="*/ 1031875 w 1031875"/>
              <a:gd name="connsiteY2-26" fmla="*/ 571500 h 571500"/>
              <a:gd name="connsiteX3-27" fmla="*/ 781050 w 1031875"/>
              <a:gd name="connsiteY3-28" fmla="*/ 571500 h 571500"/>
              <a:gd name="connsiteX4-29" fmla="*/ 0 w 1031875"/>
              <a:gd name="connsiteY4-30" fmla="*/ 0 h 571500"/>
              <a:gd name="connsiteX0-31" fmla="*/ 0 w 1031875"/>
              <a:gd name="connsiteY0-32" fmla="*/ 0 h 578644"/>
              <a:gd name="connsiteX1-33" fmla="*/ 508000 w 1031875"/>
              <a:gd name="connsiteY1-34" fmla="*/ 7144 h 578644"/>
              <a:gd name="connsiteX2-35" fmla="*/ 1031875 w 1031875"/>
              <a:gd name="connsiteY2-36" fmla="*/ 571500 h 578644"/>
              <a:gd name="connsiteX3-37" fmla="*/ 573881 w 1031875"/>
              <a:gd name="connsiteY3-38" fmla="*/ 578644 h 578644"/>
              <a:gd name="connsiteX4-39" fmla="*/ 0 w 1031875"/>
              <a:gd name="connsiteY4-40" fmla="*/ 0 h 578644"/>
              <a:gd name="connsiteX0-41" fmla="*/ 0 w 1031875"/>
              <a:gd name="connsiteY0-42" fmla="*/ 0 h 573882"/>
              <a:gd name="connsiteX1-43" fmla="*/ 508000 w 1031875"/>
              <a:gd name="connsiteY1-44" fmla="*/ 7144 h 573882"/>
              <a:gd name="connsiteX2-45" fmla="*/ 1031875 w 1031875"/>
              <a:gd name="connsiteY2-46" fmla="*/ 571500 h 573882"/>
              <a:gd name="connsiteX3-47" fmla="*/ 585788 w 1031875"/>
              <a:gd name="connsiteY3-48" fmla="*/ 573882 h 573882"/>
              <a:gd name="connsiteX4-49" fmla="*/ 0 w 1031875"/>
              <a:gd name="connsiteY4-50" fmla="*/ 0 h 573882"/>
              <a:gd name="connsiteX0-51" fmla="*/ 0 w 1031875"/>
              <a:gd name="connsiteY0-52" fmla="*/ 0 h 581025"/>
              <a:gd name="connsiteX1-53" fmla="*/ 508000 w 1031875"/>
              <a:gd name="connsiteY1-54" fmla="*/ 7144 h 581025"/>
              <a:gd name="connsiteX2-55" fmla="*/ 1031875 w 1031875"/>
              <a:gd name="connsiteY2-56" fmla="*/ 571500 h 581025"/>
              <a:gd name="connsiteX3-57" fmla="*/ 573881 w 1031875"/>
              <a:gd name="connsiteY3-58" fmla="*/ 581025 h 581025"/>
              <a:gd name="connsiteX4-59" fmla="*/ 0 w 1031875"/>
              <a:gd name="connsiteY4-60" fmla="*/ 0 h 581025"/>
              <a:gd name="connsiteX0-61" fmla="*/ 0 w 889000"/>
              <a:gd name="connsiteY0-62" fmla="*/ 0 h 581025"/>
              <a:gd name="connsiteX1-63" fmla="*/ 508000 w 889000"/>
              <a:gd name="connsiteY1-64" fmla="*/ 7144 h 581025"/>
              <a:gd name="connsiteX2-65" fmla="*/ 889000 w 889000"/>
              <a:gd name="connsiteY2-66" fmla="*/ 578643 h 581025"/>
              <a:gd name="connsiteX3-67" fmla="*/ 573881 w 889000"/>
              <a:gd name="connsiteY3-68" fmla="*/ 581025 h 581025"/>
              <a:gd name="connsiteX4-69" fmla="*/ 0 w 889000"/>
              <a:gd name="connsiteY4-70" fmla="*/ 0 h 581025"/>
              <a:gd name="connsiteX0-71" fmla="*/ 0 w 1122362"/>
              <a:gd name="connsiteY0-72" fmla="*/ 0 h 588168"/>
              <a:gd name="connsiteX1-73" fmla="*/ 508000 w 1122362"/>
              <a:gd name="connsiteY1-74" fmla="*/ 7144 h 588168"/>
              <a:gd name="connsiteX2-75" fmla="*/ 1122362 w 1122362"/>
              <a:gd name="connsiteY2-76" fmla="*/ 588168 h 588168"/>
              <a:gd name="connsiteX3-77" fmla="*/ 573881 w 1122362"/>
              <a:gd name="connsiteY3-78" fmla="*/ 581025 h 588168"/>
              <a:gd name="connsiteX4-79" fmla="*/ 0 w 1122362"/>
              <a:gd name="connsiteY4-80" fmla="*/ 0 h 588168"/>
              <a:gd name="connsiteX0-81" fmla="*/ 0 w 1122362"/>
              <a:gd name="connsiteY0-82" fmla="*/ 0 h 588168"/>
              <a:gd name="connsiteX1-83" fmla="*/ 510381 w 1122362"/>
              <a:gd name="connsiteY1-84" fmla="*/ 0 h 588168"/>
              <a:gd name="connsiteX2-85" fmla="*/ 1122362 w 1122362"/>
              <a:gd name="connsiteY2-86" fmla="*/ 588168 h 588168"/>
              <a:gd name="connsiteX3-87" fmla="*/ 573881 w 1122362"/>
              <a:gd name="connsiteY3-88" fmla="*/ 581025 h 588168"/>
              <a:gd name="connsiteX4-89" fmla="*/ 0 w 1122362"/>
              <a:gd name="connsiteY4-90" fmla="*/ 0 h 588168"/>
              <a:gd name="connsiteX0-91" fmla="*/ 0 w 1122362"/>
              <a:gd name="connsiteY0-92" fmla="*/ 0 h 588169"/>
              <a:gd name="connsiteX1-93" fmla="*/ 510381 w 1122362"/>
              <a:gd name="connsiteY1-94" fmla="*/ 0 h 588169"/>
              <a:gd name="connsiteX2-95" fmla="*/ 1122362 w 1122362"/>
              <a:gd name="connsiteY2-96" fmla="*/ 588168 h 588169"/>
              <a:gd name="connsiteX3-97" fmla="*/ 578644 w 1122362"/>
              <a:gd name="connsiteY3-98" fmla="*/ 588169 h 588169"/>
              <a:gd name="connsiteX4-99" fmla="*/ 0 w 1122362"/>
              <a:gd name="connsiteY4-100" fmla="*/ 0 h 58816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22362" h="588169">
                <a:moveTo>
                  <a:pt x="0" y="0"/>
                </a:moveTo>
                <a:lnTo>
                  <a:pt x="510381" y="0"/>
                </a:lnTo>
                <a:lnTo>
                  <a:pt x="1122362" y="588168"/>
                </a:lnTo>
                <a:lnTo>
                  <a:pt x="578644" y="588169"/>
                </a:lnTo>
                <a:lnTo>
                  <a:pt x="0" y="0"/>
                </a:lnTo>
                <a:close/>
              </a:path>
            </a:pathLst>
          </a:custGeom>
          <a:solidFill>
            <a:srgbClr val="D0EDD1"/>
          </a:solidFill>
          <a:ln>
            <a:noFill/>
          </a:ln>
        </p:spPr>
        <p:style>
          <a:lnRef idx="2">
            <a:srgbClr val="159F18">
              <a:shade val="50000"/>
            </a:srgbClr>
          </a:lnRef>
          <a:fillRef idx="1">
            <a:srgbClr val="159F18"/>
          </a:fillRef>
          <a:effectRef idx="0">
            <a:srgbClr val="159F18"/>
          </a:effectRef>
          <a:fontRef idx="minor">
            <a:srgbClr val="FFFFFF"/>
          </a:fontRef>
        </p:style>
        <p:txBody>
          <a:bodyPr rtlCol="0" anchor="ctr"/>
          <a:p>
            <a:pPr algn="ctr" defTabSz="685800"/>
            <a:endParaRPr lang="zh-CN" altLang="en-US" dirty="0">
              <a:solidFill>
                <a:srgbClr val="FFFFFF"/>
              </a:solidFill>
            </a:endParaRPr>
          </a:p>
        </p:txBody>
      </p:sp>
      <p:pic>
        <p:nvPicPr>
          <p:cNvPr id="2" name="图片 1" descr="图片1"/>
          <p:cNvPicPr>
            <a:picLocks noChangeAspect="1"/>
          </p:cNvPicPr>
          <p:nvPr>
            <p:custDataLst>
              <p:tags r:id="rId7"/>
            </p:custDataLst>
          </p:nvPr>
        </p:nvPicPr>
        <p:blipFill>
          <a:blip r:embed="rId8"/>
          <a:stretch>
            <a:fillRect/>
          </a:stretch>
        </p:blipFill>
        <p:spPr>
          <a:xfrm>
            <a:off x="4274820" y="2540"/>
            <a:ext cx="7906385" cy="6827520"/>
          </a:xfrm>
          <a:prstGeom prst="rect">
            <a:avLst/>
          </a:prstGeom>
        </p:spPr>
      </p:pic>
    </p:spTree>
    <p:custDataLst>
      <p:tags r:id="rId9"/>
    </p:custDataLst>
  </p:cSld>
  <p:clrMapOvr>
    <a:masterClrMapping/>
  </p:clrMapOvr>
  <p:transition spd="slow" advClick="0" advTm="1000">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椭圆 13"/>
          <p:cNvSpPr/>
          <p:nvPr>
            <p:custDataLst>
              <p:tags r:id="rId1"/>
            </p:custDataLst>
          </p:nvPr>
        </p:nvSpPr>
        <p:spPr>
          <a:xfrm>
            <a:off x="1041896" y="4502262"/>
            <a:ext cx="1225503" cy="1225503"/>
          </a:xfrm>
          <a:prstGeom prst="ellipse">
            <a:avLst/>
          </a:prstGeom>
          <a:solidFill>
            <a:srgbClr val="1E6BC5">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8" name="任意多边形: 形状 17"/>
          <p:cNvSpPr/>
          <p:nvPr>
            <p:custDataLst>
              <p:tags r:id="rId2"/>
            </p:custDataLst>
          </p:nvPr>
        </p:nvSpPr>
        <p:spPr>
          <a:xfrm>
            <a:off x="8593078" y="0"/>
            <a:ext cx="3165630" cy="2522918"/>
          </a:xfrm>
          <a:custGeom>
            <a:avLst/>
            <a:gdLst>
              <a:gd name="connsiteX0" fmla="*/ 311550 w 3165630"/>
              <a:gd name="connsiteY0" fmla="*/ 0 h 2522918"/>
              <a:gd name="connsiteX1" fmla="*/ 2854080 w 3165630"/>
              <a:gd name="connsiteY1" fmla="*/ 0 h 2522918"/>
              <a:gd name="connsiteX2" fmla="*/ 2895310 w 3165630"/>
              <a:gd name="connsiteY2" fmla="*/ 55136 h 2522918"/>
              <a:gd name="connsiteX3" fmla="*/ 3165630 w 3165630"/>
              <a:gd name="connsiteY3" fmla="*/ 940103 h 2522918"/>
              <a:gd name="connsiteX4" fmla="*/ 1582815 w 3165630"/>
              <a:gd name="connsiteY4" fmla="*/ 2522918 h 2522918"/>
              <a:gd name="connsiteX5" fmla="*/ 0 w 3165630"/>
              <a:gd name="connsiteY5" fmla="*/ 940103 h 2522918"/>
              <a:gd name="connsiteX6" fmla="*/ 270320 w 3165630"/>
              <a:gd name="connsiteY6" fmla="*/ 55136 h 252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630" h="2522918">
                <a:moveTo>
                  <a:pt x="311550" y="0"/>
                </a:moveTo>
                <a:lnTo>
                  <a:pt x="2854080" y="0"/>
                </a:lnTo>
                <a:lnTo>
                  <a:pt x="2895310" y="55136"/>
                </a:lnTo>
                <a:cubicBezTo>
                  <a:pt x="3065976" y="307755"/>
                  <a:pt x="3165630" y="612291"/>
                  <a:pt x="3165630" y="940103"/>
                </a:cubicBezTo>
                <a:cubicBezTo>
                  <a:pt x="3165630" y="1814268"/>
                  <a:pt x="2456980" y="2522918"/>
                  <a:pt x="1582815" y="2522918"/>
                </a:cubicBezTo>
                <a:cubicBezTo>
                  <a:pt x="708650" y="2522918"/>
                  <a:pt x="0" y="1814268"/>
                  <a:pt x="0" y="940103"/>
                </a:cubicBezTo>
                <a:cubicBezTo>
                  <a:pt x="0" y="612291"/>
                  <a:pt x="99654" y="307755"/>
                  <a:pt x="270320" y="55136"/>
                </a:cubicBezTo>
                <a:close/>
              </a:path>
            </a:pathLst>
          </a:custGeom>
          <a:solidFill>
            <a:srgbClr val="7030A0"/>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15" name="矩形: 圆角 14"/>
          <p:cNvSpPr/>
          <p:nvPr>
            <p:custDataLst>
              <p:tags r:id="rId3"/>
            </p:custDataLst>
          </p:nvPr>
        </p:nvSpPr>
        <p:spPr>
          <a:xfrm>
            <a:off x="1733539" y="584982"/>
            <a:ext cx="8724923" cy="5202286"/>
          </a:xfrm>
          <a:prstGeom prst="roundRect">
            <a:avLst>
              <a:gd name="adj" fmla="val 7762"/>
            </a:avLst>
          </a:prstGeom>
          <a:solidFill>
            <a:srgbClr val="F6F6F6"/>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8" name="任意多边形: 形状 7"/>
          <p:cNvSpPr/>
          <p:nvPr>
            <p:custDataLst>
              <p:tags r:id="rId4"/>
            </p:custDataLst>
          </p:nvPr>
        </p:nvSpPr>
        <p:spPr>
          <a:xfrm>
            <a:off x="11725577" y="2187124"/>
            <a:ext cx="466423" cy="932846"/>
          </a:xfrm>
          <a:custGeom>
            <a:avLst/>
            <a:gdLst>
              <a:gd name="connsiteX0" fmla="*/ 466423 w 466423"/>
              <a:gd name="connsiteY0" fmla="*/ 0 h 932846"/>
              <a:gd name="connsiteX1" fmla="*/ 466423 w 466423"/>
              <a:gd name="connsiteY1" fmla="*/ 932846 h 932846"/>
              <a:gd name="connsiteX2" fmla="*/ 0 w 466423"/>
              <a:gd name="connsiteY2" fmla="*/ 466423 h 932846"/>
              <a:gd name="connsiteX3" fmla="*/ 466423 w 466423"/>
              <a:gd name="connsiteY3" fmla="*/ 0 h 932846"/>
            </a:gdLst>
            <a:ahLst/>
            <a:cxnLst>
              <a:cxn ang="0">
                <a:pos x="connsiteX0" y="connsiteY0"/>
              </a:cxn>
              <a:cxn ang="0">
                <a:pos x="connsiteX1" y="connsiteY1"/>
              </a:cxn>
              <a:cxn ang="0">
                <a:pos x="connsiteX2" y="connsiteY2"/>
              </a:cxn>
              <a:cxn ang="0">
                <a:pos x="connsiteX3" y="connsiteY3"/>
              </a:cxn>
            </a:cxnLst>
            <a:rect l="l" t="t" r="r" b="b"/>
            <a:pathLst>
              <a:path w="466423" h="932846">
                <a:moveTo>
                  <a:pt x="466423" y="0"/>
                </a:moveTo>
                <a:lnTo>
                  <a:pt x="466423" y="932846"/>
                </a:lnTo>
                <a:cubicBezTo>
                  <a:pt x="208825" y="932846"/>
                  <a:pt x="0" y="724021"/>
                  <a:pt x="0" y="466423"/>
                </a:cubicBezTo>
                <a:cubicBezTo>
                  <a:pt x="0" y="208825"/>
                  <a:pt x="208825" y="0"/>
                  <a:pt x="466423" y="0"/>
                </a:cubicBezTo>
                <a:close/>
              </a:path>
            </a:pathLst>
          </a:custGeom>
          <a:solidFill>
            <a:srgbClr val="1E6BC5">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1" name="矩形 10"/>
          <p:cNvSpPr/>
          <p:nvPr>
            <p:custDataLst>
              <p:tags r:id="rId5"/>
            </p:custDataLst>
          </p:nvPr>
        </p:nvSpPr>
        <p:spPr>
          <a:xfrm>
            <a:off x="0" y="6154057"/>
            <a:ext cx="12192000" cy="703943"/>
          </a:xfrm>
          <a:prstGeom prst="rect">
            <a:avLst/>
          </a:pr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2" name="椭圆 11"/>
          <p:cNvSpPr/>
          <p:nvPr>
            <p:custDataLst>
              <p:tags r:id="rId6"/>
            </p:custDataLst>
          </p:nvPr>
        </p:nvSpPr>
        <p:spPr>
          <a:xfrm>
            <a:off x="1927878" y="5776686"/>
            <a:ext cx="566057" cy="566057"/>
          </a:xfrm>
          <a:prstGeom prst="ellipse">
            <a:avLst/>
          </a:prstGeom>
          <a:solidFill>
            <a:srgbClr val="FFFFFF"/>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3" name="椭圆 12"/>
          <p:cNvSpPr/>
          <p:nvPr>
            <p:custDataLst>
              <p:tags r:id="rId7"/>
            </p:custDataLst>
          </p:nvPr>
        </p:nvSpPr>
        <p:spPr>
          <a:xfrm>
            <a:off x="2033435" y="5879933"/>
            <a:ext cx="356787" cy="356787"/>
          </a:xfrm>
          <a:prstGeom prst="ellipse">
            <a:avLst/>
          </a:prstGeom>
          <a:solidFill>
            <a:srgbClr val="000000">
              <a:lumMod val="50000"/>
              <a:lumOff val="5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23" name="任意多边形: 形状 22"/>
          <p:cNvSpPr>
            <a:spLocks noChangeAspect="1"/>
          </p:cNvSpPr>
          <p:nvPr>
            <p:custDataLst>
              <p:tags r:id="rId8"/>
            </p:custDataLst>
          </p:nvPr>
        </p:nvSpPr>
        <p:spPr>
          <a:xfrm>
            <a:off x="9173210" y="4875530"/>
            <a:ext cx="311150"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rgbClr val="7030A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24" name="任意多边形: 形状 23"/>
          <p:cNvSpPr>
            <a:spLocks noChangeAspect="1"/>
          </p:cNvSpPr>
          <p:nvPr>
            <p:custDataLst>
              <p:tags r:id="rId9"/>
            </p:custDataLst>
          </p:nvPr>
        </p:nvSpPr>
        <p:spPr>
          <a:xfrm>
            <a:off x="9582150" y="4875530"/>
            <a:ext cx="311150"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rgbClr val="7030A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4" name="文本框 3"/>
          <p:cNvSpPr txBox="1"/>
          <p:nvPr>
            <p:custDataLst>
              <p:tags r:id="rId10"/>
            </p:custDataLst>
          </p:nvPr>
        </p:nvSpPr>
        <p:spPr>
          <a:xfrm>
            <a:off x="2493645" y="2090420"/>
            <a:ext cx="6098540" cy="3234055"/>
          </a:xfrm>
          <a:prstGeom prst="rect">
            <a:avLst/>
          </a:prstGeom>
          <a:noFill/>
        </p:spPr>
        <p:txBody>
          <a:bodyPr wrap="square" lIns="90170" tIns="46990" rIns="90170" bIns="46990" rtlCol="0">
            <a:normAutofit lnSpcReduction="10000"/>
          </a:bodyPr>
          <a:lstStyle>
            <a:defPPr>
              <a:defRPr lang="zh-CN"/>
            </a:defPPr>
            <a:lvl1pPr fontAlgn="auto">
              <a:lnSpc>
                <a:spcPct val="130000"/>
              </a:lnSpc>
              <a:spcAft>
                <a:spcPts val="1000"/>
              </a:spcAft>
              <a:defRPr sz="1600" spc="150"/>
            </a:lvl1pPr>
          </a:lstStyle>
          <a:p>
            <a:pPr marL="361950" lvl="0" indent="-361950" algn="l" fontAlgn="ctr">
              <a:lnSpc>
                <a:spcPct val="130000"/>
              </a:lnSpc>
              <a:spcBef>
                <a:spcPts val="1000"/>
              </a:spcBef>
              <a:spcAft>
                <a:spcPts val="0"/>
              </a:spcAft>
              <a:buClr>
                <a:srgbClr val="000000"/>
              </a:buClr>
              <a:buSzPct val="100000"/>
              <a:buFont typeface="WPS-Bullets" pitchFamily="2" charset="0"/>
              <a:buChar char=""/>
            </a:pPr>
            <a:r>
              <a:rPr lang="zh-CN" altLang="en-US" sz="1800" b="1" spc="0">
                <a:solidFill>
                  <a:srgbClr val="000000">
                    <a:lumMod val="75000"/>
                    <a:lumOff val="25000"/>
                  </a:srgbClr>
                </a:solidFill>
                <a:latin typeface="Arial" panose="020B0604020202020204" pitchFamily="34" charset="0"/>
                <a:ea typeface="微软雅黑" panose="020B0503020204020204" charset="-122"/>
              </a:rPr>
              <a:t>目标组合是处理不同目标之间相互关系的有效措施。它主要着眼于各目标之间的因果、互补关系。例如，人在发展职业生涯的时候不可能脱离家庭，那么，个人职业生涯、家庭生活及个人事务之间的关系处理好了，无论哪方面，都会非常顺利，同样生涯目标才能实现。再如，一个人身上有两个职业，一是专业技术的，二是管理层的，在两个职业上同时努力、同时提高，这也是成功的目标组合。</a:t>
            </a:r>
            <a:endParaRPr lang="zh-CN" altLang="en-US" sz="1800" b="1" spc="0">
              <a:solidFill>
                <a:srgbClr val="000000">
                  <a:lumMod val="75000"/>
                  <a:lumOff val="25000"/>
                </a:srgbClr>
              </a:solidFill>
              <a:latin typeface="Arial" panose="020B0604020202020204" pitchFamily="34" charset="0"/>
              <a:ea typeface="微软雅黑" panose="020B0503020204020204" charset="-122"/>
            </a:endParaRPr>
          </a:p>
        </p:txBody>
      </p:sp>
      <p:sp>
        <p:nvSpPr>
          <p:cNvPr id="5" name="文本框 4"/>
          <p:cNvSpPr txBox="1"/>
          <p:nvPr>
            <p:custDataLst>
              <p:tags r:id="rId11"/>
            </p:custDataLst>
          </p:nvPr>
        </p:nvSpPr>
        <p:spPr>
          <a:xfrm>
            <a:off x="2493645" y="1149350"/>
            <a:ext cx="7193280" cy="624840"/>
          </a:xfrm>
          <a:prstGeom prst="rect">
            <a:avLst/>
          </a:prstGeom>
          <a:noFill/>
        </p:spPr>
        <p:txBody>
          <a:bodyPr wrap="square" lIns="90170" tIns="46990" rIns="90170" bIns="46990" rtlCol="0">
            <a:normAutofit/>
          </a:bodyPr>
          <a:lstStyle/>
          <a:p>
            <a:pPr marL="0" indent="0" algn="l" fontAlgn="auto">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目标组合</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2"/>
    </p:custDataLst>
  </p:cSld>
  <p:clrMapOvr>
    <a:masterClrMapping/>
  </p:clrMapOvr>
  <p:transition spd="slow" advClick="0" advTm="1000">
    <p:push dir="u"/>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 name="图片 40"/>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a:stretch>
            <a:fillRect/>
          </a:stretch>
        </p:blipFill>
        <p:spPr>
          <a:xfrm>
            <a:off x="1494973" y="0"/>
            <a:ext cx="3294742" cy="1467760"/>
          </a:xfrm>
          <a:custGeom>
            <a:avLst/>
            <a:gdLst>
              <a:gd name="connsiteX0" fmla="*/ 0 w 3294742"/>
              <a:gd name="connsiteY0" fmla="*/ 0 h 1467760"/>
              <a:gd name="connsiteX1" fmla="*/ 3294742 w 3294742"/>
              <a:gd name="connsiteY1" fmla="*/ 0 h 1467760"/>
              <a:gd name="connsiteX2" fmla="*/ 3294742 w 3294742"/>
              <a:gd name="connsiteY2" fmla="*/ 1467760 h 1467760"/>
              <a:gd name="connsiteX3" fmla="*/ 0 w 3294742"/>
              <a:gd name="connsiteY3" fmla="*/ 1467760 h 1467760"/>
            </a:gdLst>
            <a:ahLst/>
            <a:cxnLst>
              <a:cxn ang="0">
                <a:pos x="connsiteX0" y="connsiteY0"/>
              </a:cxn>
              <a:cxn ang="0">
                <a:pos x="connsiteX1" y="connsiteY1"/>
              </a:cxn>
              <a:cxn ang="0">
                <a:pos x="connsiteX2" y="connsiteY2"/>
              </a:cxn>
              <a:cxn ang="0">
                <a:pos x="connsiteX3" y="connsiteY3"/>
              </a:cxn>
            </a:cxnLst>
            <a:rect l="l" t="t" r="r" b="b"/>
            <a:pathLst>
              <a:path w="3294742" h="1467760">
                <a:moveTo>
                  <a:pt x="0" y="0"/>
                </a:moveTo>
                <a:lnTo>
                  <a:pt x="3294742" y="0"/>
                </a:lnTo>
                <a:lnTo>
                  <a:pt x="3294742" y="1467760"/>
                </a:lnTo>
                <a:lnTo>
                  <a:pt x="0" y="1467760"/>
                </a:lnTo>
                <a:close/>
              </a:path>
            </a:pathLst>
          </a:custGeom>
        </p:spPr>
      </p:pic>
      <p:pic>
        <p:nvPicPr>
          <p:cNvPr id="40" name="图片 39"/>
          <p:cNvPicPr>
            <a:picLocks noChangeAspect="1"/>
          </p:cNvPicPr>
          <p:nvPr>
            <p:custDataLst>
              <p:tags r:id="rId3"/>
            </p:custDataLst>
          </p:nvPr>
        </p:nvPicPr>
        <p:blipFill rotWithShape="1">
          <a:blip r:embed="rId4">
            <a:extLst>
              <a:ext uri="{28A0092B-C50C-407E-A947-70E740481C1C}">
                <a14:useLocalDpi xmlns:a14="http://schemas.microsoft.com/office/drawing/2010/main" val="0"/>
              </a:ext>
            </a:extLst>
          </a:blip>
          <a:srcRect/>
          <a:stretch>
            <a:fillRect/>
          </a:stretch>
        </p:blipFill>
        <p:spPr>
          <a:xfrm>
            <a:off x="1494973" y="5390243"/>
            <a:ext cx="3294742" cy="1467757"/>
          </a:xfrm>
          <a:custGeom>
            <a:avLst/>
            <a:gdLst>
              <a:gd name="connsiteX0" fmla="*/ 0 w 3294742"/>
              <a:gd name="connsiteY0" fmla="*/ 0 h 1467757"/>
              <a:gd name="connsiteX1" fmla="*/ 3294742 w 3294742"/>
              <a:gd name="connsiteY1" fmla="*/ 0 h 1467757"/>
              <a:gd name="connsiteX2" fmla="*/ 3294742 w 3294742"/>
              <a:gd name="connsiteY2" fmla="*/ 1467757 h 1467757"/>
              <a:gd name="connsiteX3" fmla="*/ 0 w 3294742"/>
              <a:gd name="connsiteY3" fmla="*/ 1467757 h 1467757"/>
            </a:gdLst>
            <a:ahLst/>
            <a:cxnLst>
              <a:cxn ang="0">
                <a:pos x="connsiteX0" y="connsiteY0"/>
              </a:cxn>
              <a:cxn ang="0">
                <a:pos x="connsiteX1" y="connsiteY1"/>
              </a:cxn>
              <a:cxn ang="0">
                <a:pos x="connsiteX2" y="connsiteY2"/>
              </a:cxn>
              <a:cxn ang="0">
                <a:pos x="connsiteX3" y="connsiteY3"/>
              </a:cxn>
            </a:cxnLst>
            <a:rect l="l" t="t" r="r" b="b"/>
            <a:pathLst>
              <a:path w="3294742" h="1467757">
                <a:moveTo>
                  <a:pt x="0" y="0"/>
                </a:moveTo>
                <a:lnTo>
                  <a:pt x="3294742" y="0"/>
                </a:lnTo>
                <a:lnTo>
                  <a:pt x="3294742" y="1467757"/>
                </a:lnTo>
                <a:lnTo>
                  <a:pt x="0" y="1467757"/>
                </a:lnTo>
                <a:close/>
              </a:path>
            </a:pathLst>
          </a:custGeom>
        </p:spPr>
      </p:pic>
      <p:sp>
        <p:nvSpPr>
          <p:cNvPr id="44" name="任意多边形: 形状 43"/>
          <p:cNvSpPr/>
          <p:nvPr>
            <p:custDataLst>
              <p:tags r:id="rId5"/>
            </p:custDataLst>
          </p:nvPr>
        </p:nvSpPr>
        <p:spPr>
          <a:xfrm>
            <a:off x="1494973" y="1741714"/>
            <a:ext cx="3294742" cy="3396343"/>
          </a:xfrm>
          <a:custGeom>
            <a:avLst/>
            <a:gdLst>
              <a:gd name="connsiteX0" fmla="*/ 128815 w 3294742"/>
              <a:gd name="connsiteY0" fmla="*/ 150674 h 3396343"/>
              <a:gd name="connsiteX1" fmla="*/ 128815 w 3294742"/>
              <a:gd name="connsiteY1" fmla="*/ 3245668 h 3396343"/>
              <a:gd name="connsiteX2" fmla="*/ 3165927 w 3294742"/>
              <a:gd name="connsiteY2" fmla="*/ 3245668 h 3396343"/>
              <a:gd name="connsiteX3" fmla="*/ 3165927 w 3294742"/>
              <a:gd name="connsiteY3" fmla="*/ 150674 h 3396343"/>
              <a:gd name="connsiteX4" fmla="*/ 0 w 3294742"/>
              <a:gd name="connsiteY4" fmla="*/ 0 h 3396343"/>
              <a:gd name="connsiteX5" fmla="*/ 3294742 w 3294742"/>
              <a:gd name="connsiteY5" fmla="*/ 0 h 3396343"/>
              <a:gd name="connsiteX6" fmla="*/ 3294742 w 3294742"/>
              <a:gd name="connsiteY6" fmla="*/ 3396343 h 3396343"/>
              <a:gd name="connsiteX7" fmla="*/ 0 w 3294742"/>
              <a:gd name="connsiteY7" fmla="*/ 3396343 h 339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4742" h="3396343">
                <a:moveTo>
                  <a:pt x="128815" y="150674"/>
                </a:moveTo>
                <a:lnTo>
                  <a:pt x="128815" y="3245668"/>
                </a:lnTo>
                <a:lnTo>
                  <a:pt x="3165927" y="3245668"/>
                </a:lnTo>
                <a:lnTo>
                  <a:pt x="3165927" y="150674"/>
                </a:lnTo>
                <a:close/>
                <a:moveTo>
                  <a:pt x="0" y="0"/>
                </a:moveTo>
                <a:lnTo>
                  <a:pt x="3294742" y="0"/>
                </a:lnTo>
                <a:lnTo>
                  <a:pt x="3294742" y="3396343"/>
                </a:lnTo>
                <a:lnTo>
                  <a:pt x="0" y="3396343"/>
                </a:lnTo>
                <a:close/>
              </a:path>
            </a:pathLst>
          </a:custGeom>
          <a:solidFill>
            <a:srgbClr val="8DA2B9">
              <a:lumMod val="75000"/>
            </a:srgbClr>
          </a:solidFill>
          <a:ln>
            <a:noFill/>
          </a:ln>
        </p:spPr>
        <p:style>
          <a:lnRef idx="2">
            <a:srgbClr val="8DA2B9">
              <a:shade val="50000"/>
            </a:srgbClr>
          </a:lnRef>
          <a:fillRef idx="1">
            <a:srgbClr val="8DA2B9"/>
          </a:fillRef>
          <a:effectRef idx="0">
            <a:srgbClr val="8DA2B9"/>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6"/>
            </p:custDataLst>
          </p:nvPr>
        </p:nvSpPr>
        <p:spPr>
          <a:xfrm>
            <a:off x="1843316" y="2391227"/>
            <a:ext cx="2598056" cy="2097316"/>
          </a:xfrm>
          <a:prstGeom prst="rect">
            <a:avLst/>
          </a:prstGeom>
          <a:noFill/>
        </p:spPr>
        <p:txBody>
          <a:bodyPr wrap="square" rtlCol="0" anchor="ctr">
            <a:normAutofit lnSpcReduction="20000"/>
          </a:bodyPr>
          <a:p>
            <a:pPr marL="0" indent="0" algn="l">
              <a:lnSpc>
                <a:spcPct val="120000"/>
              </a:lnSpc>
              <a:spcBef>
                <a:spcPts val="0"/>
              </a:spcBef>
              <a:spcAft>
                <a:spcPts val="0"/>
              </a:spcAft>
              <a:buSzPct val="100000"/>
            </a:pPr>
            <a:r>
              <a:rPr lang="zh-CN" altLang="en-US" sz="3600" b="1" spc="150">
                <a:solidFill>
                  <a:sysClr val="windowText" lastClr="000000">
                    <a:lumMod val="85000"/>
                    <a:lumOff val="15000"/>
                  </a:sysClr>
                </a:solidFill>
                <a:latin typeface="Arial" panose="020B0604020202020204" pitchFamily="34" charset="0"/>
                <a:ea typeface="微软雅黑" panose="020B0503020204020204" charset="-122"/>
              </a:rPr>
              <a:t>毕业生享有的权利主要有以下几点。</a:t>
            </a:r>
            <a:endParaRPr lang="zh-CN" altLang="en-US" sz="3600" b="1" spc="15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27" name="矩形 26"/>
          <p:cNvSpPr/>
          <p:nvPr>
            <p:custDataLst>
              <p:tags r:id="rId7"/>
            </p:custDataLst>
          </p:nvPr>
        </p:nvSpPr>
        <p:spPr>
          <a:xfrm>
            <a:off x="5493659" y="682173"/>
            <a:ext cx="5987142" cy="5558972"/>
          </a:xfrm>
          <a:prstGeom prst="rect">
            <a:avLst/>
          </a:prstGeom>
        </p:spPr>
        <p:txBody>
          <a:bodyPr anchor="ctr">
            <a:normAutofit/>
          </a:bodyPr>
          <a:p>
            <a:pPr marL="285750" lvl="0" indent="-285750" algn="l">
              <a:lnSpc>
                <a:spcPct val="120000"/>
              </a:lnSpc>
              <a:spcBef>
                <a:spcPts val="0"/>
              </a:spcBef>
              <a:spcAft>
                <a:spcPts val="0"/>
              </a:spcAft>
              <a:buSzPct val="100000"/>
              <a:buFont typeface="Wingdings" panose="05000000000000000000" pitchFamily="2" charset="2"/>
              <a:buChar char="n"/>
            </a:pPr>
            <a:r>
              <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享有接受学校就业指导的权利</a:t>
            </a:r>
            <a:endPar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20000"/>
              </a:lnSpc>
              <a:spcBef>
                <a:spcPts val="0"/>
              </a:spcBef>
              <a:spcAft>
                <a:spcPts val="0"/>
              </a:spcAft>
              <a:buSzPct val="100000"/>
              <a:buFont typeface="Wingdings" panose="05000000000000000000" pitchFamily="2" charset="2"/>
              <a:buChar char="n"/>
            </a:pPr>
            <a:r>
              <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享有获取学校的就业信息的权利</a:t>
            </a:r>
            <a:endPar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20000"/>
              </a:lnSpc>
              <a:spcBef>
                <a:spcPts val="0"/>
              </a:spcBef>
              <a:spcAft>
                <a:spcPts val="0"/>
              </a:spcAft>
              <a:buSzPct val="100000"/>
              <a:buFont typeface="Wingdings" panose="05000000000000000000" pitchFamily="2" charset="2"/>
              <a:buChar char="n"/>
            </a:pPr>
            <a:r>
              <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享有被学校推荐的权利</a:t>
            </a:r>
            <a:endPar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20000"/>
              </a:lnSpc>
              <a:spcBef>
                <a:spcPts val="0"/>
              </a:spcBef>
              <a:spcAft>
                <a:spcPts val="0"/>
              </a:spcAft>
              <a:buSzPct val="100000"/>
              <a:buFont typeface="Wingdings" panose="05000000000000000000" pitchFamily="2" charset="2"/>
              <a:buChar char="n"/>
            </a:pPr>
            <a:r>
              <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享有了解用人单位基本情况的权利</a:t>
            </a:r>
            <a:endPar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20000"/>
              </a:lnSpc>
              <a:spcBef>
                <a:spcPts val="0"/>
              </a:spcBef>
              <a:spcAft>
                <a:spcPts val="0"/>
              </a:spcAft>
              <a:buSzPct val="100000"/>
              <a:buFont typeface="Wingdings" panose="05000000000000000000" pitchFamily="2" charset="2"/>
              <a:buChar char="n"/>
            </a:pPr>
            <a:r>
              <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享有自主选择职业的权利</a:t>
            </a:r>
            <a:endPar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20000"/>
              </a:lnSpc>
              <a:spcBef>
                <a:spcPts val="0"/>
              </a:spcBef>
              <a:spcAft>
                <a:spcPts val="0"/>
              </a:spcAft>
              <a:buSzPct val="100000"/>
              <a:buFont typeface="Wingdings" panose="05000000000000000000" pitchFamily="2" charset="2"/>
              <a:buChar char="n"/>
            </a:pPr>
            <a:r>
              <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享有公平就业的权利</a:t>
            </a:r>
            <a:endPar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20000"/>
              </a:lnSpc>
              <a:spcBef>
                <a:spcPts val="0"/>
              </a:spcBef>
              <a:spcAft>
                <a:spcPts val="0"/>
              </a:spcAft>
              <a:buSzPct val="100000"/>
              <a:buFont typeface="Wingdings" panose="05000000000000000000" pitchFamily="2" charset="2"/>
              <a:buChar char="n"/>
            </a:pPr>
            <a:r>
              <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享有就业协议违约的权利</a:t>
            </a:r>
            <a:endPar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20000"/>
              </a:lnSpc>
              <a:spcBef>
                <a:spcPts val="0"/>
              </a:spcBef>
              <a:spcAft>
                <a:spcPts val="0"/>
              </a:spcAft>
              <a:buSzPct val="100000"/>
              <a:buFont typeface="Wingdings" panose="05000000000000000000" pitchFamily="2" charset="2"/>
              <a:buChar char="n"/>
            </a:pPr>
            <a:r>
              <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享有档案、户口保留学校两年的权利</a:t>
            </a:r>
            <a:endPar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20000"/>
              </a:lnSpc>
              <a:spcBef>
                <a:spcPts val="0"/>
              </a:spcBef>
              <a:spcAft>
                <a:spcPts val="0"/>
              </a:spcAft>
              <a:buSzPct val="100000"/>
              <a:buFont typeface="Wingdings" panose="05000000000000000000" pitchFamily="2" charset="2"/>
              <a:buChar char="n"/>
            </a:pPr>
            <a:r>
              <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享有公平受录用权</a:t>
            </a:r>
            <a:endPar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20000"/>
              </a:lnSpc>
              <a:spcBef>
                <a:spcPts val="0"/>
              </a:spcBef>
              <a:spcAft>
                <a:spcPts val="0"/>
              </a:spcAft>
              <a:buSzPct val="100000"/>
              <a:buFont typeface="Wingdings" panose="05000000000000000000" pitchFamily="2" charset="2"/>
              <a:buChar char="n"/>
            </a:pPr>
            <a:r>
              <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有要求用人单位履行协议的权利</a:t>
            </a:r>
            <a:endPar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20000"/>
              </a:lnSpc>
              <a:spcBef>
                <a:spcPts val="0"/>
              </a:spcBef>
              <a:spcAft>
                <a:spcPts val="0"/>
              </a:spcAft>
              <a:buSzPct val="100000"/>
              <a:buFont typeface="Wingdings" panose="05000000000000000000" pitchFamily="2" charset="2"/>
              <a:buChar char="n"/>
            </a:pPr>
            <a:r>
              <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有要求用人单位依法提供各种劳动保障的权利</a:t>
            </a:r>
            <a:endPar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20000"/>
              </a:lnSpc>
              <a:spcBef>
                <a:spcPts val="0"/>
              </a:spcBef>
              <a:spcAft>
                <a:spcPts val="0"/>
              </a:spcAft>
              <a:buSzPct val="100000"/>
              <a:buFont typeface="Wingdings" panose="05000000000000000000" pitchFamily="2" charset="2"/>
              <a:buChar char="n"/>
            </a:pPr>
            <a:r>
              <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有追究用人单位违约责任的权利</a:t>
            </a:r>
            <a:endPar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p:txBody>
      </p:sp>
    </p:spTree>
    <p:custDataLst>
      <p:tags r:id="rId8"/>
    </p:custDataLst>
  </p:cSld>
  <p:clrMapOvr>
    <a:masterClrMapping/>
  </p:clrMapOvr>
  <p:transition spd="slow" advClick="0" advTm="1000">
    <p:push dir="u"/>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7" name="直接连接符 16"/>
          <p:cNvCxnSpPr>
            <a:stCxn id="80" idx="0"/>
          </p:cNvCxnSpPr>
          <p:nvPr>
            <p:custDataLst>
              <p:tags r:id="rId1"/>
            </p:custDataLst>
          </p:nvPr>
        </p:nvCxnSpPr>
        <p:spPr>
          <a:xfrm flipV="1">
            <a:off x="3278416" y="2327459"/>
            <a:ext cx="22265" cy="1469696"/>
          </a:xfrm>
          <a:prstGeom prst="line">
            <a:avLst/>
          </a:prstGeom>
          <a:ln w="25400">
            <a:solidFill>
              <a:srgbClr val="629DD1"/>
            </a:solidFill>
          </a:ln>
        </p:spPr>
        <p:style>
          <a:lnRef idx="1">
            <a:srgbClr val="629DD1"/>
          </a:lnRef>
          <a:fillRef idx="0">
            <a:srgbClr val="629DD1"/>
          </a:fillRef>
          <a:effectRef idx="0">
            <a:srgbClr val="629DD1"/>
          </a:effectRef>
          <a:fontRef idx="minor">
            <a:sysClr val="windowText" lastClr="000000"/>
          </a:fontRef>
        </p:style>
      </p:cxnSp>
      <p:grpSp>
        <p:nvGrpSpPr>
          <p:cNvPr id="22" name="组合 21"/>
          <p:cNvGrpSpPr/>
          <p:nvPr>
            <p:custDataLst>
              <p:tags r:id="rId2"/>
            </p:custDataLst>
          </p:nvPr>
        </p:nvGrpSpPr>
        <p:grpSpPr>
          <a:xfrm>
            <a:off x="1529646" y="1883466"/>
            <a:ext cx="1129030" cy="1129030"/>
            <a:chOff x="965382" y="1687113"/>
            <a:chExt cx="1129030" cy="1129030"/>
          </a:xfrm>
        </p:grpSpPr>
        <p:sp>
          <p:nvSpPr>
            <p:cNvPr id="47" name="椭圆 46"/>
            <p:cNvSpPr/>
            <p:nvPr>
              <p:custDataLst>
                <p:tags r:id="rId3"/>
              </p:custDataLst>
            </p:nvPr>
          </p:nvSpPr>
          <p:spPr>
            <a:xfrm>
              <a:off x="965382" y="1687113"/>
              <a:ext cx="1129030" cy="1129030"/>
            </a:xfrm>
            <a:prstGeom prst="ellipse">
              <a:avLst/>
            </a:prstGeom>
            <a:solidFill>
              <a:srgbClr val="629DD1">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48" name="椭圆 47"/>
            <p:cNvSpPr/>
            <p:nvPr>
              <p:custDataLst>
                <p:tags r:id="rId4"/>
              </p:custDataLst>
            </p:nvPr>
          </p:nvSpPr>
          <p:spPr>
            <a:xfrm>
              <a:off x="1014912" y="1736643"/>
              <a:ext cx="1029335" cy="1029335"/>
            </a:xfrm>
            <a:prstGeom prst="ellipse">
              <a:avLst/>
            </a:prstGeom>
            <a:solidFill>
              <a:srgbClr val="629DD1">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49" name="椭圆 48"/>
            <p:cNvSpPr/>
            <p:nvPr>
              <p:custDataLst>
                <p:tags r:id="rId5"/>
              </p:custDataLst>
            </p:nvPr>
          </p:nvSpPr>
          <p:spPr>
            <a:xfrm>
              <a:off x="1070157" y="1791888"/>
              <a:ext cx="921385" cy="921385"/>
            </a:xfrm>
            <a:prstGeom prst="ellipse">
              <a:avLst/>
            </a:prstGeom>
            <a:solidFill>
              <a:srgbClr val="629DD1"/>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pic>
          <p:nvPicPr>
            <p:cNvPr id="60" name="图片 59" descr="chenglishijian"/>
            <p:cNvPicPr>
              <a:picLocks noChangeAspect="1"/>
            </p:cNvPicPr>
            <p:nvPr>
              <p:custDataLst>
                <p:tags r:id="rId6"/>
              </p:custDataLst>
            </p:nvPr>
          </p:nvPicPr>
          <p:blipFill>
            <a:blip r:embed="rId7"/>
            <a:stretch>
              <a:fillRect/>
            </a:stretch>
          </p:blipFill>
          <p:spPr>
            <a:xfrm>
              <a:off x="1216842" y="1938573"/>
              <a:ext cx="626110" cy="626110"/>
            </a:xfrm>
            <a:prstGeom prst="rect">
              <a:avLst/>
            </a:prstGeom>
          </p:spPr>
        </p:pic>
      </p:grpSp>
      <p:grpSp>
        <p:nvGrpSpPr>
          <p:cNvPr id="29" name="组合 28"/>
          <p:cNvGrpSpPr/>
          <p:nvPr>
            <p:custDataLst>
              <p:tags r:id="rId8"/>
            </p:custDataLst>
          </p:nvPr>
        </p:nvGrpSpPr>
        <p:grpSpPr>
          <a:xfrm>
            <a:off x="1479481" y="5060294"/>
            <a:ext cx="1129030" cy="1129030"/>
            <a:chOff x="8141335" y="5338245"/>
            <a:chExt cx="1129030" cy="1129030"/>
          </a:xfrm>
        </p:grpSpPr>
        <p:sp>
          <p:nvSpPr>
            <p:cNvPr id="56" name="椭圆 55"/>
            <p:cNvSpPr/>
            <p:nvPr>
              <p:custDataLst>
                <p:tags r:id="rId9"/>
              </p:custDataLst>
            </p:nvPr>
          </p:nvSpPr>
          <p:spPr>
            <a:xfrm>
              <a:off x="8141335" y="5338245"/>
              <a:ext cx="1129030" cy="1129030"/>
            </a:xfrm>
            <a:prstGeom prst="ellipse">
              <a:avLst/>
            </a:prstGeom>
            <a:solidFill>
              <a:srgbClr val="4A66AC">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7" name="椭圆 56"/>
            <p:cNvSpPr/>
            <p:nvPr>
              <p:custDataLst>
                <p:tags r:id="rId10"/>
              </p:custDataLst>
            </p:nvPr>
          </p:nvSpPr>
          <p:spPr>
            <a:xfrm>
              <a:off x="8190865" y="5387775"/>
              <a:ext cx="1029335" cy="1029335"/>
            </a:xfrm>
            <a:prstGeom prst="ellipse">
              <a:avLst/>
            </a:prstGeom>
            <a:solidFill>
              <a:srgbClr val="4A66AC">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8" name="椭圆 57"/>
            <p:cNvSpPr/>
            <p:nvPr>
              <p:custDataLst>
                <p:tags r:id="rId11"/>
              </p:custDataLst>
            </p:nvPr>
          </p:nvSpPr>
          <p:spPr>
            <a:xfrm>
              <a:off x="8246110" y="5443020"/>
              <a:ext cx="921385" cy="921385"/>
            </a:xfrm>
            <a:prstGeom prst="ellipse">
              <a:avLst/>
            </a:prstGeom>
            <a:solidFill>
              <a:srgbClr val="4A66AC"/>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pic>
          <p:nvPicPr>
            <p:cNvPr id="61" name="图片 60" descr="dibiao"/>
            <p:cNvPicPr>
              <a:picLocks noChangeAspect="1"/>
            </p:cNvPicPr>
            <p:nvPr>
              <p:custDataLst>
                <p:tags r:id="rId12"/>
              </p:custDataLst>
            </p:nvPr>
          </p:nvPicPr>
          <p:blipFill>
            <a:blip r:embed="rId13"/>
            <a:stretch>
              <a:fillRect/>
            </a:stretch>
          </p:blipFill>
          <p:spPr>
            <a:xfrm>
              <a:off x="8392160" y="5590975"/>
              <a:ext cx="626110" cy="626110"/>
            </a:xfrm>
            <a:prstGeom prst="rect">
              <a:avLst/>
            </a:prstGeom>
          </p:spPr>
        </p:pic>
      </p:grpSp>
      <p:grpSp>
        <p:nvGrpSpPr>
          <p:cNvPr id="26" name="组合 25"/>
          <p:cNvGrpSpPr/>
          <p:nvPr>
            <p:custDataLst>
              <p:tags r:id="rId14"/>
            </p:custDataLst>
          </p:nvPr>
        </p:nvGrpSpPr>
        <p:grpSpPr>
          <a:xfrm>
            <a:off x="3920421" y="3330612"/>
            <a:ext cx="1129030" cy="1129030"/>
            <a:chOff x="7167245" y="2610285"/>
            <a:chExt cx="1129030" cy="1129030"/>
          </a:xfrm>
        </p:grpSpPr>
        <p:sp>
          <p:nvSpPr>
            <p:cNvPr id="52" name="椭圆 51"/>
            <p:cNvSpPr/>
            <p:nvPr>
              <p:custDataLst>
                <p:tags r:id="rId15"/>
              </p:custDataLst>
            </p:nvPr>
          </p:nvSpPr>
          <p:spPr>
            <a:xfrm>
              <a:off x="7167245" y="2610285"/>
              <a:ext cx="1129030" cy="1129030"/>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3" name="椭圆 52"/>
            <p:cNvSpPr/>
            <p:nvPr>
              <p:custDataLst>
                <p:tags r:id="rId16"/>
              </p:custDataLst>
            </p:nvPr>
          </p:nvSpPr>
          <p:spPr>
            <a:xfrm>
              <a:off x="7216775" y="2659815"/>
              <a:ext cx="1029335" cy="1029335"/>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4" name="椭圆 53"/>
            <p:cNvSpPr/>
            <p:nvPr>
              <p:custDataLst>
                <p:tags r:id="rId17"/>
              </p:custDataLst>
            </p:nvPr>
          </p:nvSpPr>
          <p:spPr>
            <a:xfrm>
              <a:off x="7272020" y="2715060"/>
              <a:ext cx="921385" cy="921385"/>
            </a:xfrm>
            <a:prstGeom prst="ellipse">
              <a:avLst/>
            </a:prstGeom>
            <a:solidFill>
              <a:srgbClr val="297FD5"/>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pic>
          <p:nvPicPr>
            <p:cNvPr id="62" name="图片 61" descr="jingyingguanli"/>
            <p:cNvPicPr>
              <a:picLocks noChangeAspect="1"/>
            </p:cNvPicPr>
            <p:nvPr>
              <p:custDataLst>
                <p:tags r:id="rId18"/>
              </p:custDataLst>
            </p:nvPr>
          </p:nvPicPr>
          <p:blipFill>
            <a:blip r:embed="rId19"/>
            <a:stretch>
              <a:fillRect/>
            </a:stretch>
          </p:blipFill>
          <p:spPr>
            <a:xfrm>
              <a:off x="7417435" y="2916673"/>
              <a:ext cx="628650" cy="516255"/>
            </a:xfrm>
            <a:prstGeom prst="rect">
              <a:avLst/>
            </a:prstGeom>
          </p:spPr>
        </p:pic>
      </p:grpSp>
      <p:sp>
        <p:nvSpPr>
          <p:cNvPr id="65" name="文本框 64"/>
          <p:cNvSpPr txBox="1"/>
          <p:nvPr>
            <p:custDataLst>
              <p:tags r:id="rId20"/>
            </p:custDataLst>
          </p:nvPr>
        </p:nvSpPr>
        <p:spPr>
          <a:xfrm>
            <a:off x="812206" y="666442"/>
            <a:ext cx="5473065" cy="706755"/>
          </a:xfrm>
          <a:prstGeom prst="rect">
            <a:avLst/>
          </a:prstGeom>
          <a:noFill/>
        </p:spPr>
        <p:txBody>
          <a:bodyPr wrap="square" rtlCol="0">
            <a:spAutoFit/>
          </a:bodyPr>
          <a:p>
            <a:pPr algn="ctr"/>
            <a:r>
              <a:rPr lang="en-US" altLang="zh-CN" sz="4000" b="1" spc="300">
                <a:solidFill>
                  <a:srgbClr val="297FD5">
                    <a:lumMod val="50000"/>
                  </a:srgbClr>
                </a:solidFill>
                <a:uFillTx/>
              </a:rPr>
              <a:t>创业的意义</a:t>
            </a:r>
            <a:endParaRPr lang="en-US" altLang="zh-CN" sz="4000" b="1" spc="300">
              <a:solidFill>
                <a:srgbClr val="297FD5">
                  <a:lumMod val="50000"/>
                </a:srgbClr>
              </a:solidFill>
              <a:uFillTx/>
            </a:endParaRPr>
          </a:p>
        </p:txBody>
      </p:sp>
      <p:sp>
        <p:nvSpPr>
          <p:cNvPr id="64" name="文本框 63"/>
          <p:cNvSpPr txBox="1"/>
          <p:nvPr>
            <p:custDataLst>
              <p:tags r:id="rId21"/>
            </p:custDataLst>
          </p:nvPr>
        </p:nvSpPr>
        <p:spPr>
          <a:xfrm>
            <a:off x="3662045" y="2049145"/>
            <a:ext cx="1898650" cy="706755"/>
          </a:xfrm>
          <a:prstGeom prst="rect">
            <a:avLst/>
          </a:prstGeom>
          <a:noFill/>
        </p:spPr>
        <p:txBody>
          <a:bodyPr wrap="square" rtlCol="0">
            <a:spAutoFit/>
          </a:bodyPr>
          <a:p>
            <a:pPr algn="ctr"/>
            <a:r>
              <a:rPr lang="zh-CN" altLang="en-US" sz="2000" spc="200">
                <a:solidFill>
                  <a:srgbClr val="297FD5">
                    <a:lumMod val="50000"/>
                  </a:srgbClr>
                </a:solidFill>
                <a:uFillTx/>
              </a:rPr>
              <a:t>（一）</a:t>
            </a:r>
            <a:endParaRPr lang="zh-CN" altLang="en-US" sz="2000" spc="200">
              <a:solidFill>
                <a:srgbClr val="297FD5">
                  <a:lumMod val="50000"/>
                </a:srgbClr>
              </a:solidFill>
              <a:uFillTx/>
            </a:endParaRPr>
          </a:p>
          <a:p>
            <a:pPr algn="ctr"/>
            <a:r>
              <a:rPr lang="zh-CN" altLang="en-US" sz="2000" spc="200">
                <a:solidFill>
                  <a:srgbClr val="297FD5">
                    <a:lumMod val="50000"/>
                  </a:srgbClr>
                </a:solidFill>
                <a:uFillTx/>
              </a:rPr>
              <a:t>社会意义</a:t>
            </a:r>
            <a:endParaRPr lang="zh-CN" altLang="en-US" sz="2000" spc="200">
              <a:solidFill>
                <a:srgbClr val="297FD5">
                  <a:lumMod val="50000"/>
                </a:srgbClr>
              </a:solidFill>
              <a:uFillTx/>
            </a:endParaRPr>
          </a:p>
        </p:txBody>
      </p:sp>
      <p:sp>
        <p:nvSpPr>
          <p:cNvPr id="69" name="文本框 68"/>
          <p:cNvSpPr txBox="1"/>
          <p:nvPr>
            <p:custDataLst>
              <p:tags r:id="rId22"/>
            </p:custDataLst>
          </p:nvPr>
        </p:nvSpPr>
        <p:spPr>
          <a:xfrm>
            <a:off x="1240790" y="3538855"/>
            <a:ext cx="1898650" cy="706755"/>
          </a:xfrm>
          <a:prstGeom prst="rect">
            <a:avLst/>
          </a:prstGeom>
          <a:noFill/>
        </p:spPr>
        <p:txBody>
          <a:bodyPr wrap="square" rtlCol="0">
            <a:spAutoFit/>
          </a:bodyPr>
          <a:p>
            <a:pPr algn="ctr"/>
            <a:r>
              <a:rPr lang="zh-CN" altLang="en-US" sz="2000" spc="200">
                <a:solidFill>
                  <a:srgbClr val="297FD5">
                    <a:lumMod val="50000"/>
                  </a:srgbClr>
                </a:solidFill>
                <a:uFillTx/>
              </a:rPr>
              <a:t>（二）</a:t>
            </a:r>
            <a:endParaRPr lang="zh-CN" altLang="en-US" sz="2000" spc="200">
              <a:solidFill>
                <a:srgbClr val="297FD5">
                  <a:lumMod val="50000"/>
                </a:srgbClr>
              </a:solidFill>
              <a:uFillTx/>
            </a:endParaRPr>
          </a:p>
          <a:p>
            <a:pPr algn="ctr"/>
            <a:r>
              <a:rPr lang="zh-CN" altLang="en-US" sz="2000" spc="200">
                <a:solidFill>
                  <a:srgbClr val="297FD5">
                    <a:lumMod val="50000"/>
                  </a:srgbClr>
                </a:solidFill>
                <a:uFillTx/>
              </a:rPr>
              <a:t>自我价值</a:t>
            </a:r>
            <a:endParaRPr lang="zh-CN" altLang="en-US" sz="2000" spc="200">
              <a:solidFill>
                <a:srgbClr val="297FD5">
                  <a:lumMod val="50000"/>
                </a:srgbClr>
              </a:solidFill>
              <a:uFillTx/>
            </a:endParaRPr>
          </a:p>
        </p:txBody>
      </p:sp>
      <p:sp>
        <p:nvSpPr>
          <p:cNvPr id="72" name="文本框 71"/>
          <p:cNvSpPr txBox="1"/>
          <p:nvPr>
            <p:custDataLst>
              <p:tags r:id="rId23"/>
            </p:custDataLst>
          </p:nvPr>
        </p:nvSpPr>
        <p:spPr>
          <a:xfrm>
            <a:off x="3764280" y="5182235"/>
            <a:ext cx="1694180" cy="1014730"/>
          </a:xfrm>
          <a:prstGeom prst="rect">
            <a:avLst/>
          </a:prstGeom>
          <a:noFill/>
        </p:spPr>
        <p:txBody>
          <a:bodyPr wrap="square" rtlCol="0">
            <a:spAutoFit/>
          </a:bodyPr>
          <a:p>
            <a:pPr algn="ctr"/>
            <a:r>
              <a:rPr lang="zh-CN" altLang="en-US" sz="2000" spc="200" dirty="0">
                <a:solidFill>
                  <a:srgbClr val="297FD5">
                    <a:lumMod val="50000"/>
                  </a:srgbClr>
                </a:solidFill>
                <a:uFillTx/>
              </a:rPr>
              <a:t>（三）</a:t>
            </a:r>
            <a:endParaRPr lang="zh-CN" altLang="en-US" sz="2000" spc="200" dirty="0">
              <a:solidFill>
                <a:srgbClr val="297FD5">
                  <a:lumMod val="50000"/>
                </a:srgbClr>
              </a:solidFill>
              <a:uFillTx/>
            </a:endParaRPr>
          </a:p>
          <a:p>
            <a:pPr algn="ctr"/>
            <a:r>
              <a:rPr lang="zh-CN" altLang="en-US" sz="2000" spc="200" dirty="0">
                <a:solidFill>
                  <a:srgbClr val="297FD5">
                    <a:lumMod val="50000"/>
                  </a:srgbClr>
                </a:solidFill>
                <a:uFillTx/>
              </a:rPr>
              <a:t>职业生涯的意义</a:t>
            </a:r>
            <a:endParaRPr lang="zh-CN" altLang="en-US" sz="2000" spc="200" dirty="0">
              <a:solidFill>
                <a:srgbClr val="297FD5">
                  <a:lumMod val="50000"/>
                </a:srgbClr>
              </a:solidFill>
              <a:uFillTx/>
            </a:endParaRPr>
          </a:p>
        </p:txBody>
      </p:sp>
      <p:grpSp>
        <p:nvGrpSpPr>
          <p:cNvPr id="89" name="组合 88"/>
          <p:cNvGrpSpPr/>
          <p:nvPr>
            <p:custDataLst>
              <p:tags r:id="rId24"/>
            </p:custDataLst>
          </p:nvPr>
        </p:nvGrpSpPr>
        <p:grpSpPr>
          <a:xfrm>
            <a:off x="3143836" y="2182043"/>
            <a:ext cx="316230" cy="316230"/>
            <a:chOff x="6723" y="4665"/>
            <a:chExt cx="498" cy="498"/>
          </a:xfrm>
        </p:grpSpPr>
        <p:sp>
          <p:nvSpPr>
            <p:cNvPr id="76" name="椭圆 75"/>
            <p:cNvSpPr/>
            <p:nvPr>
              <p:custDataLst>
                <p:tags r:id="rId25"/>
              </p:custDataLst>
            </p:nvPr>
          </p:nvSpPr>
          <p:spPr>
            <a:xfrm>
              <a:off x="6723" y="4665"/>
              <a:ext cx="498" cy="498"/>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77" name="椭圆 76"/>
            <p:cNvSpPr/>
            <p:nvPr>
              <p:custDataLst>
                <p:tags r:id="rId26"/>
              </p:custDataLst>
            </p:nvPr>
          </p:nvSpPr>
          <p:spPr>
            <a:xfrm>
              <a:off x="6761" y="4703"/>
              <a:ext cx="422" cy="422"/>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78" name="椭圆 77"/>
            <p:cNvSpPr/>
            <p:nvPr>
              <p:custDataLst>
                <p:tags r:id="rId27"/>
              </p:custDataLst>
            </p:nvPr>
          </p:nvSpPr>
          <p:spPr>
            <a:xfrm>
              <a:off x="6837" y="4779"/>
              <a:ext cx="271" cy="271"/>
            </a:xfrm>
            <a:prstGeom prst="ellipse">
              <a:avLst/>
            </a:prstGeom>
            <a:solidFill>
              <a:srgbClr val="297FD5">
                <a:lumMod val="75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grpSp>
      <p:grpSp>
        <p:nvGrpSpPr>
          <p:cNvPr id="74" name="组合 73"/>
          <p:cNvGrpSpPr/>
          <p:nvPr>
            <p:custDataLst>
              <p:tags r:id="rId28"/>
            </p:custDataLst>
          </p:nvPr>
        </p:nvGrpSpPr>
        <p:grpSpPr>
          <a:xfrm>
            <a:off x="3119983" y="3724765"/>
            <a:ext cx="316230" cy="316230"/>
            <a:chOff x="6723" y="4665"/>
            <a:chExt cx="498" cy="498"/>
          </a:xfrm>
        </p:grpSpPr>
        <p:sp>
          <p:nvSpPr>
            <p:cNvPr id="75" name="椭圆 74"/>
            <p:cNvSpPr/>
            <p:nvPr>
              <p:custDataLst>
                <p:tags r:id="rId29"/>
              </p:custDataLst>
            </p:nvPr>
          </p:nvSpPr>
          <p:spPr>
            <a:xfrm>
              <a:off x="6723" y="4665"/>
              <a:ext cx="498" cy="498"/>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79" name="椭圆 78"/>
            <p:cNvSpPr/>
            <p:nvPr>
              <p:custDataLst>
                <p:tags r:id="rId30"/>
              </p:custDataLst>
            </p:nvPr>
          </p:nvSpPr>
          <p:spPr>
            <a:xfrm>
              <a:off x="6761" y="4703"/>
              <a:ext cx="422" cy="422"/>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80" name="椭圆 79"/>
            <p:cNvSpPr/>
            <p:nvPr>
              <p:custDataLst>
                <p:tags r:id="rId31"/>
              </p:custDataLst>
            </p:nvPr>
          </p:nvSpPr>
          <p:spPr>
            <a:xfrm>
              <a:off x="6837" y="4779"/>
              <a:ext cx="271" cy="271"/>
            </a:xfrm>
            <a:prstGeom prst="ellipse">
              <a:avLst/>
            </a:prstGeom>
            <a:solidFill>
              <a:srgbClr val="297FD5">
                <a:lumMod val="75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grpSp>
      <p:pic>
        <p:nvPicPr>
          <p:cNvPr id="28" name="图片 27"/>
          <p:cNvPicPr>
            <a:picLocks noChangeAspect="1"/>
          </p:cNvPicPr>
          <p:nvPr>
            <p:custDataLst>
              <p:tags r:id="rId32"/>
            </p:custDataLst>
          </p:nvPr>
        </p:nvPicPr>
        <p:blipFill rotWithShape="1">
          <a:blip r:embed="rId33"/>
          <a:srcRect/>
          <a:stretch>
            <a:fillRect/>
          </a:stretch>
        </p:blipFill>
        <p:spPr>
          <a:xfrm>
            <a:off x="6564146" y="456213"/>
            <a:ext cx="4824938" cy="5958348"/>
          </a:xfrm>
          <a:prstGeom prst="rect">
            <a:avLst/>
          </a:prstGeom>
        </p:spPr>
      </p:pic>
      <p:cxnSp>
        <p:nvCxnSpPr>
          <p:cNvPr id="81" name="直接连接符 16"/>
          <p:cNvCxnSpPr>
            <a:stCxn id="87" idx="0"/>
          </p:cNvCxnSpPr>
          <p:nvPr>
            <p:custDataLst>
              <p:tags r:id="rId34"/>
            </p:custDataLst>
          </p:nvPr>
        </p:nvCxnSpPr>
        <p:spPr>
          <a:xfrm flipV="1">
            <a:off x="3256151" y="3983028"/>
            <a:ext cx="22265" cy="1469696"/>
          </a:xfrm>
          <a:prstGeom prst="line">
            <a:avLst/>
          </a:prstGeom>
          <a:ln w="25400">
            <a:solidFill>
              <a:srgbClr val="629DD1"/>
            </a:solidFill>
          </a:ln>
        </p:spPr>
        <p:style>
          <a:lnRef idx="1">
            <a:srgbClr val="629DD1"/>
          </a:lnRef>
          <a:fillRef idx="0">
            <a:srgbClr val="629DD1"/>
          </a:fillRef>
          <a:effectRef idx="0">
            <a:srgbClr val="629DD1"/>
          </a:effectRef>
          <a:fontRef idx="minor">
            <a:sysClr val="windowText" lastClr="000000"/>
          </a:fontRef>
        </p:style>
      </p:cxnSp>
      <p:grpSp>
        <p:nvGrpSpPr>
          <p:cNvPr id="82" name="组合 81"/>
          <p:cNvGrpSpPr/>
          <p:nvPr>
            <p:custDataLst>
              <p:tags r:id="rId35"/>
            </p:custDataLst>
          </p:nvPr>
        </p:nvGrpSpPr>
        <p:grpSpPr>
          <a:xfrm>
            <a:off x="3097718" y="5380334"/>
            <a:ext cx="316230" cy="316230"/>
            <a:chOff x="6723" y="4665"/>
            <a:chExt cx="498" cy="498"/>
          </a:xfrm>
        </p:grpSpPr>
        <p:sp>
          <p:nvSpPr>
            <p:cNvPr id="85" name="椭圆 84"/>
            <p:cNvSpPr/>
            <p:nvPr>
              <p:custDataLst>
                <p:tags r:id="rId36"/>
              </p:custDataLst>
            </p:nvPr>
          </p:nvSpPr>
          <p:spPr>
            <a:xfrm>
              <a:off x="6723" y="4665"/>
              <a:ext cx="498" cy="498"/>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86" name="椭圆 85"/>
            <p:cNvSpPr/>
            <p:nvPr>
              <p:custDataLst>
                <p:tags r:id="rId37"/>
              </p:custDataLst>
            </p:nvPr>
          </p:nvSpPr>
          <p:spPr>
            <a:xfrm>
              <a:off x="6761" y="4703"/>
              <a:ext cx="422" cy="422"/>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87" name="椭圆 86"/>
            <p:cNvSpPr/>
            <p:nvPr>
              <p:custDataLst>
                <p:tags r:id="rId38"/>
              </p:custDataLst>
            </p:nvPr>
          </p:nvSpPr>
          <p:spPr>
            <a:xfrm>
              <a:off x="6837" y="4779"/>
              <a:ext cx="271" cy="271"/>
            </a:xfrm>
            <a:prstGeom prst="ellipse">
              <a:avLst/>
            </a:prstGeom>
            <a:solidFill>
              <a:srgbClr val="297FD5">
                <a:lumMod val="75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grpSp>
    </p:spTree>
    <p:custDataLst>
      <p:tags r:id="rId39"/>
    </p:custDataLst>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857" name="Group 14857"/>
          <p:cNvGrpSpPr/>
          <p:nvPr>
            <p:custDataLst>
              <p:tags r:id="rId1"/>
            </p:custDataLst>
          </p:nvPr>
        </p:nvGrpSpPr>
        <p:grpSpPr>
          <a:xfrm>
            <a:off x="915246" y="1347129"/>
            <a:ext cx="4696095" cy="4912965"/>
            <a:chOff x="0" y="0"/>
            <a:chExt cx="5009165" cy="5240493"/>
          </a:xfrm>
        </p:grpSpPr>
        <p:sp>
          <p:nvSpPr>
            <p:cNvPr id="14855" name="Shape 14855"/>
            <p:cNvSpPr/>
            <p:nvPr>
              <p:custDataLst>
                <p:tags r:id="rId2"/>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3"/>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4"/>
            </p:custDataLst>
          </p:nvPr>
        </p:nvSpPr>
        <p:spPr>
          <a:xfrm flipH="1">
            <a:off x="922020" y="1360805"/>
            <a:ext cx="2262505" cy="392747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CDDC39"/>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9" name="Shape 14859"/>
          <p:cNvSpPr/>
          <p:nvPr>
            <p:custDataLst>
              <p:tags r:id="rId5"/>
            </p:custDataLst>
          </p:nvPr>
        </p:nvSpPr>
        <p:spPr>
          <a:xfrm flipH="1">
            <a:off x="1630680" y="2106930"/>
            <a:ext cx="1913255" cy="332168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8BC34A"/>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p:nvPr>
            <p:custDataLst>
              <p:tags r:id="rId6"/>
            </p:custDataLst>
          </p:nvPr>
        </p:nvSpPr>
        <p:spPr>
          <a:xfrm flipH="1">
            <a:off x="2474595" y="2986405"/>
            <a:ext cx="1506220" cy="261429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9587"/>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7"/>
            </p:custDataLst>
          </p:nvPr>
        </p:nvSpPr>
        <p:spPr>
          <a:xfrm flipH="1">
            <a:off x="3246120" y="3792855"/>
            <a:ext cx="1126490" cy="195643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2196F3"/>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2" name="文本框 11"/>
          <p:cNvSpPr txBox="1"/>
          <p:nvPr>
            <p:custDataLst>
              <p:tags r:id="rId8"/>
            </p:custDataLst>
          </p:nvPr>
        </p:nvSpPr>
        <p:spPr>
          <a:xfrm>
            <a:off x="1561073" y="2948409"/>
            <a:ext cx="59944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04</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3" name="文本框 12"/>
          <p:cNvSpPr txBox="1"/>
          <p:nvPr>
            <p:custDataLst>
              <p:tags r:id="rId9"/>
            </p:custDataLst>
          </p:nvPr>
        </p:nvSpPr>
        <p:spPr>
          <a:xfrm>
            <a:off x="2175869" y="3498417"/>
            <a:ext cx="633646"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10"/>
            </p:custDataLst>
          </p:nvPr>
        </p:nvSpPr>
        <p:spPr>
          <a:xfrm>
            <a:off x="3565246" y="4660374"/>
            <a:ext cx="633646"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11"/>
            </p:custDataLst>
          </p:nvPr>
        </p:nvSpPr>
        <p:spPr>
          <a:xfrm>
            <a:off x="2859417" y="4061070"/>
            <a:ext cx="633646"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grpSp>
        <p:nvGrpSpPr>
          <p:cNvPr id="3" name="组合 2"/>
          <p:cNvGrpSpPr/>
          <p:nvPr>
            <p:custDataLst>
              <p:tags r:id="rId12"/>
            </p:custDataLst>
          </p:nvPr>
        </p:nvGrpSpPr>
        <p:grpSpPr>
          <a:xfrm>
            <a:off x="5332550" y="1961822"/>
            <a:ext cx="4944461" cy="905004"/>
            <a:chOff x="5395291" y="1708798"/>
            <a:chExt cx="4944461" cy="1058354"/>
          </a:xfrm>
        </p:grpSpPr>
        <p:sp>
          <p:nvSpPr>
            <p:cNvPr id="37" name="矩形 36"/>
            <p:cNvSpPr/>
            <p:nvPr>
              <p:custDataLst>
                <p:tags r:id="rId13"/>
              </p:custDataLst>
            </p:nvPr>
          </p:nvSpPr>
          <p:spPr>
            <a:xfrm>
              <a:off x="5395291" y="1708798"/>
              <a:ext cx="4944461"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40" name="直线连接符 39"/>
            <p:cNvCxnSpPr/>
            <p:nvPr>
              <p:custDataLst>
                <p:tags r:id="rId14"/>
              </p:custDataLst>
            </p:nvPr>
          </p:nvCxnSpPr>
          <p:spPr>
            <a:xfrm>
              <a:off x="5395292" y="1708798"/>
              <a:ext cx="0" cy="1058354"/>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grpSp>
      <p:grpSp>
        <p:nvGrpSpPr>
          <p:cNvPr id="56" name="组合 55"/>
          <p:cNvGrpSpPr/>
          <p:nvPr>
            <p:custDataLst>
              <p:tags r:id="rId15"/>
            </p:custDataLst>
          </p:nvPr>
        </p:nvGrpSpPr>
        <p:grpSpPr>
          <a:xfrm>
            <a:off x="5739105" y="3093630"/>
            <a:ext cx="4944461" cy="905004"/>
            <a:chOff x="5395291" y="1708798"/>
            <a:chExt cx="4944461" cy="1058354"/>
          </a:xfrm>
        </p:grpSpPr>
        <p:sp>
          <p:nvSpPr>
            <p:cNvPr id="59" name="矩形 58"/>
            <p:cNvSpPr/>
            <p:nvPr>
              <p:custDataLst>
                <p:tags r:id="rId16"/>
              </p:custDataLst>
            </p:nvPr>
          </p:nvSpPr>
          <p:spPr>
            <a:xfrm>
              <a:off x="5395291" y="1708798"/>
              <a:ext cx="4944461"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60" name="直线连接符 59"/>
            <p:cNvCxnSpPr/>
            <p:nvPr>
              <p:custDataLst>
                <p:tags r:id="rId17"/>
              </p:custDataLst>
            </p:nvPr>
          </p:nvCxnSpPr>
          <p:spPr>
            <a:xfrm>
              <a:off x="5395292" y="1708798"/>
              <a:ext cx="0" cy="1058354"/>
            </a:xfrm>
            <a:prstGeom prst="line">
              <a:avLst/>
            </a:prstGeom>
            <a:ln w="25400">
              <a:solidFill>
                <a:srgbClr val="009587"/>
              </a:solidFill>
            </a:ln>
          </p:spPr>
          <p:style>
            <a:lnRef idx="1">
              <a:srgbClr val="2196F3"/>
            </a:lnRef>
            <a:fillRef idx="0">
              <a:srgbClr val="2196F3"/>
            </a:fillRef>
            <a:effectRef idx="0">
              <a:srgbClr val="2196F3"/>
            </a:effectRef>
            <a:fontRef idx="minor">
              <a:srgbClr val="222222"/>
            </a:fontRef>
          </p:style>
        </p:cxnSp>
      </p:grpSp>
      <p:grpSp>
        <p:nvGrpSpPr>
          <p:cNvPr id="62" name="组合 61"/>
          <p:cNvGrpSpPr/>
          <p:nvPr>
            <p:custDataLst>
              <p:tags r:id="rId18"/>
            </p:custDataLst>
          </p:nvPr>
        </p:nvGrpSpPr>
        <p:grpSpPr>
          <a:xfrm>
            <a:off x="6145660" y="4225438"/>
            <a:ext cx="4944461" cy="905004"/>
            <a:chOff x="5395291" y="1708798"/>
            <a:chExt cx="4944461" cy="1058354"/>
          </a:xfrm>
        </p:grpSpPr>
        <p:sp>
          <p:nvSpPr>
            <p:cNvPr id="65" name="矩形 64"/>
            <p:cNvSpPr/>
            <p:nvPr>
              <p:custDataLst>
                <p:tags r:id="rId19"/>
              </p:custDataLst>
            </p:nvPr>
          </p:nvSpPr>
          <p:spPr>
            <a:xfrm>
              <a:off x="5395291" y="1708798"/>
              <a:ext cx="4944461"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66" name="直线连接符 65"/>
            <p:cNvCxnSpPr/>
            <p:nvPr>
              <p:custDataLst>
                <p:tags r:id="rId20"/>
              </p:custDataLst>
            </p:nvPr>
          </p:nvCxnSpPr>
          <p:spPr>
            <a:xfrm>
              <a:off x="5395292" y="1708798"/>
              <a:ext cx="0" cy="1058354"/>
            </a:xfrm>
            <a:prstGeom prst="line">
              <a:avLst/>
            </a:prstGeom>
            <a:ln w="25400">
              <a:solidFill>
                <a:srgbClr val="8BC34A"/>
              </a:solidFill>
            </a:ln>
          </p:spPr>
          <p:style>
            <a:lnRef idx="1">
              <a:srgbClr val="2196F3"/>
            </a:lnRef>
            <a:fillRef idx="0">
              <a:srgbClr val="2196F3"/>
            </a:fillRef>
            <a:effectRef idx="0">
              <a:srgbClr val="2196F3"/>
            </a:effectRef>
            <a:fontRef idx="minor">
              <a:srgbClr val="222222"/>
            </a:fontRef>
          </p:style>
        </p:cxnSp>
      </p:grpSp>
      <p:grpSp>
        <p:nvGrpSpPr>
          <p:cNvPr id="68" name="组合 67"/>
          <p:cNvGrpSpPr/>
          <p:nvPr>
            <p:custDataLst>
              <p:tags r:id="rId21"/>
            </p:custDataLst>
          </p:nvPr>
        </p:nvGrpSpPr>
        <p:grpSpPr>
          <a:xfrm>
            <a:off x="6552214" y="5357246"/>
            <a:ext cx="4944461" cy="905004"/>
            <a:chOff x="5395291" y="1708798"/>
            <a:chExt cx="4944461" cy="1058354"/>
          </a:xfrm>
        </p:grpSpPr>
        <p:sp>
          <p:nvSpPr>
            <p:cNvPr id="71" name="矩形 70"/>
            <p:cNvSpPr/>
            <p:nvPr>
              <p:custDataLst>
                <p:tags r:id="rId22"/>
              </p:custDataLst>
            </p:nvPr>
          </p:nvSpPr>
          <p:spPr>
            <a:xfrm>
              <a:off x="5395291" y="1708798"/>
              <a:ext cx="4944461"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72" name="直线连接符 71"/>
            <p:cNvCxnSpPr/>
            <p:nvPr>
              <p:custDataLst>
                <p:tags r:id="rId23"/>
              </p:custDataLst>
            </p:nvPr>
          </p:nvCxnSpPr>
          <p:spPr>
            <a:xfrm>
              <a:off x="5395292" y="1708798"/>
              <a:ext cx="0" cy="1058354"/>
            </a:xfrm>
            <a:prstGeom prst="line">
              <a:avLst/>
            </a:prstGeom>
            <a:ln w="25400">
              <a:solidFill>
                <a:srgbClr val="CDDC39"/>
              </a:solidFill>
            </a:ln>
          </p:spPr>
          <p:style>
            <a:lnRef idx="1">
              <a:srgbClr val="2196F3"/>
            </a:lnRef>
            <a:fillRef idx="0">
              <a:srgbClr val="2196F3"/>
            </a:fillRef>
            <a:effectRef idx="0">
              <a:srgbClr val="2196F3"/>
            </a:effectRef>
            <a:fontRef idx="minor">
              <a:srgbClr val="222222"/>
            </a:fontRef>
          </p:style>
        </p:cxnSp>
      </p:grpSp>
      <p:sp>
        <p:nvSpPr>
          <p:cNvPr id="51" name="文本框 50"/>
          <p:cNvSpPr txBox="1"/>
          <p:nvPr>
            <p:custDataLst>
              <p:tags r:id="rId24"/>
            </p:custDataLst>
          </p:nvPr>
        </p:nvSpPr>
        <p:spPr>
          <a:xfrm>
            <a:off x="5431091" y="2085195"/>
            <a:ext cx="4845920" cy="683264"/>
          </a:xfrm>
          <a:prstGeom prst="rect">
            <a:avLst/>
          </a:prstGeom>
          <a:noFill/>
        </p:spPr>
        <p:txBody>
          <a:bodyPr wrap="square" rtlCol="0" anchor="ctr" anchorCtr="0">
            <a:normAutofit/>
          </a:bodyPr>
          <a:p>
            <a:r>
              <a:rPr lang="zh-CN" altLang="en-US" sz="1600" spc="150" dirty="0">
                <a:latin typeface="微软雅黑" panose="020B0503020204020204" charset="-122"/>
                <a:ea typeface="微软雅黑" panose="020B0503020204020204" charset="-122"/>
              </a:rPr>
              <a:t>1. 创业能促进经济发展</a:t>
            </a:r>
            <a:endParaRPr lang="zh-CN" altLang="en-US" sz="1600" spc="150" dirty="0">
              <a:latin typeface="微软雅黑" panose="020B0503020204020204" charset="-122"/>
              <a:ea typeface="微软雅黑" panose="020B0503020204020204" charset="-122"/>
            </a:endParaRPr>
          </a:p>
        </p:txBody>
      </p:sp>
      <p:sp>
        <p:nvSpPr>
          <p:cNvPr id="52" name="文本框 51"/>
          <p:cNvSpPr txBox="1"/>
          <p:nvPr>
            <p:custDataLst>
              <p:tags r:id="rId25"/>
            </p:custDataLst>
          </p:nvPr>
        </p:nvSpPr>
        <p:spPr>
          <a:xfrm>
            <a:off x="5805512" y="3205600"/>
            <a:ext cx="4845920" cy="683264"/>
          </a:xfrm>
          <a:prstGeom prst="rect">
            <a:avLst/>
          </a:prstGeom>
          <a:noFill/>
        </p:spPr>
        <p:txBody>
          <a:bodyPr wrap="square" rtlCol="0" anchor="ctr" anchorCtr="0">
            <a:normAutofit/>
          </a:bodyPr>
          <a:p>
            <a:r>
              <a:rPr lang="zh-CN" altLang="en-US" sz="1600" spc="150">
                <a:latin typeface="微软雅黑" panose="020B0503020204020204" charset="-122"/>
                <a:ea typeface="微软雅黑" panose="020B0503020204020204" charset="-122"/>
              </a:rPr>
              <a:t>2. 创业能促进就业</a:t>
            </a:r>
            <a:endParaRPr lang="zh-CN" altLang="en-US" sz="1600" spc="150">
              <a:latin typeface="微软雅黑" panose="020B0503020204020204" charset="-122"/>
              <a:ea typeface="微软雅黑" panose="020B0503020204020204" charset="-122"/>
            </a:endParaRPr>
          </a:p>
        </p:txBody>
      </p:sp>
      <p:sp>
        <p:nvSpPr>
          <p:cNvPr id="53" name="文本框 52"/>
          <p:cNvSpPr txBox="1"/>
          <p:nvPr>
            <p:custDataLst>
              <p:tags r:id="rId26"/>
            </p:custDataLst>
          </p:nvPr>
        </p:nvSpPr>
        <p:spPr>
          <a:xfrm>
            <a:off x="6194931" y="4336308"/>
            <a:ext cx="4845920" cy="683264"/>
          </a:xfrm>
          <a:prstGeom prst="rect">
            <a:avLst/>
          </a:prstGeom>
          <a:noFill/>
        </p:spPr>
        <p:txBody>
          <a:bodyPr wrap="square" rtlCol="0" anchor="ctr" anchorCtr="0">
            <a:normAutofit/>
          </a:bodyPr>
          <a:p>
            <a:r>
              <a:rPr lang="zh-CN" altLang="en-US" sz="1600" spc="150">
                <a:latin typeface="微软雅黑" panose="020B0503020204020204" charset="-122"/>
                <a:ea typeface="微软雅黑" panose="020B0503020204020204" charset="-122"/>
              </a:rPr>
              <a:t>3. 创业有利于提高科技创新能力、优化产业结构、加快实现国家经济结构转型</a:t>
            </a:r>
            <a:endParaRPr lang="zh-CN" altLang="en-US" sz="1600" spc="150">
              <a:latin typeface="微软雅黑" panose="020B0503020204020204" charset="-122"/>
              <a:ea typeface="微软雅黑" panose="020B0503020204020204" charset="-122"/>
            </a:endParaRPr>
          </a:p>
        </p:txBody>
      </p:sp>
      <p:sp>
        <p:nvSpPr>
          <p:cNvPr id="54" name="文本框 53"/>
          <p:cNvSpPr txBox="1"/>
          <p:nvPr>
            <p:custDataLst>
              <p:tags r:id="rId27"/>
            </p:custDataLst>
          </p:nvPr>
        </p:nvSpPr>
        <p:spPr>
          <a:xfrm>
            <a:off x="6601485" y="5468116"/>
            <a:ext cx="4845920" cy="683264"/>
          </a:xfrm>
          <a:prstGeom prst="rect">
            <a:avLst/>
          </a:prstGeom>
          <a:noFill/>
        </p:spPr>
        <p:txBody>
          <a:bodyPr wrap="square" rtlCol="0" anchor="ctr" anchorCtr="0">
            <a:normAutofit/>
          </a:bodyPr>
          <a:p>
            <a:r>
              <a:rPr lang="zh-CN" altLang="en-US" sz="1600" spc="150">
                <a:latin typeface="微软雅黑" panose="020B0503020204020204" charset="-122"/>
                <a:ea typeface="微软雅黑" panose="020B0503020204020204" charset="-122"/>
              </a:rPr>
              <a:t>4. 创业能培养一大批精英人才</a:t>
            </a:r>
            <a:endParaRPr lang="zh-CN" altLang="en-US" sz="1600" spc="150">
              <a:latin typeface="微软雅黑" panose="020B0503020204020204" charset="-122"/>
              <a:ea typeface="微软雅黑" panose="020B0503020204020204" charset="-122"/>
            </a:endParaRPr>
          </a:p>
        </p:txBody>
      </p:sp>
      <p:sp>
        <p:nvSpPr>
          <p:cNvPr id="34" name="TextBox 5"/>
          <p:cNvSpPr txBox="1"/>
          <p:nvPr>
            <p:custDataLst>
              <p:tags r:id="rId28"/>
            </p:custDataLst>
          </p:nvPr>
        </p:nvSpPr>
        <p:spPr>
          <a:xfrm>
            <a:off x="457200" y="608608"/>
            <a:ext cx="11277600" cy="523220"/>
          </a:xfrm>
          <a:prstGeom prst="rect">
            <a:avLst/>
          </a:prstGeom>
          <a:noFill/>
        </p:spPr>
        <p:txBody>
          <a:bodyPr wrap="square" rtlCol="0">
            <a:normAutofit fontScale="90000"/>
          </a:bodyPr>
          <a:p>
            <a:pPr algn="r" defTabSz="457200"/>
            <a:r>
              <a:rPr lang="zh-CN" altLang="en-US" sz="2800" b="1" spc="300" dirty="0">
                <a:solidFill>
                  <a:srgbClr val="222222"/>
                </a:solidFill>
                <a:latin typeface="微软雅黑" panose="020B0503020204020204" charset="-122"/>
                <a:ea typeface="微软雅黑" panose="020B0503020204020204" charset="-122"/>
              </a:rPr>
              <a:t>（一）社会意义</a:t>
            </a:r>
            <a:endParaRPr lang="zh-CN" altLang="en-US" sz="2800" b="1" spc="300" dirty="0">
              <a:solidFill>
                <a:srgbClr val="222222"/>
              </a:solidFill>
              <a:latin typeface="微软雅黑" panose="020B0503020204020204" charset="-122"/>
              <a:ea typeface="微软雅黑" panose="020B0503020204020204" charset="-122"/>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 name="任意多边形 28"/>
          <p:cNvSpPr/>
          <p:nvPr>
            <p:custDataLst>
              <p:tags r:id="rId1"/>
            </p:custDataLst>
          </p:nvPr>
        </p:nvSpPr>
        <p:spPr bwMode="auto">
          <a:xfrm>
            <a:off x="1794668" y="914400"/>
            <a:ext cx="7370763" cy="4549776"/>
          </a:xfrm>
          <a:custGeom>
            <a:avLst/>
            <a:gdLst>
              <a:gd name="T0" fmla="*/ 19344 w 19344"/>
              <a:gd name="T1" fmla="*/ 0 h 11937"/>
              <a:gd name="T2" fmla="*/ 16060 w 19344"/>
              <a:gd name="T3" fmla="*/ 7683 h 11937"/>
              <a:gd name="T4" fmla="*/ 14624 w 19344"/>
              <a:gd name="T5" fmla="*/ 5998 h 11937"/>
              <a:gd name="T6" fmla="*/ 0 w 19344"/>
              <a:gd name="T7" fmla="*/ 9554 h 11937"/>
              <a:gd name="T8" fmla="*/ 12620 w 19344"/>
              <a:gd name="T9" fmla="*/ 3647 h 11937"/>
              <a:gd name="T10" fmla="*/ 11335 w 19344"/>
              <a:gd name="T11" fmla="*/ 2139 h 11937"/>
              <a:gd name="T12" fmla="*/ 19344 w 19344"/>
              <a:gd name="T13" fmla="*/ 0 h 11937"/>
            </a:gdLst>
            <a:ahLst/>
            <a:cxnLst>
              <a:cxn ang="0">
                <a:pos x="T0" y="T1"/>
              </a:cxn>
              <a:cxn ang="0">
                <a:pos x="T2" y="T3"/>
              </a:cxn>
              <a:cxn ang="0">
                <a:pos x="T4" y="T5"/>
              </a:cxn>
              <a:cxn ang="0">
                <a:pos x="T6" y="T7"/>
              </a:cxn>
              <a:cxn ang="0">
                <a:pos x="T8" y="T9"/>
              </a:cxn>
              <a:cxn ang="0">
                <a:pos x="T10" y="T11"/>
              </a:cxn>
              <a:cxn ang="0">
                <a:pos x="T12" y="T13"/>
              </a:cxn>
            </a:cxnLst>
            <a:rect l="0" t="0" r="r" b="b"/>
            <a:pathLst>
              <a:path w="19344" h="11937">
                <a:moveTo>
                  <a:pt x="19344" y="0"/>
                </a:moveTo>
                <a:lnTo>
                  <a:pt x="16060" y="7683"/>
                </a:lnTo>
                <a:lnTo>
                  <a:pt x="14624" y="5998"/>
                </a:lnTo>
                <a:cubicBezTo>
                  <a:pt x="13852" y="6566"/>
                  <a:pt x="6390" y="11937"/>
                  <a:pt x="0" y="9554"/>
                </a:cubicBezTo>
                <a:cubicBezTo>
                  <a:pt x="0" y="9554"/>
                  <a:pt x="5869" y="10083"/>
                  <a:pt x="12620" y="3647"/>
                </a:cubicBezTo>
                <a:lnTo>
                  <a:pt x="11335" y="2139"/>
                </a:lnTo>
                <a:lnTo>
                  <a:pt x="19344" y="0"/>
                </a:lnTo>
                <a:close/>
              </a:path>
            </a:pathLst>
          </a:custGeom>
          <a:solidFill>
            <a:srgbClr val="FFFFFF">
              <a:lumMod val="95000"/>
            </a:srgbClr>
          </a:solidFill>
          <a:ln w="0">
            <a:noFill/>
            <a:prstDash val="solid"/>
            <a:round/>
          </a:ln>
        </p:spPr>
        <p:txBody>
          <a:bodyPr vert="horz" wrap="square" lIns="91440" tIns="45720" rIns="91440" bIns="45720" numCol="1" anchor="t" anchorCtr="0" compatLnSpc="1">
            <a:normAutofit/>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36" name="直接连接符 35"/>
          <p:cNvCxnSpPr>
            <a:stCxn id="8" idx="2"/>
          </p:cNvCxnSpPr>
          <p:nvPr>
            <p:custDataLst>
              <p:tags r:id="rId2"/>
            </p:custDataLst>
          </p:nvPr>
        </p:nvCxnSpPr>
        <p:spPr>
          <a:xfrm>
            <a:off x="8708351" y="1261375"/>
            <a:ext cx="0" cy="4666985"/>
          </a:xfrm>
          <a:prstGeom prst="line">
            <a:avLst/>
          </a:prstGeom>
          <a:ln w="3175" cap="rnd">
            <a:solidFill>
              <a:srgbClr val="FFFFFF">
                <a:lumMod val="75000"/>
              </a:srgbClr>
            </a:solidFill>
            <a:round/>
          </a:ln>
        </p:spPr>
        <p:style>
          <a:lnRef idx="1">
            <a:srgbClr val="BC3649"/>
          </a:lnRef>
          <a:fillRef idx="0">
            <a:srgbClr val="BC3649"/>
          </a:fillRef>
          <a:effectRef idx="0">
            <a:srgbClr val="BC3649"/>
          </a:effectRef>
          <a:fontRef idx="minor">
            <a:srgbClr val="000000"/>
          </a:fontRef>
        </p:style>
      </p:cxnSp>
      <p:sp>
        <p:nvSpPr>
          <p:cNvPr id="8" name="椭圆 7"/>
          <p:cNvSpPr/>
          <p:nvPr>
            <p:custDataLst>
              <p:tags r:id="rId3"/>
            </p:custDataLst>
          </p:nvPr>
        </p:nvSpPr>
        <p:spPr bwMode="auto">
          <a:xfrm>
            <a:off x="8708351" y="949703"/>
            <a:ext cx="622074" cy="622074"/>
          </a:xfrm>
          <a:prstGeom prst="ellipse">
            <a:avLst/>
          </a:prstGeom>
          <a:solidFill>
            <a:srgbClr val="BC3649"/>
          </a:solidFill>
          <a:ln w="38100">
            <a:solidFill>
              <a:srgbClr val="FFFFFF"/>
            </a:solidFill>
          </a:ln>
        </p:spPr>
        <p:style>
          <a:lnRef idx="2">
            <a:srgbClr val="000000"/>
          </a:lnRef>
          <a:fillRef idx="1">
            <a:srgbClr val="FFFFFF"/>
          </a:fillRef>
          <a:effectRef idx="0">
            <a:srgbClr val="000000"/>
          </a:effectRef>
          <a:fontRef idx="minor">
            <a:srgbClr val="000000"/>
          </a:fontRef>
        </p:style>
        <p:txBody>
          <a:bodyPr wrap="square" lIns="91440" tIns="45720" rIns="91440" bIns="45720" rtlCol="0" anchor="ctr">
            <a:normAutofit/>
          </a:bodyPr>
          <a:lstStyle/>
          <a:p>
            <a:pPr algn="ctr"/>
            <a:r>
              <a:rPr lang="en-US" altLang="zh-CN" dirty="0">
                <a:solidFill>
                  <a:srgbClr val="FFFFFF"/>
                </a:solidFill>
                <a:latin typeface="Arial" panose="020B0604020202020204" pitchFamily="34" charset="0"/>
                <a:ea typeface="微软雅黑" panose="020B0503020204020204" charset="-122"/>
                <a:sym typeface="Arial" panose="020B0604020202020204" pitchFamily="34" charset="0"/>
              </a:rPr>
              <a:t>01</a:t>
            </a: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cxnSp>
        <p:nvCxnSpPr>
          <p:cNvPr id="38" name="直接连接符 37"/>
          <p:cNvCxnSpPr>
            <a:stCxn id="30" idx="2"/>
          </p:cNvCxnSpPr>
          <p:nvPr>
            <p:custDataLst>
              <p:tags r:id="rId4"/>
            </p:custDataLst>
          </p:nvPr>
        </p:nvCxnSpPr>
        <p:spPr>
          <a:xfrm>
            <a:off x="5210260" y="3687320"/>
            <a:ext cx="0" cy="2240405"/>
          </a:xfrm>
          <a:prstGeom prst="line">
            <a:avLst/>
          </a:prstGeom>
          <a:ln w="3175" cap="rnd">
            <a:solidFill>
              <a:srgbClr val="FFFFFF">
                <a:lumMod val="75000"/>
              </a:srgbClr>
            </a:solidFill>
            <a:round/>
          </a:ln>
        </p:spPr>
        <p:style>
          <a:lnRef idx="1">
            <a:srgbClr val="BC3649"/>
          </a:lnRef>
          <a:fillRef idx="0">
            <a:srgbClr val="BC3649"/>
          </a:fillRef>
          <a:effectRef idx="0">
            <a:srgbClr val="BC3649"/>
          </a:effectRef>
          <a:fontRef idx="minor">
            <a:srgbClr val="000000"/>
          </a:fontRef>
        </p:style>
      </p:cxnSp>
      <p:sp>
        <p:nvSpPr>
          <p:cNvPr id="30" name="椭圆 29"/>
          <p:cNvSpPr/>
          <p:nvPr>
            <p:custDataLst>
              <p:tags r:id="rId5"/>
            </p:custDataLst>
          </p:nvPr>
        </p:nvSpPr>
        <p:spPr bwMode="auto">
          <a:xfrm>
            <a:off x="5210260" y="3376283"/>
            <a:ext cx="622074" cy="622074"/>
          </a:xfrm>
          <a:prstGeom prst="ellipse">
            <a:avLst/>
          </a:prstGeom>
          <a:solidFill>
            <a:srgbClr val="6A868F"/>
          </a:solidFill>
          <a:ln w="38100">
            <a:solidFill>
              <a:srgbClr val="FFFFFF"/>
            </a:solidFill>
          </a:ln>
        </p:spPr>
        <p:style>
          <a:lnRef idx="2">
            <a:srgbClr val="000000"/>
          </a:lnRef>
          <a:fillRef idx="1">
            <a:srgbClr val="FFFFFF"/>
          </a:fillRef>
          <a:effectRef idx="0">
            <a:srgbClr val="000000"/>
          </a:effectRef>
          <a:fontRef idx="minor">
            <a:srgbClr val="000000"/>
          </a:fontRef>
        </p:style>
        <p:txBody>
          <a:bodyPr wrap="square" lIns="91440" tIns="45720" rIns="91440" bIns="45720" rtlCol="0" anchor="ctr">
            <a:normAutofit/>
          </a:bodyPr>
          <a:lstStyle/>
          <a:p>
            <a:pPr algn="ctr"/>
            <a:r>
              <a:rPr lang="en-US" altLang="zh-CN" dirty="0">
                <a:solidFill>
                  <a:srgbClr val="FFFFFF"/>
                </a:solidFill>
                <a:latin typeface="Arial" panose="020B0604020202020204" pitchFamily="34" charset="0"/>
                <a:ea typeface="微软雅黑" panose="020B0503020204020204" charset="-122"/>
                <a:sym typeface="Arial" panose="020B0604020202020204" pitchFamily="34" charset="0"/>
              </a:rPr>
              <a:t>02</a:t>
            </a: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cxnSp>
        <p:nvCxnSpPr>
          <p:cNvPr id="44" name="直接连接符 43"/>
          <p:cNvCxnSpPr>
            <a:stCxn id="33" idx="2"/>
          </p:cNvCxnSpPr>
          <p:nvPr>
            <p:custDataLst>
              <p:tags r:id="rId6"/>
            </p:custDataLst>
          </p:nvPr>
        </p:nvCxnSpPr>
        <p:spPr>
          <a:xfrm>
            <a:off x="1712170" y="4528337"/>
            <a:ext cx="0" cy="1399388"/>
          </a:xfrm>
          <a:prstGeom prst="line">
            <a:avLst/>
          </a:prstGeom>
          <a:ln w="3175" cap="rnd">
            <a:solidFill>
              <a:srgbClr val="FFFFFF">
                <a:lumMod val="75000"/>
              </a:srgbClr>
            </a:solidFill>
            <a:round/>
          </a:ln>
        </p:spPr>
        <p:style>
          <a:lnRef idx="1">
            <a:srgbClr val="BC3649"/>
          </a:lnRef>
          <a:fillRef idx="0">
            <a:srgbClr val="BC3649"/>
          </a:fillRef>
          <a:effectRef idx="0">
            <a:srgbClr val="BC3649"/>
          </a:effectRef>
          <a:fontRef idx="minor">
            <a:srgbClr val="000000"/>
          </a:fontRef>
        </p:style>
      </p:cxnSp>
      <p:sp>
        <p:nvSpPr>
          <p:cNvPr id="33" name="椭圆 32"/>
          <p:cNvSpPr/>
          <p:nvPr>
            <p:custDataLst>
              <p:tags r:id="rId7"/>
            </p:custDataLst>
          </p:nvPr>
        </p:nvSpPr>
        <p:spPr bwMode="auto">
          <a:xfrm>
            <a:off x="1712170" y="4217300"/>
            <a:ext cx="622074" cy="622074"/>
          </a:xfrm>
          <a:prstGeom prst="ellipse">
            <a:avLst/>
          </a:prstGeom>
          <a:solidFill>
            <a:srgbClr val="31778D"/>
          </a:solidFill>
          <a:ln w="38100">
            <a:solidFill>
              <a:srgbClr val="FFFFFF"/>
            </a:solidFill>
          </a:ln>
        </p:spPr>
        <p:style>
          <a:lnRef idx="2">
            <a:srgbClr val="000000"/>
          </a:lnRef>
          <a:fillRef idx="1">
            <a:srgbClr val="FFFFFF"/>
          </a:fillRef>
          <a:effectRef idx="0">
            <a:srgbClr val="000000"/>
          </a:effectRef>
          <a:fontRef idx="minor">
            <a:srgbClr val="000000"/>
          </a:fontRef>
        </p:style>
        <p:txBody>
          <a:bodyPr wrap="square" lIns="91440" tIns="45720" rIns="91440" bIns="45720" rtlCol="0" anchor="ctr">
            <a:normAutofit/>
          </a:bodyPr>
          <a:lstStyle/>
          <a:p>
            <a:pPr algn="ctr"/>
            <a:r>
              <a:rPr lang="en-US" altLang="zh-CN" dirty="0">
                <a:solidFill>
                  <a:srgbClr val="FFFFFF"/>
                </a:solidFill>
                <a:latin typeface="Arial" panose="020B0604020202020204" pitchFamily="34" charset="0"/>
                <a:ea typeface="微软雅黑" panose="020B0503020204020204" charset="-122"/>
                <a:sym typeface="Arial" panose="020B0604020202020204" pitchFamily="34" charset="0"/>
              </a:rPr>
              <a:t>03</a:t>
            </a: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 name="文本框 1"/>
          <p:cNvSpPr txBox="1"/>
          <p:nvPr>
            <p:custDataLst>
              <p:tags r:id="rId8"/>
            </p:custDataLst>
          </p:nvPr>
        </p:nvSpPr>
        <p:spPr>
          <a:xfrm>
            <a:off x="673100" y="1083756"/>
            <a:ext cx="4404659" cy="636270"/>
          </a:xfrm>
          <a:prstGeom prst="rect">
            <a:avLst/>
          </a:prstGeom>
          <a:noFill/>
          <a:ln>
            <a:noFill/>
          </a:ln>
        </p:spPr>
        <p:txBody>
          <a:bodyPr wrap="square" lIns="91440" tIns="45720" rIns="91440" bIns="0" anchor="b" anchorCtr="0">
            <a:sp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marL="0" marR="0" lvl="0" indent="0" defTabSz="913765" rtl="0" eaLnBrk="1" fontAlgn="auto" latinLnBrk="0" hangingPunct="1">
              <a:lnSpc>
                <a:spcPct val="120000"/>
              </a:lnSpc>
              <a:spcBef>
                <a:spcPts val="0"/>
              </a:spcBef>
              <a:spcAft>
                <a:spcPts val="0"/>
              </a:spcAft>
              <a:buClrTx/>
              <a:buSzPct val="25000"/>
              <a:buFontTx/>
              <a:buNone/>
              <a:defRPr/>
            </a:pPr>
            <a:r>
              <a:rPr kumimoji="0" lang="en-US" sz="3200" b="1" i="0" u="none" strike="noStrike" kern="1200" cap="none" spc="300" normalizeH="0" noProof="0" dirty="0">
                <a:ln>
                  <a:noFill/>
                </a:ln>
                <a:effectLst/>
                <a:uLnTx/>
                <a:uFillTx/>
                <a:latin typeface="Arial" panose="020B0604020202020204" pitchFamily="34" charset="0"/>
                <a:ea typeface="微软雅黑" panose="020B0503020204020204" charset="-122"/>
                <a:sym typeface="Arial" panose="020B0604020202020204" pitchFamily="34" charset="0"/>
              </a:rPr>
              <a:t>（二）自我价值</a:t>
            </a:r>
            <a:endParaRPr kumimoji="0" lang="en-US" sz="3200" b="1" i="0" u="none" strike="noStrike" kern="1200" cap="none" spc="300" normalizeH="0" noProof="0" dirty="0">
              <a:ln>
                <a:noFill/>
              </a:ln>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9"/>
            </p:custDataLst>
          </p:nvPr>
        </p:nvSpPr>
        <p:spPr>
          <a:xfrm>
            <a:off x="673100" y="1766206"/>
            <a:ext cx="4404659" cy="1078865"/>
          </a:xfrm>
          <a:prstGeom prst="rect">
            <a:avLst/>
          </a:prstGeom>
          <a:noFill/>
          <a:ln>
            <a:noFill/>
          </a:ln>
        </p:spPr>
        <p:txBody>
          <a:bodyPr wrap="square" lIns="91440" tIns="0" rIns="91440" bIns="45720" anchor="t" anchorCtr="0">
            <a:sp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marL="0" marR="0" lvl="0" indent="0" defTabSz="913765" rtl="0" eaLnBrk="1" fontAlgn="auto" latinLnBrk="0" hangingPunct="1">
              <a:lnSpc>
                <a:spcPct val="120000"/>
              </a:lnSpc>
              <a:spcBef>
                <a:spcPts val="0"/>
              </a:spcBef>
              <a:spcAft>
                <a:spcPts val="0"/>
              </a:spcAft>
              <a:buClrTx/>
              <a:buSzPct val="25000"/>
              <a:buFontTx/>
              <a:buNone/>
              <a:defRPr/>
            </a:pPr>
            <a:r>
              <a:rPr kumimoji="0" lang="en-US" sz="1400" b="0" i="0" u="none" strike="noStrike" kern="1200" cap="none" spc="150" normalizeH="0" noProof="0" dirty="0">
                <a:ln>
                  <a:noFill/>
                </a:ln>
                <a:effectLst/>
                <a:uLnTx/>
                <a:uFillTx/>
                <a:latin typeface="Arial" panose="020B0604020202020204" pitchFamily="34" charset="0"/>
                <a:ea typeface="微软雅黑" panose="020B0503020204020204" charset="-122"/>
                <a:sym typeface="Arial" panose="020B0604020202020204" pitchFamily="34" charset="0"/>
              </a:rPr>
              <a:t>创业能实现自己的人生价值。实现自己的人生价值是人的潜在创造力向现实创造力转化，能把个人的潜在创造力发挥出来，为社会创造财富。创业实现的人生价值主要体现在以下方面。</a:t>
            </a:r>
            <a:endParaRPr kumimoji="0" lang="en-US" sz="1400" b="0" i="0" u="none" strike="noStrike" kern="1200" cap="none" spc="150" normalizeH="0" noProof="0" dirty="0">
              <a:ln>
                <a:noFill/>
              </a:ln>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10"/>
            </p:custDataLst>
          </p:nvPr>
        </p:nvSpPr>
        <p:spPr>
          <a:xfrm>
            <a:off x="5289550" y="4648835"/>
            <a:ext cx="3218180" cy="1593850"/>
          </a:xfrm>
          <a:prstGeom prst="rect">
            <a:avLst/>
          </a:prstGeom>
          <a:noFill/>
        </p:spPr>
        <p:txBody>
          <a:bodyPr wrap="square" lIns="91440" tIns="0" rIns="91440" bIns="45720">
            <a:sp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nSpc>
                <a:spcPct val="120000"/>
              </a:lnSpc>
              <a:spcBef>
                <a:spcPct val="0"/>
              </a:spcBef>
            </a:pPr>
            <a:r>
              <a:rPr lang="en-US" altLang="zh-CN" sz="1200" spc="150" dirty="0">
                <a:latin typeface="Arial" panose="020B0604020202020204" pitchFamily="34" charset="0"/>
                <a:ea typeface="微软雅黑" panose="020B0503020204020204" charset="-122"/>
                <a:sym typeface="Arial" panose="020B0604020202020204" pitchFamily="34" charset="0"/>
              </a:rPr>
              <a:t>创业者提供产品和服务，并为他人创造就业机会，同时通过参加社会活动形式回馈社会、服务社会。创业者不仅可以通过帮助周围人群获得满足感，还可以通过回馈社会得到公众认同，树立起良好的个人和企业形象，获得一定的社会地位。</a:t>
            </a:r>
            <a:endParaRPr lang="en-US" altLang="zh-CN" sz="1200" spc="150" dirty="0">
              <a:latin typeface="Arial" panose="020B0604020202020204" pitchFamily="34" charset="0"/>
              <a:ea typeface="微软雅黑" panose="020B0503020204020204" charset="-122"/>
              <a:sym typeface="Arial" panose="020B0604020202020204" pitchFamily="34" charset="0"/>
            </a:endParaRPr>
          </a:p>
        </p:txBody>
      </p:sp>
      <p:sp>
        <p:nvSpPr>
          <p:cNvPr id="20" name="文本框 19"/>
          <p:cNvSpPr txBox="1"/>
          <p:nvPr>
            <p:custDataLst>
              <p:tags r:id="rId11"/>
            </p:custDataLst>
          </p:nvPr>
        </p:nvSpPr>
        <p:spPr>
          <a:xfrm>
            <a:off x="5289550" y="3902393"/>
            <a:ext cx="1892300" cy="709930"/>
          </a:xfrm>
          <a:prstGeom prst="rect">
            <a:avLst/>
          </a:prstGeom>
          <a:noFill/>
        </p:spPr>
        <p:txBody>
          <a:bodyPr wrap="square" lIns="91440" tIns="45720" rIns="91440" bIns="0" anchor="ctr">
            <a:sp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nSpc>
                <a:spcPct val="120000"/>
              </a:lnSpc>
            </a:pPr>
            <a:r>
              <a:rPr lang="en-US" altLang="zh-CN" b="1" spc="300" dirty="0">
                <a:solidFill>
                  <a:srgbClr val="000000">
                    <a:lumMod val="100000"/>
                  </a:srgbClr>
                </a:solidFill>
                <a:latin typeface="Arial" panose="020B0604020202020204" pitchFamily="34" charset="0"/>
                <a:ea typeface="微软雅黑" panose="020B0503020204020204" charset="-122"/>
                <a:sym typeface="Arial" panose="020B0604020202020204" pitchFamily="34" charset="0"/>
              </a:rPr>
              <a:t>2. 服务社会，获得社会认同</a:t>
            </a:r>
            <a:endParaRPr lang="en-US" altLang="zh-CN" b="1" spc="300" dirty="0">
              <a:solidFill>
                <a:srgbClr val="000000">
                  <a:lumMod val="100000"/>
                </a:srgbClr>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12"/>
            </p:custDataLst>
          </p:nvPr>
        </p:nvSpPr>
        <p:spPr>
          <a:xfrm>
            <a:off x="1749425" y="5554980"/>
            <a:ext cx="3102610" cy="1151255"/>
          </a:xfrm>
          <a:prstGeom prst="rect">
            <a:avLst/>
          </a:prstGeom>
          <a:noFill/>
        </p:spPr>
        <p:txBody>
          <a:bodyPr wrap="square" lIns="91440" tIns="0" rIns="91440" bIns="45720">
            <a:sp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nSpc>
                <a:spcPct val="120000"/>
              </a:lnSpc>
              <a:spcBef>
                <a:spcPct val="0"/>
              </a:spcBef>
            </a:pPr>
            <a:r>
              <a:rPr lang="en-US" altLang="zh-CN" sz="1200" spc="150" dirty="0">
                <a:latin typeface="Arial" panose="020B0604020202020204" pitchFamily="34" charset="0"/>
                <a:ea typeface="微软雅黑" panose="020B0503020204020204" charset="-122"/>
                <a:sym typeface="Arial" panose="020B0604020202020204" pitchFamily="34" charset="0"/>
              </a:rPr>
              <a:t>大学毕业生在创业过程中，遭遇困难和挫折，甚至失败都在所难免，这就要求自主创业的大学毕业生具备顽强的意志和良好的品格，勇于承担风险，独立自强，艰苦拼搏。</a:t>
            </a:r>
            <a:endParaRPr lang="en-US" altLang="zh-CN" sz="1200" spc="150" dirty="0">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13"/>
            </p:custDataLst>
          </p:nvPr>
        </p:nvSpPr>
        <p:spPr>
          <a:xfrm>
            <a:off x="1749425" y="4787900"/>
            <a:ext cx="1958975" cy="709930"/>
          </a:xfrm>
          <a:prstGeom prst="rect">
            <a:avLst/>
          </a:prstGeom>
          <a:noFill/>
        </p:spPr>
        <p:txBody>
          <a:bodyPr wrap="square" lIns="91440" tIns="45720" rIns="91440" bIns="0" anchor="ctr">
            <a:sp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nSpc>
                <a:spcPct val="120000"/>
              </a:lnSpc>
            </a:pPr>
            <a:r>
              <a:rPr lang="en-US" altLang="zh-CN" b="1" spc="300" dirty="0">
                <a:solidFill>
                  <a:srgbClr val="000000">
                    <a:lumMod val="100000"/>
                  </a:srgbClr>
                </a:solidFill>
                <a:latin typeface="Arial" panose="020B0604020202020204" pitchFamily="34" charset="0"/>
                <a:ea typeface="微软雅黑" panose="020B0503020204020204" charset="-122"/>
                <a:sym typeface="Arial" panose="020B0604020202020204" pitchFamily="34" charset="0"/>
              </a:rPr>
              <a:t>3. 自立自强，培养良好作风</a:t>
            </a:r>
            <a:endParaRPr lang="en-US" altLang="zh-CN" b="1" spc="300" dirty="0">
              <a:solidFill>
                <a:srgbClr val="000000">
                  <a:lumMod val="100000"/>
                </a:srgbClr>
              </a:solidFill>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14"/>
            </p:custDataLst>
          </p:nvPr>
        </p:nvSpPr>
        <p:spPr>
          <a:xfrm>
            <a:off x="8708390" y="2210435"/>
            <a:ext cx="2727960" cy="2887980"/>
          </a:xfrm>
          <a:prstGeom prst="rect">
            <a:avLst/>
          </a:prstGeom>
          <a:noFill/>
        </p:spPr>
        <p:txBody>
          <a:bodyPr wrap="square" lIns="91440" tIns="0" rIns="91440" bIns="45720">
            <a:sp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nSpc>
                <a:spcPct val="120000"/>
              </a:lnSpc>
              <a:spcBef>
                <a:spcPct val="0"/>
              </a:spcBef>
            </a:pPr>
            <a:r>
              <a:rPr lang="en-US" altLang="zh-CN" sz="1400" spc="150" dirty="0">
                <a:latin typeface="Arial" panose="020B0604020202020204" pitchFamily="34" charset="0"/>
                <a:ea typeface="微软雅黑" panose="020B0503020204020204" charset="-122"/>
                <a:sym typeface="Arial" panose="020B0604020202020204" pitchFamily="34" charset="0"/>
              </a:rPr>
              <a:t>自主创业会给你一种完全控制自己命运的感觉：可以每天做自己喜欢的工作，自主地做出决定，充分支配自己的时间和生活，自由地发挥自己的知识、技术和才干等，摆脱作为打工者的时间不自由、呆板制度的束缚。创业成功所带来的成就感和满足感会远远大于拥有实际物质财富所带来的。</a:t>
            </a:r>
            <a:endParaRPr lang="en-US" altLang="zh-CN" sz="1400" spc="150" dirty="0">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15"/>
            </p:custDataLst>
          </p:nvPr>
        </p:nvSpPr>
        <p:spPr>
          <a:xfrm>
            <a:off x="8708390" y="1410653"/>
            <a:ext cx="2013585" cy="709930"/>
          </a:xfrm>
          <a:prstGeom prst="rect">
            <a:avLst/>
          </a:prstGeom>
          <a:noFill/>
        </p:spPr>
        <p:txBody>
          <a:bodyPr wrap="square" lIns="91440" tIns="45720" rIns="91440" bIns="0" anchor="ctr">
            <a:sp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nSpc>
                <a:spcPct val="120000"/>
              </a:lnSpc>
            </a:pPr>
            <a:r>
              <a:rPr lang="en-US" altLang="zh-CN" b="1" spc="300" dirty="0">
                <a:solidFill>
                  <a:srgbClr val="000000">
                    <a:lumMod val="100000"/>
                  </a:srgbClr>
                </a:solidFill>
                <a:latin typeface="Arial" panose="020B0604020202020204" pitchFamily="34" charset="0"/>
                <a:ea typeface="微软雅黑" panose="020B0503020204020204" charset="-122"/>
                <a:sym typeface="Arial" panose="020B0604020202020204" pitchFamily="34" charset="0"/>
              </a:rPr>
              <a:t>1. 自我发展，自我满足</a:t>
            </a:r>
            <a:endParaRPr lang="en-US" altLang="zh-CN" b="1" spc="300" dirty="0">
              <a:solidFill>
                <a:srgbClr val="000000">
                  <a:lumMod val="100000"/>
                </a:srgbClr>
              </a:solidFill>
              <a:latin typeface="Arial" panose="020B0604020202020204" pitchFamily="34" charset="0"/>
              <a:ea typeface="微软雅黑" panose="020B0503020204020204" charset="-122"/>
              <a:sym typeface="Arial" panose="020B0604020202020204" pitchFamily="34" charset="0"/>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任意多边形: 形状 17"/>
          <p:cNvSpPr/>
          <p:nvPr>
            <p:custDataLst>
              <p:tags r:id="rId1"/>
            </p:custDataLst>
          </p:nvPr>
        </p:nvSpPr>
        <p:spPr>
          <a:xfrm>
            <a:off x="0" y="-2"/>
            <a:ext cx="3546173" cy="6858002"/>
          </a:xfrm>
          <a:custGeom>
            <a:avLst/>
            <a:gdLst>
              <a:gd name="connsiteX0" fmla="*/ 117172 w 3546173"/>
              <a:gd name="connsiteY0" fmla="*/ 0 h 6858002"/>
              <a:gd name="connsiteX1" fmla="*/ 3546173 w 3546173"/>
              <a:gd name="connsiteY1" fmla="*/ 3429001 h 6858002"/>
              <a:gd name="connsiteX2" fmla="*/ 117172 w 3546173"/>
              <a:gd name="connsiteY2" fmla="*/ 6858002 h 6858002"/>
              <a:gd name="connsiteX3" fmla="*/ 0 w 3546173"/>
              <a:gd name="connsiteY3" fmla="*/ 6855039 h 6858002"/>
              <a:gd name="connsiteX4" fmla="*/ 0 w 3546173"/>
              <a:gd name="connsiteY4" fmla="*/ 5125721 h 6858002"/>
              <a:gd name="connsiteX5" fmla="*/ 117172 w 3546173"/>
              <a:gd name="connsiteY5" fmla="*/ 5131637 h 6858002"/>
              <a:gd name="connsiteX6" fmla="*/ 1819808 w 3546173"/>
              <a:gd name="connsiteY6" fmla="*/ 3429001 h 6858002"/>
              <a:gd name="connsiteX7" fmla="*/ 117172 w 3546173"/>
              <a:gd name="connsiteY7" fmla="*/ 1726365 h 6858002"/>
              <a:gd name="connsiteX8" fmla="*/ 0 w 3546173"/>
              <a:gd name="connsiteY8" fmla="*/ 1732282 h 6858002"/>
              <a:gd name="connsiteX9" fmla="*/ 0 w 3546173"/>
              <a:gd name="connsiteY9" fmla="*/ 2963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46173" h="6858002">
                <a:moveTo>
                  <a:pt x="117172" y="0"/>
                </a:moveTo>
                <a:cubicBezTo>
                  <a:pt x="2010957" y="0"/>
                  <a:pt x="3546173" y="1535216"/>
                  <a:pt x="3546173" y="3429001"/>
                </a:cubicBezTo>
                <a:cubicBezTo>
                  <a:pt x="3546173" y="5322786"/>
                  <a:pt x="2010957" y="6858002"/>
                  <a:pt x="117172" y="6858002"/>
                </a:cubicBezTo>
                <a:lnTo>
                  <a:pt x="0" y="6855039"/>
                </a:lnTo>
                <a:lnTo>
                  <a:pt x="0" y="5125721"/>
                </a:lnTo>
                <a:lnTo>
                  <a:pt x="117172" y="5131637"/>
                </a:lnTo>
                <a:cubicBezTo>
                  <a:pt x="1057512" y="5131637"/>
                  <a:pt x="1819808" y="4369341"/>
                  <a:pt x="1819808" y="3429001"/>
                </a:cubicBezTo>
                <a:cubicBezTo>
                  <a:pt x="1819808" y="2488661"/>
                  <a:pt x="1057512" y="1726365"/>
                  <a:pt x="117172" y="1726365"/>
                </a:cubicBezTo>
                <a:lnTo>
                  <a:pt x="0" y="1732282"/>
                </a:lnTo>
                <a:lnTo>
                  <a:pt x="0" y="2963"/>
                </a:lnTo>
                <a:close/>
              </a:path>
            </a:pathLst>
          </a:custGeom>
          <a:solidFill>
            <a:srgbClr val="FFFFFF">
              <a:lumMod val="65000"/>
              <a:alpha val="3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lnSpc>
                <a:spcPct val="120000"/>
              </a:lnSpc>
            </a:pPr>
            <a:endParaRPr kumimoji="1" lang="zh-CN" altLang="en-US" sz="1600" b="1" dirty="0">
              <a:solidFill>
                <a:srgbClr val="FFFFFF"/>
              </a:solidFill>
              <a:latin typeface="Arial" panose="020B0604020202020204" pitchFamily="34" charset="0"/>
              <a:ea typeface="微软雅黑" panose="020B0503020204020204" charset="-122"/>
            </a:endParaRPr>
          </a:p>
        </p:txBody>
      </p:sp>
      <p:sp>
        <p:nvSpPr>
          <p:cNvPr id="15" name="任意多边形: 形状 14"/>
          <p:cNvSpPr/>
          <p:nvPr>
            <p:custDataLst>
              <p:tags r:id="rId2"/>
            </p:custDataLst>
          </p:nvPr>
        </p:nvSpPr>
        <p:spPr>
          <a:xfrm flipH="1">
            <a:off x="9724571" y="0"/>
            <a:ext cx="2467428" cy="2466211"/>
          </a:xfrm>
          <a:custGeom>
            <a:avLst/>
            <a:gdLst>
              <a:gd name="connsiteX0" fmla="*/ 518887 w 1037771"/>
              <a:gd name="connsiteY0" fmla="*/ 0 h 1037770"/>
              <a:gd name="connsiteX1" fmla="*/ 1037771 w 1037771"/>
              <a:gd name="connsiteY1" fmla="*/ 0 h 1037770"/>
              <a:gd name="connsiteX2" fmla="*/ 1016687 w 1037771"/>
              <a:gd name="connsiteY2" fmla="*/ 209146 h 1037770"/>
              <a:gd name="connsiteX3" fmla="*/ 0 w 1037771"/>
              <a:gd name="connsiteY3" fmla="*/ 1037770 h 1037770"/>
              <a:gd name="connsiteX4" fmla="*/ 0 w 1037771"/>
              <a:gd name="connsiteY4" fmla="*/ 518885 h 1037770"/>
              <a:gd name="connsiteX5" fmla="*/ 1 w 1037771"/>
              <a:gd name="connsiteY5" fmla="*/ 518885 h 1037770"/>
              <a:gd name="connsiteX6" fmla="*/ 508345 w 1037771"/>
              <a:gd name="connsiteY6" fmla="*/ 104573 h 103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771" h="1037770">
                <a:moveTo>
                  <a:pt x="518887" y="0"/>
                </a:moveTo>
                <a:lnTo>
                  <a:pt x="1037771" y="0"/>
                </a:lnTo>
                <a:lnTo>
                  <a:pt x="1016687" y="209146"/>
                </a:lnTo>
                <a:cubicBezTo>
                  <a:pt x="919919" y="682041"/>
                  <a:pt x="501502" y="1037770"/>
                  <a:pt x="0" y="1037770"/>
                </a:cubicBezTo>
                <a:lnTo>
                  <a:pt x="0" y="518885"/>
                </a:lnTo>
                <a:lnTo>
                  <a:pt x="1" y="518885"/>
                </a:lnTo>
                <a:cubicBezTo>
                  <a:pt x="250753" y="518885"/>
                  <a:pt x="459961" y="341020"/>
                  <a:pt x="508345" y="104573"/>
                </a:cubicBezTo>
                <a:close/>
              </a:path>
            </a:pathLst>
          </a:custGeom>
          <a:solidFill>
            <a:srgbClr val="FFFFFF">
              <a:lumMod val="65000"/>
              <a:alpha val="3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lnSpc>
                <a:spcPct val="120000"/>
              </a:lnSpc>
            </a:pPr>
            <a:endParaRPr kumimoji="1" lang="zh-CN" altLang="en-US" sz="1600" b="1">
              <a:solidFill>
                <a:srgbClr val="FFFFFF"/>
              </a:solidFill>
              <a:latin typeface="Arial" panose="020B0604020202020204" pitchFamily="34" charset="0"/>
              <a:ea typeface="微软雅黑" panose="020B0503020204020204" charset="-122"/>
            </a:endParaRPr>
          </a:p>
        </p:txBody>
      </p:sp>
      <p:sp>
        <p:nvSpPr>
          <p:cNvPr id="20" name="矩形 19"/>
          <p:cNvSpPr/>
          <p:nvPr>
            <p:custDataLst>
              <p:tags r:id="rId3"/>
            </p:custDataLst>
          </p:nvPr>
        </p:nvSpPr>
        <p:spPr>
          <a:xfrm>
            <a:off x="0" y="2155947"/>
            <a:ext cx="12192000" cy="4058433"/>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lnSpc>
                <a:spcPct val="120000"/>
              </a:lnSpc>
            </a:pPr>
            <a:endParaRPr kumimoji="1" lang="zh-CN" altLang="en-US" sz="1600" b="1">
              <a:solidFill>
                <a:srgbClr val="FFFFFF"/>
              </a:solidFill>
              <a:latin typeface="Arial" panose="020B0604020202020204" pitchFamily="34" charset="0"/>
              <a:ea typeface="微软雅黑" panose="020B0503020204020204" charset="-122"/>
            </a:endParaRPr>
          </a:p>
        </p:txBody>
      </p:sp>
      <p:pic>
        <p:nvPicPr>
          <p:cNvPr id="5" name="图片 4"/>
          <p:cNvPicPr>
            <a:picLocks noChangeAspect="1"/>
          </p:cNvPicPr>
          <p:nvPr>
            <p:custDataLst>
              <p:tags r:id="rId4"/>
            </p:custDataLst>
          </p:nvPr>
        </p:nvPicPr>
        <p:blipFill rotWithShape="1">
          <a:blip r:embed="rId5" cstate="email"/>
          <a:srcRect/>
          <a:stretch>
            <a:fillRect/>
          </a:stretch>
        </p:blipFill>
        <p:spPr>
          <a:xfrm>
            <a:off x="8949714" y="2709163"/>
            <a:ext cx="2952000" cy="2952000"/>
          </a:xfrm>
          <a:prstGeom prst="rect">
            <a:avLst/>
          </a:prstGeom>
        </p:spPr>
      </p:pic>
      <p:sp>
        <p:nvSpPr>
          <p:cNvPr id="2" name="文本框 1"/>
          <p:cNvSpPr txBox="1"/>
          <p:nvPr>
            <p:custDataLst>
              <p:tags r:id="rId6"/>
            </p:custDataLst>
          </p:nvPr>
        </p:nvSpPr>
        <p:spPr>
          <a:xfrm>
            <a:off x="525417" y="2811658"/>
            <a:ext cx="8185150" cy="2747010"/>
          </a:xfrm>
          <a:prstGeom prst="rect">
            <a:avLst/>
          </a:prstGeom>
          <a:noFill/>
        </p:spPr>
        <p:txBody>
          <a:bodyPr wrap="square" lIns="90000" tIns="46800" rIns="90000" bIns="46800" rtlCol="0" anchor="ctr" anchorCtr="0">
            <a:spAutoFit/>
          </a:bodyPr>
          <a:lstStyle>
            <a:defPPr>
              <a:defRPr lang="zh-CN"/>
            </a:defPPr>
            <a:lvl1pPr fontAlgn="auto">
              <a:lnSpc>
                <a:spcPct val="130000"/>
              </a:lnSpc>
              <a:spcAft>
                <a:spcPts val="1000"/>
              </a:spcAft>
              <a:defRPr sz="1600" spc="150"/>
            </a:lvl1pPr>
          </a:lstStyle>
          <a:p>
            <a:pPr marL="0" lvl="0" indent="0" algn="l">
              <a:lnSpc>
                <a:spcPct val="120000"/>
              </a:lnSpc>
              <a:spcBef>
                <a:spcPts val="0"/>
              </a:spcBef>
              <a:spcAft>
                <a:spcPts val="1000"/>
              </a:spcAft>
              <a:buSzPct val="100000"/>
            </a:pPr>
            <a:r>
              <a:rPr lang="zh-CN" altLang="en-US" sz="1600">
                <a:solidFill>
                  <a:srgbClr val="000000">
                    <a:lumMod val="75000"/>
                    <a:lumOff val="25000"/>
                  </a:srgbClr>
                </a:solidFill>
                <a:latin typeface="Arial" panose="020B0604020202020204" pitchFamily="34" charset="0"/>
                <a:ea typeface="微软雅黑" panose="020B0503020204020204" charset="-122"/>
              </a:rPr>
              <a:t>创业是就业的高级形式，是换一种方式给自己“打工”，是职业生涯的新起点。在人生的旅途上，每个人都要经历不同的机遇选择与成才之路的选择。作为21 世纪的求职者，正处在社会变革时期，面对激烈的竞争和挑战，掌握创业本领，开拓就业的新领域，无疑能缔造一条崭新的成才之路。在就业过程中创业，在创业过程中就业，这就是就业与创业的辩证法。就业就是要让“无业者有业”；有了职业，还要在职业生活中建立自己的目标和追求，做到“有业者乐业”；只有热心于自己所从事职业的人，才能乐此不疲，在职业生涯发展中，不断开创自己的事业。从就业起锚，积累经验，经历“有业—乐业—创业”的渐进过程。可以说，创业是就业的高级形式，是职业生涯新的起点。</a:t>
            </a:r>
            <a:endParaRPr lang="zh-CN" altLang="en-US" sz="1600">
              <a:solidFill>
                <a:srgbClr val="000000">
                  <a:lumMod val="75000"/>
                  <a:lumOff val="25000"/>
                </a:srgbClr>
              </a:solidFill>
              <a:latin typeface="Arial" panose="020B0604020202020204" pitchFamily="34" charset="0"/>
              <a:ea typeface="微软雅黑" panose="020B0503020204020204" charset="-122"/>
            </a:endParaRPr>
          </a:p>
        </p:txBody>
      </p:sp>
      <p:sp>
        <p:nvSpPr>
          <p:cNvPr id="9" name="文本框 8"/>
          <p:cNvSpPr txBox="1"/>
          <p:nvPr>
            <p:custDataLst>
              <p:tags r:id="rId7"/>
            </p:custDataLst>
          </p:nvPr>
        </p:nvSpPr>
        <p:spPr>
          <a:xfrm>
            <a:off x="524510" y="1024890"/>
            <a:ext cx="10566400" cy="624840"/>
          </a:xfrm>
          <a:prstGeom prst="rect">
            <a:avLst/>
          </a:prstGeom>
          <a:noFill/>
        </p:spPr>
        <p:txBody>
          <a:bodyPr wrap="square" lIns="101600" tIns="38100" rIns="63500" bIns="38100" rtlCol="0">
            <a:noAutofit/>
          </a:bodyPr>
          <a:lstStyle/>
          <a:p>
            <a:pPr marL="0" indent="0" algn="l">
              <a:lnSpc>
                <a:spcPct val="120000"/>
              </a:lnSpc>
              <a:spcBef>
                <a:spcPts val="300"/>
              </a:spcBef>
              <a:spcAft>
                <a:spcPts val="30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charset="-122"/>
              </a:rPr>
              <a:t>（三）职业生涯的意义</a:t>
            </a:r>
            <a:endParaRPr lang="zh-CN" altLang="en-US" sz="3600" b="1" spc="30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8"/>
    </p:custDataLst>
  </p:cSld>
  <p:clrMapOvr>
    <a:masterClrMapping/>
  </p:clrMapOvr>
  <p:transition spd="slow" advClick="0" advTm="1000">
    <p:push dir="u"/>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任意多边形 29"/>
          <p:cNvSpPr/>
          <p:nvPr>
            <p:custDataLst>
              <p:tags r:id="rId1"/>
            </p:custDataLst>
          </p:nvPr>
        </p:nvSpPr>
        <p:spPr>
          <a:xfrm>
            <a:off x="8681085" y="6330950"/>
            <a:ext cx="400050" cy="505460"/>
          </a:xfrm>
          <a:custGeom>
            <a:avLst/>
            <a:gdLst/>
            <a:ahLst/>
            <a:cxnLst/>
            <a:rect l="0" t="0" r="0" b="0"/>
            <a:pathLst>
              <a:path w="120000" h="120000" extrusionOk="0">
                <a:moveTo>
                  <a:pt x="70500" y="120000"/>
                </a:moveTo>
                <a:cubicBezTo>
                  <a:pt x="69750" y="120000"/>
                  <a:pt x="69750" y="120000"/>
                  <a:pt x="69750" y="120000"/>
                </a:cubicBezTo>
                <a:cubicBezTo>
                  <a:pt x="70500" y="120000"/>
                  <a:pt x="70500" y="120000"/>
                  <a:pt x="70500" y="120000"/>
                </a:cubicBezTo>
                <a:close/>
                <a:moveTo>
                  <a:pt x="112500" y="34455"/>
                </a:moveTo>
                <a:cubicBezTo>
                  <a:pt x="114750" y="24356"/>
                  <a:pt x="103500" y="24950"/>
                  <a:pt x="100500" y="23762"/>
                </a:cubicBezTo>
                <a:cubicBezTo>
                  <a:pt x="98250" y="19603"/>
                  <a:pt x="91500" y="18415"/>
                  <a:pt x="91500" y="18415"/>
                </a:cubicBezTo>
                <a:cubicBezTo>
                  <a:pt x="91500" y="7128"/>
                  <a:pt x="80250" y="8316"/>
                  <a:pt x="80250" y="8316"/>
                </a:cubicBezTo>
                <a:cubicBezTo>
                  <a:pt x="80250" y="8316"/>
                  <a:pt x="75000" y="0"/>
                  <a:pt x="63750" y="0"/>
                </a:cubicBezTo>
                <a:cubicBezTo>
                  <a:pt x="49500" y="594"/>
                  <a:pt x="48000" y="12475"/>
                  <a:pt x="48000" y="12475"/>
                </a:cubicBezTo>
                <a:cubicBezTo>
                  <a:pt x="39750" y="12475"/>
                  <a:pt x="38250" y="18415"/>
                  <a:pt x="38250" y="18415"/>
                </a:cubicBezTo>
                <a:cubicBezTo>
                  <a:pt x="24000" y="16039"/>
                  <a:pt x="21750" y="26732"/>
                  <a:pt x="21750" y="26732"/>
                </a:cubicBezTo>
                <a:cubicBezTo>
                  <a:pt x="16500" y="25544"/>
                  <a:pt x="0" y="33267"/>
                  <a:pt x="7500" y="43960"/>
                </a:cubicBezTo>
                <a:cubicBezTo>
                  <a:pt x="15000" y="55247"/>
                  <a:pt x="30750" y="52277"/>
                  <a:pt x="30750" y="52277"/>
                </a:cubicBezTo>
                <a:cubicBezTo>
                  <a:pt x="39000" y="65346"/>
                  <a:pt x="49500" y="57029"/>
                  <a:pt x="51750" y="58217"/>
                </a:cubicBezTo>
                <a:cubicBezTo>
                  <a:pt x="54000" y="60000"/>
                  <a:pt x="57000" y="59405"/>
                  <a:pt x="57000" y="59405"/>
                </a:cubicBezTo>
                <a:cubicBezTo>
                  <a:pt x="57000" y="59405"/>
                  <a:pt x="58500" y="68316"/>
                  <a:pt x="55500" y="75445"/>
                </a:cubicBezTo>
                <a:cubicBezTo>
                  <a:pt x="53250" y="82574"/>
                  <a:pt x="51000" y="92673"/>
                  <a:pt x="51000" y="92673"/>
                </a:cubicBezTo>
                <a:cubicBezTo>
                  <a:pt x="51000" y="92673"/>
                  <a:pt x="43500" y="90297"/>
                  <a:pt x="39750" y="87920"/>
                </a:cubicBezTo>
                <a:cubicBezTo>
                  <a:pt x="35250" y="85544"/>
                  <a:pt x="36000" y="80792"/>
                  <a:pt x="36000" y="80792"/>
                </a:cubicBezTo>
                <a:cubicBezTo>
                  <a:pt x="37500" y="80792"/>
                  <a:pt x="39000" y="78415"/>
                  <a:pt x="39000" y="78415"/>
                </a:cubicBezTo>
                <a:cubicBezTo>
                  <a:pt x="44250" y="81386"/>
                  <a:pt x="48750" y="77227"/>
                  <a:pt x="48750" y="72475"/>
                </a:cubicBezTo>
                <a:cubicBezTo>
                  <a:pt x="48750" y="67722"/>
                  <a:pt x="42750" y="67722"/>
                  <a:pt x="42750" y="67722"/>
                </a:cubicBezTo>
                <a:cubicBezTo>
                  <a:pt x="42750" y="67722"/>
                  <a:pt x="42750" y="65940"/>
                  <a:pt x="39750" y="65346"/>
                </a:cubicBezTo>
                <a:cubicBezTo>
                  <a:pt x="40500" y="61782"/>
                  <a:pt x="35250" y="61188"/>
                  <a:pt x="35250" y="61188"/>
                </a:cubicBezTo>
                <a:cubicBezTo>
                  <a:pt x="35250" y="61188"/>
                  <a:pt x="33000" y="58217"/>
                  <a:pt x="27750" y="58217"/>
                </a:cubicBezTo>
                <a:cubicBezTo>
                  <a:pt x="23250" y="57623"/>
                  <a:pt x="22500" y="62970"/>
                  <a:pt x="22500" y="62970"/>
                </a:cubicBezTo>
                <a:cubicBezTo>
                  <a:pt x="22500" y="62970"/>
                  <a:pt x="18750" y="62970"/>
                  <a:pt x="18000" y="65346"/>
                </a:cubicBezTo>
                <a:cubicBezTo>
                  <a:pt x="13500" y="64158"/>
                  <a:pt x="12000" y="68316"/>
                  <a:pt x="12000" y="68316"/>
                </a:cubicBezTo>
                <a:cubicBezTo>
                  <a:pt x="12000" y="68316"/>
                  <a:pt x="6750" y="68910"/>
                  <a:pt x="6000" y="72475"/>
                </a:cubicBezTo>
                <a:cubicBezTo>
                  <a:pt x="5250" y="77821"/>
                  <a:pt x="12750" y="79603"/>
                  <a:pt x="15000" y="78415"/>
                </a:cubicBezTo>
                <a:cubicBezTo>
                  <a:pt x="15000" y="81980"/>
                  <a:pt x="27000" y="82574"/>
                  <a:pt x="29250" y="81980"/>
                </a:cubicBezTo>
                <a:cubicBezTo>
                  <a:pt x="31500" y="87326"/>
                  <a:pt x="50250" y="96237"/>
                  <a:pt x="50250" y="96237"/>
                </a:cubicBezTo>
                <a:cubicBezTo>
                  <a:pt x="50250" y="96237"/>
                  <a:pt x="50250" y="103366"/>
                  <a:pt x="49500" y="108712"/>
                </a:cubicBezTo>
                <a:cubicBezTo>
                  <a:pt x="48750" y="113465"/>
                  <a:pt x="50250" y="115841"/>
                  <a:pt x="47250" y="117623"/>
                </a:cubicBezTo>
                <a:cubicBezTo>
                  <a:pt x="45000" y="119405"/>
                  <a:pt x="39750" y="119405"/>
                  <a:pt x="38250" y="120000"/>
                </a:cubicBezTo>
                <a:cubicBezTo>
                  <a:pt x="69750" y="120000"/>
                  <a:pt x="69750" y="120000"/>
                  <a:pt x="69750" y="120000"/>
                </a:cubicBezTo>
                <a:cubicBezTo>
                  <a:pt x="69000" y="118811"/>
                  <a:pt x="63000" y="112871"/>
                  <a:pt x="60750" y="101584"/>
                </a:cubicBezTo>
                <a:cubicBezTo>
                  <a:pt x="58500" y="89108"/>
                  <a:pt x="63750" y="79009"/>
                  <a:pt x="64500" y="77821"/>
                </a:cubicBezTo>
                <a:cubicBezTo>
                  <a:pt x="70500" y="70693"/>
                  <a:pt x="76500" y="58811"/>
                  <a:pt x="76500" y="58811"/>
                </a:cubicBezTo>
                <a:cubicBezTo>
                  <a:pt x="84750" y="57623"/>
                  <a:pt x="89250" y="51683"/>
                  <a:pt x="89250" y="51683"/>
                </a:cubicBezTo>
                <a:cubicBezTo>
                  <a:pt x="89250" y="51683"/>
                  <a:pt x="101250" y="56435"/>
                  <a:pt x="109500" y="51683"/>
                </a:cubicBezTo>
                <a:cubicBezTo>
                  <a:pt x="120000" y="43960"/>
                  <a:pt x="112500" y="34455"/>
                  <a:pt x="112500" y="34455"/>
                </a:cubicBezTo>
                <a:close/>
                <a:moveTo>
                  <a:pt x="30750" y="81386"/>
                </a:moveTo>
                <a:cubicBezTo>
                  <a:pt x="31500" y="81386"/>
                  <a:pt x="33750" y="81386"/>
                  <a:pt x="33750" y="81386"/>
                </a:cubicBezTo>
                <a:cubicBezTo>
                  <a:pt x="33000" y="83168"/>
                  <a:pt x="34500" y="84950"/>
                  <a:pt x="34500" y="84950"/>
                </a:cubicBezTo>
                <a:cubicBezTo>
                  <a:pt x="32250" y="83762"/>
                  <a:pt x="30750" y="81386"/>
                  <a:pt x="30750" y="81386"/>
                </a:cubicBezTo>
                <a:close/>
                <a:moveTo>
                  <a:pt x="62250" y="72475"/>
                </a:moveTo>
                <a:cubicBezTo>
                  <a:pt x="62250" y="72475"/>
                  <a:pt x="63750" y="64752"/>
                  <a:pt x="63000" y="60594"/>
                </a:cubicBezTo>
                <a:cubicBezTo>
                  <a:pt x="70500" y="61188"/>
                  <a:pt x="70500" y="61188"/>
                  <a:pt x="70500" y="61188"/>
                </a:cubicBezTo>
                <a:cubicBezTo>
                  <a:pt x="70500" y="61188"/>
                  <a:pt x="68250" y="67128"/>
                  <a:pt x="62250" y="72475"/>
                </a:cubicBezTo>
                <a:close/>
                <a:moveTo>
                  <a:pt x="38250" y="120000"/>
                </a:moveTo>
                <a:cubicBezTo>
                  <a:pt x="36750" y="120000"/>
                  <a:pt x="36750" y="120000"/>
                  <a:pt x="36750" y="120000"/>
                </a:cubicBezTo>
                <a:cubicBezTo>
                  <a:pt x="36750" y="120000"/>
                  <a:pt x="37500" y="120000"/>
                  <a:pt x="38250" y="120000"/>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0" name="任意多边形 5"/>
          <p:cNvSpPr/>
          <p:nvPr>
            <p:custDataLst>
              <p:tags r:id="rId2"/>
            </p:custDataLst>
          </p:nvPr>
        </p:nvSpPr>
        <p:spPr>
          <a:xfrm>
            <a:off x="7936865" y="6313805"/>
            <a:ext cx="429895" cy="546100"/>
          </a:xfrm>
          <a:custGeom>
            <a:avLst/>
            <a:gdLst/>
            <a:ahLst/>
            <a:cxnLst/>
            <a:rect l="0" t="0" r="0" b="0"/>
            <a:pathLst>
              <a:path w="120000" h="120000" extrusionOk="0">
                <a:moveTo>
                  <a:pt x="112857" y="34366"/>
                </a:moveTo>
                <a:cubicBezTo>
                  <a:pt x="115000" y="24225"/>
                  <a:pt x="103571" y="25352"/>
                  <a:pt x="100714" y="23661"/>
                </a:cubicBezTo>
                <a:cubicBezTo>
                  <a:pt x="98571" y="19718"/>
                  <a:pt x="91428" y="18591"/>
                  <a:pt x="91428" y="18591"/>
                </a:cubicBezTo>
                <a:cubicBezTo>
                  <a:pt x="91428" y="7323"/>
                  <a:pt x="80000" y="8450"/>
                  <a:pt x="80000" y="8450"/>
                </a:cubicBezTo>
                <a:cubicBezTo>
                  <a:pt x="80000" y="8450"/>
                  <a:pt x="75714" y="0"/>
                  <a:pt x="64285" y="563"/>
                </a:cubicBezTo>
                <a:cubicBezTo>
                  <a:pt x="50000" y="1126"/>
                  <a:pt x="47857" y="12957"/>
                  <a:pt x="47857" y="12957"/>
                </a:cubicBezTo>
                <a:cubicBezTo>
                  <a:pt x="40000" y="12394"/>
                  <a:pt x="38571" y="18591"/>
                  <a:pt x="38571" y="18591"/>
                </a:cubicBezTo>
                <a:cubicBezTo>
                  <a:pt x="23571" y="16338"/>
                  <a:pt x="22142" y="27042"/>
                  <a:pt x="22142" y="27042"/>
                </a:cubicBezTo>
                <a:cubicBezTo>
                  <a:pt x="16428" y="25915"/>
                  <a:pt x="0" y="33239"/>
                  <a:pt x="7142" y="44507"/>
                </a:cubicBezTo>
                <a:cubicBezTo>
                  <a:pt x="15000" y="55774"/>
                  <a:pt x="30714" y="52394"/>
                  <a:pt x="30714" y="52394"/>
                </a:cubicBezTo>
                <a:cubicBezTo>
                  <a:pt x="39285" y="65352"/>
                  <a:pt x="49285" y="56901"/>
                  <a:pt x="51428" y="58591"/>
                </a:cubicBezTo>
                <a:cubicBezTo>
                  <a:pt x="54285" y="60281"/>
                  <a:pt x="57142" y="59718"/>
                  <a:pt x="57142" y="59718"/>
                </a:cubicBezTo>
                <a:cubicBezTo>
                  <a:pt x="57142" y="59718"/>
                  <a:pt x="58571" y="68169"/>
                  <a:pt x="55714" y="75492"/>
                </a:cubicBezTo>
                <a:cubicBezTo>
                  <a:pt x="52857" y="82253"/>
                  <a:pt x="51428" y="92957"/>
                  <a:pt x="51428" y="92957"/>
                </a:cubicBezTo>
                <a:cubicBezTo>
                  <a:pt x="51428" y="92957"/>
                  <a:pt x="43571" y="90704"/>
                  <a:pt x="39285" y="87887"/>
                </a:cubicBezTo>
                <a:cubicBezTo>
                  <a:pt x="35714" y="85633"/>
                  <a:pt x="35714" y="81126"/>
                  <a:pt x="35714" y="81126"/>
                </a:cubicBezTo>
                <a:cubicBezTo>
                  <a:pt x="37142" y="80563"/>
                  <a:pt x="38571" y="78309"/>
                  <a:pt x="38571" y="78309"/>
                </a:cubicBezTo>
                <a:cubicBezTo>
                  <a:pt x="44285" y="81690"/>
                  <a:pt x="49285" y="77183"/>
                  <a:pt x="48571" y="72676"/>
                </a:cubicBezTo>
                <a:cubicBezTo>
                  <a:pt x="48571" y="67605"/>
                  <a:pt x="42857" y="68169"/>
                  <a:pt x="42857" y="68169"/>
                </a:cubicBezTo>
                <a:cubicBezTo>
                  <a:pt x="42857" y="68169"/>
                  <a:pt x="42142" y="65915"/>
                  <a:pt x="40000" y="65352"/>
                </a:cubicBezTo>
                <a:cubicBezTo>
                  <a:pt x="40714" y="61971"/>
                  <a:pt x="35714" y="61408"/>
                  <a:pt x="35714" y="61408"/>
                </a:cubicBezTo>
                <a:cubicBezTo>
                  <a:pt x="35714" y="61408"/>
                  <a:pt x="32857" y="58591"/>
                  <a:pt x="27857" y="58028"/>
                </a:cubicBezTo>
                <a:cubicBezTo>
                  <a:pt x="22857" y="58028"/>
                  <a:pt x="22857" y="63098"/>
                  <a:pt x="22857" y="63098"/>
                </a:cubicBezTo>
                <a:cubicBezTo>
                  <a:pt x="22857" y="63098"/>
                  <a:pt x="18571" y="63098"/>
                  <a:pt x="18571" y="65915"/>
                </a:cubicBezTo>
                <a:cubicBezTo>
                  <a:pt x="13571" y="64225"/>
                  <a:pt x="12142" y="68169"/>
                  <a:pt x="12142" y="68169"/>
                </a:cubicBezTo>
                <a:cubicBezTo>
                  <a:pt x="12142" y="68169"/>
                  <a:pt x="7142" y="68732"/>
                  <a:pt x="5714" y="72676"/>
                </a:cubicBezTo>
                <a:cubicBezTo>
                  <a:pt x="5000" y="77746"/>
                  <a:pt x="12857" y="79436"/>
                  <a:pt x="15000" y="78873"/>
                </a:cubicBezTo>
                <a:cubicBezTo>
                  <a:pt x="15000" y="81690"/>
                  <a:pt x="27142" y="82816"/>
                  <a:pt x="29285" y="82253"/>
                </a:cubicBezTo>
                <a:cubicBezTo>
                  <a:pt x="31428" y="87323"/>
                  <a:pt x="50000" y="95774"/>
                  <a:pt x="50000" y="95774"/>
                </a:cubicBezTo>
                <a:cubicBezTo>
                  <a:pt x="50000" y="95774"/>
                  <a:pt x="50714" y="103661"/>
                  <a:pt x="50000" y="108732"/>
                </a:cubicBezTo>
                <a:cubicBezTo>
                  <a:pt x="49285" y="113802"/>
                  <a:pt x="50000" y="116056"/>
                  <a:pt x="47857" y="117746"/>
                </a:cubicBezTo>
                <a:cubicBezTo>
                  <a:pt x="45000" y="119436"/>
                  <a:pt x="40000" y="119436"/>
                  <a:pt x="37857" y="119999"/>
                </a:cubicBezTo>
                <a:cubicBezTo>
                  <a:pt x="70000" y="119999"/>
                  <a:pt x="70000" y="119999"/>
                  <a:pt x="70000" y="119999"/>
                </a:cubicBezTo>
                <a:cubicBezTo>
                  <a:pt x="69285" y="118873"/>
                  <a:pt x="62857" y="112676"/>
                  <a:pt x="60714" y="101408"/>
                </a:cubicBezTo>
                <a:cubicBezTo>
                  <a:pt x="58571" y="89014"/>
                  <a:pt x="63571" y="79436"/>
                  <a:pt x="65000" y="77746"/>
                </a:cubicBezTo>
                <a:cubicBezTo>
                  <a:pt x="70000" y="70985"/>
                  <a:pt x="76428" y="59154"/>
                  <a:pt x="76428" y="59154"/>
                </a:cubicBezTo>
                <a:cubicBezTo>
                  <a:pt x="85000" y="58028"/>
                  <a:pt x="89285" y="51830"/>
                  <a:pt x="89285" y="51830"/>
                </a:cubicBezTo>
                <a:cubicBezTo>
                  <a:pt x="89285" y="51830"/>
                  <a:pt x="101428" y="56338"/>
                  <a:pt x="109285" y="51830"/>
                </a:cubicBezTo>
                <a:cubicBezTo>
                  <a:pt x="120000" y="44507"/>
                  <a:pt x="112857" y="34366"/>
                  <a:pt x="112857" y="34366"/>
                </a:cubicBezTo>
                <a:close/>
                <a:moveTo>
                  <a:pt x="30714" y="81690"/>
                </a:moveTo>
                <a:cubicBezTo>
                  <a:pt x="32142" y="81690"/>
                  <a:pt x="33571" y="81690"/>
                  <a:pt x="33571" y="81690"/>
                </a:cubicBezTo>
                <a:cubicBezTo>
                  <a:pt x="33571" y="83380"/>
                  <a:pt x="34285" y="85070"/>
                  <a:pt x="34285" y="85070"/>
                </a:cubicBezTo>
                <a:cubicBezTo>
                  <a:pt x="32857" y="83943"/>
                  <a:pt x="30714" y="81690"/>
                  <a:pt x="30714" y="81690"/>
                </a:cubicBezTo>
                <a:close/>
                <a:moveTo>
                  <a:pt x="62857" y="72676"/>
                </a:moveTo>
                <a:cubicBezTo>
                  <a:pt x="62857" y="72676"/>
                  <a:pt x="63571" y="65352"/>
                  <a:pt x="62857" y="60845"/>
                </a:cubicBezTo>
                <a:cubicBezTo>
                  <a:pt x="70714" y="60845"/>
                  <a:pt x="70714" y="60845"/>
                  <a:pt x="70714" y="60845"/>
                </a:cubicBezTo>
                <a:cubicBezTo>
                  <a:pt x="70714" y="60845"/>
                  <a:pt x="68571" y="67605"/>
                  <a:pt x="62857" y="72676"/>
                </a:cubicBezTo>
                <a:close/>
                <a:moveTo>
                  <a:pt x="70714" y="119999"/>
                </a:moveTo>
                <a:cubicBezTo>
                  <a:pt x="70000" y="119999"/>
                  <a:pt x="70000" y="119999"/>
                  <a:pt x="70000" y="119999"/>
                </a:cubicBezTo>
                <a:cubicBezTo>
                  <a:pt x="70000" y="119999"/>
                  <a:pt x="70714" y="119999"/>
                  <a:pt x="70714" y="119999"/>
                </a:cubicBezTo>
                <a:close/>
                <a:moveTo>
                  <a:pt x="37857" y="119999"/>
                </a:moveTo>
                <a:cubicBezTo>
                  <a:pt x="37142" y="119999"/>
                  <a:pt x="37142" y="119999"/>
                  <a:pt x="37142" y="119999"/>
                </a:cubicBezTo>
                <a:cubicBezTo>
                  <a:pt x="37142" y="119999"/>
                  <a:pt x="37142" y="119999"/>
                  <a:pt x="37857" y="119999"/>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1" name="任意多边形 7"/>
          <p:cNvSpPr/>
          <p:nvPr>
            <p:custDataLst>
              <p:tags r:id="rId3"/>
            </p:custDataLst>
          </p:nvPr>
        </p:nvSpPr>
        <p:spPr>
          <a:xfrm>
            <a:off x="1962150" y="6046470"/>
            <a:ext cx="624840" cy="789940"/>
          </a:xfrm>
          <a:custGeom>
            <a:avLst/>
            <a:gdLst/>
            <a:ahLst/>
            <a:cxnLst/>
            <a:rect l="0" t="0" r="0" b="0"/>
            <a:pathLst>
              <a:path w="120000" h="120000" extrusionOk="0">
                <a:moveTo>
                  <a:pt x="70560" y="119620"/>
                </a:moveTo>
                <a:cubicBezTo>
                  <a:pt x="70080" y="119620"/>
                  <a:pt x="70080" y="119620"/>
                  <a:pt x="70080" y="119620"/>
                </a:cubicBezTo>
                <a:cubicBezTo>
                  <a:pt x="70080" y="120000"/>
                  <a:pt x="70560" y="120000"/>
                  <a:pt x="70560" y="120000"/>
                </a:cubicBezTo>
                <a:lnTo>
                  <a:pt x="70560" y="119620"/>
                </a:lnTo>
                <a:close/>
                <a:moveTo>
                  <a:pt x="37920" y="119620"/>
                </a:moveTo>
                <a:cubicBezTo>
                  <a:pt x="36960" y="119620"/>
                  <a:pt x="36960" y="119620"/>
                  <a:pt x="36960" y="119620"/>
                </a:cubicBezTo>
                <a:cubicBezTo>
                  <a:pt x="36960" y="119620"/>
                  <a:pt x="37440" y="119620"/>
                  <a:pt x="37920" y="119620"/>
                </a:cubicBezTo>
                <a:close/>
                <a:moveTo>
                  <a:pt x="112800" y="34556"/>
                </a:moveTo>
                <a:cubicBezTo>
                  <a:pt x="114720" y="24303"/>
                  <a:pt x="103200" y="25063"/>
                  <a:pt x="100800" y="23924"/>
                </a:cubicBezTo>
                <a:cubicBezTo>
                  <a:pt x="98400" y="19746"/>
                  <a:pt x="91680" y="18607"/>
                  <a:pt x="91680" y="18607"/>
                </a:cubicBezTo>
                <a:cubicBezTo>
                  <a:pt x="91680" y="7215"/>
                  <a:pt x="80160" y="8354"/>
                  <a:pt x="80160" y="8354"/>
                </a:cubicBezTo>
                <a:cubicBezTo>
                  <a:pt x="80160" y="8354"/>
                  <a:pt x="75360" y="0"/>
                  <a:pt x="64320" y="379"/>
                </a:cubicBezTo>
                <a:cubicBezTo>
                  <a:pt x="49920" y="759"/>
                  <a:pt x="48000" y="12911"/>
                  <a:pt x="48000" y="12911"/>
                </a:cubicBezTo>
                <a:cubicBezTo>
                  <a:pt x="39840" y="12531"/>
                  <a:pt x="38880" y="18607"/>
                  <a:pt x="38880" y="18607"/>
                </a:cubicBezTo>
                <a:cubicBezTo>
                  <a:pt x="24000" y="16329"/>
                  <a:pt x="22080" y="26962"/>
                  <a:pt x="22080" y="26962"/>
                </a:cubicBezTo>
                <a:cubicBezTo>
                  <a:pt x="16320" y="25822"/>
                  <a:pt x="0" y="33037"/>
                  <a:pt x="7680" y="44430"/>
                </a:cubicBezTo>
                <a:cubicBezTo>
                  <a:pt x="14880" y="55443"/>
                  <a:pt x="30720" y="52025"/>
                  <a:pt x="30720" y="52025"/>
                </a:cubicBezTo>
                <a:cubicBezTo>
                  <a:pt x="38880" y="65316"/>
                  <a:pt x="49440" y="56962"/>
                  <a:pt x="51840" y="58481"/>
                </a:cubicBezTo>
                <a:cubicBezTo>
                  <a:pt x="54240" y="60000"/>
                  <a:pt x="57600" y="59620"/>
                  <a:pt x="57600" y="59620"/>
                </a:cubicBezTo>
                <a:cubicBezTo>
                  <a:pt x="57600" y="59620"/>
                  <a:pt x="58080" y="68354"/>
                  <a:pt x="55680" y="75569"/>
                </a:cubicBezTo>
                <a:cubicBezTo>
                  <a:pt x="53280" y="82405"/>
                  <a:pt x="51360" y="93037"/>
                  <a:pt x="51360" y="93037"/>
                </a:cubicBezTo>
                <a:cubicBezTo>
                  <a:pt x="51360" y="93037"/>
                  <a:pt x="43680" y="90379"/>
                  <a:pt x="39840" y="88101"/>
                </a:cubicBezTo>
                <a:cubicBezTo>
                  <a:pt x="35520" y="85822"/>
                  <a:pt x="35520" y="80886"/>
                  <a:pt x="35520" y="80886"/>
                </a:cubicBezTo>
                <a:cubicBezTo>
                  <a:pt x="37440" y="80886"/>
                  <a:pt x="38880" y="78227"/>
                  <a:pt x="38880" y="78227"/>
                </a:cubicBezTo>
                <a:cubicBezTo>
                  <a:pt x="44160" y="81265"/>
                  <a:pt x="48960" y="77088"/>
                  <a:pt x="48960" y="72531"/>
                </a:cubicBezTo>
                <a:cubicBezTo>
                  <a:pt x="48480" y="67594"/>
                  <a:pt x="43200" y="67974"/>
                  <a:pt x="43200" y="67974"/>
                </a:cubicBezTo>
                <a:cubicBezTo>
                  <a:pt x="43200" y="67974"/>
                  <a:pt x="42720" y="66075"/>
                  <a:pt x="39840" y="65316"/>
                </a:cubicBezTo>
                <a:cubicBezTo>
                  <a:pt x="40320" y="61518"/>
                  <a:pt x="35520" y="61518"/>
                  <a:pt x="35520" y="61518"/>
                </a:cubicBezTo>
                <a:cubicBezTo>
                  <a:pt x="35520" y="61518"/>
                  <a:pt x="33120" y="58481"/>
                  <a:pt x="28320" y="58101"/>
                </a:cubicBezTo>
                <a:cubicBezTo>
                  <a:pt x="23040" y="57721"/>
                  <a:pt x="23040" y="63417"/>
                  <a:pt x="23040" y="63417"/>
                </a:cubicBezTo>
                <a:cubicBezTo>
                  <a:pt x="23040" y="63417"/>
                  <a:pt x="18720" y="63037"/>
                  <a:pt x="18240" y="65696"/>
                </a:cubicBezTo>
                <a:cubicBezTo>
                  <a:pt x="13920" y="64177"/>
                  <a:pt x="12000" y="68354"/>
                  <a:pt x="12000" y="68354"/>
                </a:cubicBezTo>
                <a:cubicBezTo>
                  <a:pt x="12000" y="68354"/>
                  <a:pt x="7200" y="68734"/>
                  <a:pt x="6240" y="72911"/>
                </a:cubicBezTo>
                <a:cubicBezTo>
                  <a:pt x="5280" y="77848"/>
                  <a:pt x="12960" y="79367"/>
                  <a:pt x="14880" y="78607"/>
                </a:cubicBezTo>
                <a:cubicBezTo>
                  <a:pt x="14880" y="82025"/>
                  <a:pt x="27360" y="82784"/>
                  <a:pt x="29280" y="82025"/>
                </a:cubicBezTo>
                <a:cubicBezTo>
                  <a:pt x="31680" y="87341"/>
                  <a:pt x="50400" y="96075"/>
                  <a:pt x="50400" y="96075"/>
                </a:cubicBezTo>
                <a:cubicBezTo>
                  <a:pt x="50400" y="96075"/>
                  <a:pt x="50400" y="103670"/>
                  <a:pt x="49920" y="108607"/>
                </a:cubicBezTo>
                <a:cubicBezTo>
                  <a:pt x="48960" y="113544"/>
                  <a:pt x="50400" y="115822"/>
                  <a:pt x="47520" y="117721"/>
                </a:cubicBezTo>
                <a:cubicBezTo>
                  <a:pt x="45600" y="119620"/>
                  <a:pt x="40320" y="119620"/>
                  <a:pt x="37920" y="119620"/>
                </a:cubicBezTo>
                <a:cubicBezTo>
                  <a:pt x="70080" y="119620"/>
                  <a:pt x="70080" y="119620"/>
                  <a:pt x="70080" y="119620"/>
                </a:cubicBezTo>
                <a:cubicBezTo>
                  <a:pt x="69120" y="118860"/>
                  <a:pt x="62880" y="112784"/>
                  <a:pt x="60480" y="101392"/>
                </a:cubicBezTo>
                <a:cubicBezTo>
                  <a:pt x="58560" y="89240"/>
                  <a:pt x="63360" y="79367"/>
                  <a:pt x="64800" y="77848"/>
                </a:cubicBezTo>
                <a:cubicBezTo>
                  <a:pt x="70080" y="71012"/>
                  <a:pt x="76800" y="59240"/>
                  <a:pt x="76800" y="59240"/>
                </a:cubicBezTo>
                <a:cubicBezTo>
                  <a:pt x="84960" y="57721"/>
                  <a:pt x="89760" y="51645"/>
                  <a:pt x="89760" y="51645"/>
                </a:cubicBezTo>
                <a:cubicBezTo>
                  <a:pt x="89760" y="51645"/>
                  <a:pt x="101280" y="56582"/>
                  <a:pt x="109440" y="51645"/>
                </a:cubicBezTo>
                <a:cubicBezTo>
                  <a:pt x="120000" y="44430"/>
                  <a:pt x="112800" y="34556"/>
                  <a:pt x="112800" y="34556"/>
                </a:cubicBezTo>
                <a:close/>
                <a:moveTo>
                  <a:pt x="30720" y="81645"/>
                </a:moveTo>
                <a:cubicBezTo>
                  <a:pt x="31680" y="81645"/>
                  <a:pt x="33600" y="81645"/>
                  <a:pt x="33600" y="81645"/>
                </a:cubicBezTo>
                <a:cubicBezTo>
                  <a:pt x="33600" y="83164"/>
                  <a:pt x="34560" y="85063"/>
                  <a:pt x="34560" y="85063"/>
                </a:cubicBezTo>
                <a:cubicBezTo>
                  <a:pt x="32640" y="83544"/>
                  <a:pt x="30720" y="81645"/>
                  <a:pt x="30720" y="81645"/>
                </a:cubicBezTo>
                <a:close/>
                <a:moveTo>
                  <a:pt x="62880" y="72531"/>
                </a:moveTo>
                <a:cubicBezTo>
                  <a:pt x="62880" y="72531"/>
                  <a:pt x="63840" y="64936"/>
                  <a:pt x="63360" y="61139"/>
                </a:cubicBezTo>
                <a:cubicBezTo>
                  <a:pt x="70560" y="61139"/>
                  <a:pt x="70560" y="61139"/>
                  <a:pt x="70560" y="61139"/>
                </a:cubicBezTo>
                <a:cubicBezTo>
                  <a:pt x="70560" y="61139"/>
                  <a:pt x="68640" y="67594"/>
                  <a:pt x="62880" y="72531"/>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9" name="任意多边形 15"/>
          <p:cNvSpPr/>
          <p:nvPr>
            <p:custDataLst>
              <p:tags r:id="rId4"/>
            </p:custDataLst>
          </p:nvPr>
        </p:nvSpPr>
        <p:spPr>
          <a:xfrm>
            <a:off x="5902325" y="6116320"/>
            <a:ext cx="567055" cy="720090"/>
          </a:xfrm>
          <a:custGeom>
            <a:avLst/>
            <a:gdLst/>
            <a:ahLst/>
            <a:cxnLst/>
            <a:rect l="0" t="0" r="0" b="0"/>
            <a:pathLst>
              <a:path w="120000" h="120000" extrusionOk="0">
                <a:moveTo>
                  <a:pt x="49162" y="120000"/>
                </a:moveTo>
                <a:cubicBezTo>
                  <a:pt x="49162" y="120000"/>
                  <a:pt x="49691" y="120000"/>
                  <a:pt x="49691" y="119583"/>
                </a:cubicBezTo>
                <a:cubicBezTo>
                  <a:pt x="49162" y="119583"/>
                  <a:pt x="49162" y="119583"/>
                  <a:pt x="49162" y="119583"/>
                </a:cubicBezTo>
                <a:lnTo>
                  <a:pt x="49162" y="120000"/>
                </a:lnTo>
                <a:close/>
                <a:moveTo>
                  <a:pt x="107841" y="68333"/>
                </a:moveTo>
                <a:cubicBezTo>
                  <a:pt x="107841" y="68333"/>
                  <a:pt x="106255" y="64166"/>
                  <a:pt x="101497" y="65416"/>
                </a:cubicBezTo>
                <a:cubicBezTo>
                  <a:pt x="101497" y="62916"/>
                  <a:pt x="97268" y="63333"/>
                  <a:pt x="97268" y="63333"/>
                </a:cubicBezTo>
                <a:cubicBezTo>
                  <a:pt x="97268" y="63333"/>
                  <a:pt x="96740" y="57500"/>
                  <a:pt x="91982" y="57916"/>
                </a:cubicBezTo>
                <a:cubicBezTo>
                  <a:pt x="86696" y="58333"/>
                  <a:pt x="84581" y="61250"/>
                  <a:pt x="84581" y="61250"/>
                </a:cubicBezTo>
                <a:cubicBezTo>
                  <a:pt x="84581" y="61250"/>
                  <a:pt x="79295" y="61666"/>
                  <a:pt x="79823" y="65416"/>
                </a:cubicBezTo>
                <a:cubicBezTo>
                  <a:pt x="77180" y="65833"/>
                  <a:pt x="77180" y="67916"/>
                  <a:pt x="77180" y="67916"/>
                </a:cubicBezTo>
                <a:cubicBezTo>
                  <a:pt x="77180" y="67916"/>
                  <a:pt x="71365" y="67500"/>
                  <a:pt x="70837" y="72500"/>
                </a:cubicBezTo>
                <a:cubicBezTo>
                  <a:pt x="70837" y="77083"/>
                  <a:pt x="75594" y="81250"/>
                  <a:pt x="81409" y="78333"/>
                </a:cubicBezTo>
                <a:cubicBezTo>
                  <a:pt x="81409" y="78333"/>
                  <a:pt x="82466" y="80833"/>
                  <a:pt x="84052" y="80833"/>
                </a:cubicBezTo>
                <a:cubicBezTo>
                  <a:pt x="84052" y="80833"/>
                  <a:pt x="84581" y="85833"/>
                  <a:pt x="80352" y="87916"/>
                </a:cubicBezTo>
                <a:cubicBezTo>
                  <a:pt x="76123" y="90416"/>
                  <a:pt x="68722" y="92916"/>
                  <a:pt x="68722" y="92916"/>
                </a:cubicBezTo>
                <a:cubicBezTo>
                  <a:pt x="68722" y="92916"/>
                  <a:pt x="66607" y="82500"/>
                  <a:pt x="63964" y="75416"/>
                </a:cubicBezTo>
                <a:cubicBezTo>
                  <a:pt x="61321" y="68333"/>
                  <a:pt x="62378" y="59583"/>
                  <a:pt x="62378" y="59583"/>
                </a:cubicBezTo>
                <a:cubicBezTo>
                  <a:pt x="62378" y="59583"/>
                  <a:pt x="65550" y="60000"/>
                  <a:pt x="68193" y="58333"/>
                </a:cubicBezTo>
                <a:cubicBezTo>
                  <a:pt x="70837" y="57083"/>
                  <a:pt x="80881" y="65000"/>
                  <a:pt x="89339" y="52083"/>
                </a:cubicBezTo>
                <a:cubicBezTo>
                  <a:pt x="89339" y="52083"/>
                  <a:pt x="105198" y="55416"/>
                  <a:pt x="112599" y="44166"/>
                </a:cubicBezTo>
                <a:cubicBezTo>
                  <a:pt x="120000" y="32916"/>
                  <a:pt x="103612" y="25416"/>
                  <a:pt x="97797" y="26666"/>
                </a:cubicBezTo>
                <a:cubicBezTo>
                  <a:pt x="97797" y="26666"/>
                  <a:pt x="96211" y="16250"/>
                  <a:pt x="81409" y="18750"/>
                </a:cubicBezTo>
                <a:cubicBezTo>
                  <a:pt x="81409" y="18750"/>
                  <a:pt x="79823" y="12500"/>
                  <a:pt x="71894" y="12916"/>
                </a:cubicBezTo>
                <a:cubicBezTo>
                  <a:pt x="71894" y="12916"/>
                  <a:pt x="70308" y="833"/>
                  <a:pt x="55506" y="0"/>
                </a:cubicBezTo>
                <a:cubicBezTo>
                  <a:pt x="44405" y="0"/>
                  <a:pt x="39647" y="8333"/>
                  <a:pt x="39647" y="8333"/>
                </a:cubicBezTo>
                <a:cubicBezTo>
                  <a:pt x="39647" y="8333"/>
                  <a:pt x="28017" y="7083"/>
                  <a:pt x="28017" y="18333"/>
                </a:cubicBezTo>
                <a:cubicBezTo>
                  <a:pt x="28017" y="18333"/>
                  <a:pt x="21145" y="19583"/>
                  <a:pt x="19030" y="23750"/>
                </a:cubicBezTo>
                <a:cubicBezTo>
                  <a:pt x="16387" y="25000"/>
                  <a:pt x="4757" y="24166"/>
                  <a:pt x="6872" y="34166"/>
                </a:cubicBezTo>
                <a:cubicBezTo>
                  <a:pt x="6872" y="34166"/>
                  <a:pt x="0" y="44166"/>
                  <a:pt x="10044" y="51666"/>
                </a:cubicBezTo>
                <a:cubicBezTo>
                  <a:pt x="18502" y="56250"/>
                  <a:pt x="30132" y="51666"/>
                  <a:pt x="30132" y="51666"/>
                </a:cubicBezTo>
                <a:cubicBezTo>
                  <a:pt x="30132" y="51666"/>
                  <a:pt x="34889" y="57500"/>
                  <a:pt x="43348" y="59166"/>
                </a:cubicBezTo>
                <a:cubicBezTo>
                  <a:pt x="43348" y="59166"/>
                  <a:pt x="49691" y="70833"/>
                  <a:pt x="54977" y="77916"/>
                </a:cubicBezTo>
                <a:cubicBezTo>
                  <a:pt x="56035" y="79166"/>
                  <a:pt x="61321" y="89166"/>
                  <a:pt x="59207" y="101666"/>
                </a:cubicBezTo>
                <a:cubicBezTo>
                  <a:pt x="57092" y="112916"/>
                  <a:pt x="50748" y="118750"/>
                  <a:pt x="49691" y="119583"/>
                </a:cubicBezTo>
                <a:cubicBezTo>
                  <a:pt x="81938" y="119583"/>
                  <a:pt x="81938" y="119583"/>
                  <a:pt x="81938" y="119583"/>
                </a:cubicBezTo>
                <a:cubicBezTo>
                  <a:pt x="79823" y="119583"/>
                  <a:pt x="74537" y="119583"/>
                  <a:pt x="72422" y="117916"/>
                </a:cubicBezTo>
                <a:cubicBezTo>
                  <a:pt x="69779" y="115833"/>
                  <a:pt x="70837" y="113750"/>
                  <a:pt x="70308" y="108750"/>
                </a:cubicBezTo>
                <a:cubicBezTo>
                  <a:pt x="69251" y="103333"/>
                  <a:pt x="69779" y="95833"/>
                  <a:pt x="69779" y="95833"/>
                </a:cubicBezTo>
                <a:cubicBezTo>
                  <a:pt x="69779" y="95833"/>
                  <a:pt x="88281" y="87500"/>
                  <a:pt x="90925" y="82083"/>
                </a:cubicBezTo>
                <a:cubicBezTo>
                  <a:pt x="93039" y="82500"/>
                  <a:pt x="105198" y="82083"/>
                  <a:pt x="105198" y="78750"/>
                </a:cubicBezTo>
                <a:cubicBezTo>
                  <a:pt x="107312" y="79583"/>
                  <a:pt x="114713" y="77500"/>
                  <a:pt x="114185" y="72916"/>
                </a:cubicBezTo>
                <a:cubicBezTo>
                  <a:pt x="113127" y="68750"/>
                  <a:pt x="107841" y="68333"/>
                  <a:pt x="107841" y="68333"/>
                </a:cubicBezTo>
                <a:close/>
                <a:moveTo>
                  <a:pt x="49162" y="60833"/>
                </a:moveTo>
                <a:cubicBezTo>
                  <a:pt x="56563" y="60833"/>
                  <a:pt x="56563" y="60833"/>
                  <a:pt x="56563" y="60833"/>
                </a:cubicBezTo>
                <a:cubicBezTo>
                  <a:pt x="56035" y="65000"/>
                  <a:pt x="57092" y="72500"/>
                  <a:pt x="57092" y="72500"/>
                </a:cubicBezTo>
                <a:cubicBezTo>
                  <a:pt x="51277" y="67500"/>
                  <a:pt x="49162" y="60833"/>
                  <a:pt x="49162" y="60833"/>
                </a:cubicBezTo>
                <a:close/>
                <a:moveTo>
                  <a:pt x="85110" y="85000"/>
                </a:moveTo>
                <a:cubicBezTo>
                  <a:pt x="85110" y="85000"/>
                  <a:pt x="86696" y="83333"/>
                  <a:pt x="86167" y="81666"/>
                </a:cubicBezTo>
                <a:cubicBezTo>
                  <a:pt x="86167" y="81666"/>
                  <a:pt x="88281" y="81666"/>
                  <a:pt x="89339" y="81666"/>
                </a:cubicBezTo>
                <a:cubicBezTo>
                  <a:pt x="89339" y="81666"/>
                  <a:pt x="87224" y="83750"/>
                  <a:pt x="85110" y="85000"/>
                </a:cubicBezTo>
                <a:close/>
                <a:moveTo>
                  <a:pt x="82995" y="119583"/>
                </a:moveTo>
                <a:cubicBezTo>
                  <a:pt x="81938" y="119583"/>
                  <a:pt x="81938" y="119583"/>
                  <a:pt x="81938" y="119583"/>
                </a:cubicBezTo>
                <a:cubicBezTo>
                  <a:pt x="82466" y="119583"/>
                  <a:pt x="82995" y="119583"/>
                  <a:pt x="82995" y="119583"/>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0" name="任意多边形 23"/>
          <p:cNvSpPr/>
          <p:nvPr>
            <p:custDataLst>
              <p:tags r:id="rId5"/>
            </p:custDataLst>
          </p:nvPr>
        </p:nvSpPr>
        <p:spPr>
          <a:xfrm>
            <a:off x="5108575" y="6029960"/>
            <a:ext cx="637540" cy="806450"/>
          </a:xfrm>
          <a:custGeom>
            <a:avLst/>
            <a:gdLst/>
            <a:ahLst/>
            <a:cxnLst/>
            <a:rect l="0" t="0" r="0" b="0"/>
            <a:pathLst>
              <a:path w="120000" h="120000" extrusionOk="0">
                <a:moveTo>
                  <a:pt x="38117" y="119628"/>
                </a:moveTo>
                <a:cubicBezTo>
                  <a:pt x="37176" y="119628"/>
                  <a:pt x="37176" y="119628"/>
                  <a:pt x="37176" y="119628"/>
                </a:cubicBezTo>
                <a:cubicBezTo>
                  <a:pt x="37176" y="119628"/>
                  <a:pt x="37647" y="119628"/>
                  <a:pt x="38117" y="119628"/>
                </a:cubicBezTo>
                <a:close/>
                <a:moveTo>
                  <a:pt x="70588" y="119628"/>
                </a:moveTo>
                <a:cubicBezTo>
                  <a:pt x="70588" y="119628"/>
                  <a:pt x="70588" y="119628"/>
                  <a:pt x="70588" y="119628"/>
                </a:cubicBezTo>
                <a:cubicBezTo>
                  <a:pt x="70588" y="120000"/>
                  <a:pt x="70588" y="120000"/>
                  <a:pt x="70588" y="120000"/>
                </a:cubicBezTo>
                <a:lnTo>
                  <a:pt x="70588" y="119628"/>
                </a:lnTo>
                <a:close/>
                <a:moveTo>
                  <a:pt x="112941" y="34551"/>
                </a:moveTo>
                <a:cubicBezTo>
                  <a:pt x="114823"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000" y="12631"/>
                  <a:pt x="39058" y="18947"/>
                  <a:pt x="39058" y="18947"/>
                </a:cubicBezTo>
                <a:cubicBezTo>
                  <a:pt x="24000" y="16346"/>
                  <a:pt x="22117" y="27120"/>
                  <a:pt x="22117" y="27120"/>
                </a:cubicBezTo>
                <a:cubicBezTo>
                  <a:pt x="16470" y="25634"/>
                  <a:pt x="0" y="33065"/>
                  <a:pt x="7529" y="44582"/>
                </a:cubicBezTo>
                <a:cubicBezTo>
                  <a:pt x="15058" y="55727"/>
                  <a:pt x="31058" y="52383"/>
                  <a:pt x="31058" y="52383"/>
                </a:cubicBezTo>
                <a:cubicBezTo>
                  <a:pt x="39058" y="65386"/>
                  <a:pt x="49411" y="57213"/>
                  <a:pt x="51764" y="58699"/>
                </a:cubicBezTo>
                <a:cubicBezTo>
                  <a:pt x="54588" y="59814"/>
                  <a:pt x="57411" y="59814"/>
                  <a:pt x="57411" y="59814"/>
                </a:cubicBezTo>
                <a:cubicBezTo>
                  <a:pt x="57411" y="59814"/>
                  <a:pt x="58352" y="68359"/>
                  <a:pt x="56000" y="75417"/>
                </a:cubicBezTo>
                <a:cubicBezTo>
                  <a:pt x="53176" y="82476"/>
                  <a:pt x="51294" y="92879"/>
                  <a:pt x="51294" y="92879"/>
                </a:cubicBezTo>
                <a:cubicBezTo>
                  <a:pt x="51294" y="92879"/>
                  <a:pt x="43764" y="90650"/>
                  <a:pt x="39529" y="88049"/>
                </a:cubicBezTo>
                <a:cubicBezTo>
                  <a:pt x="35764" y="85820"/>
                  <a:pt x="35764" y="80990"/>
                  <a:pt x="35764" y="80990"/>
                </a:cubicBezTo>
                <a:cubicBezTo>
                  <a:pt x="37647" y="80619"/>
                  <a:pt x="39058" y="78390"/>
                  <a:pt x="39058" y="78390"/>
                </a:cubicBezTo>
                <a:cubicBezTo>
                  <a:pt x="44235" y="81362"/>
                  <a:pt x="49411" y="77275"/>
                  <a:pt x="48941" y="72445"/>
                </a:cubicBezTo>
                <a:cubicBezTo>
                  <a:pt x="48470" y="67616"/>
                  <a:pt x="43294" y="67987"/>
                  <a:pt x="43294" y="67987"/>
                </a:cubicBezTo>
                <a:cubicBezTo>
                  <a:pt x="43294" y="67987"/>
                  <a:pt x="42823" y="65758"/>
                  <a:pt x="40000" y="65386"/>
                </a:cubicBezTo>
                <a:cubicBezTo>
                  <a:pt x="40470" y="61671"/>
                  <a:pt x="35764" y="61300"/>
                  <a:pt x="35764" y="61300"/>
                </a:cubicBezTo>
                <a:cubicBezTo>
                  <a:pt x="35764" y="61300"/>
                  <a:pt x="33411" y="58699"/>
                  <a:pt x="28235" y="58328"/>
                </a:cubicBezTo>
                <a:cubicBezTo>
                  <a:pt x="23058" y="57956"/>
                  <a:pt x="23058" y="63529"/>
                  <a:pt x="23058" y="63529"/>
                </a:cubicBezTo>
                <a:cubicBezTo>
                  <a:pt x="23058" y="63529"/>
                  <a:pt x="18823" y="63157"/>
                  <a:pt x="18352" y="65758"/>
                </a:cubicBezTo>
                <a:cubicBezTo>
                  <a:pt x="14117" y="64272"/>
                  <a:pt x="12235" y="68359"/>
                  <a:pt x="12235" y="68359"/>
                </a:cubicBezTo>
                <a:cubicBezTo>
                  <a:pt x="12235" y="68359"/>
                  <a:pt x="7058" y="68730"/>
                  <a:pt x="6117" y="72817"/>
                </a:cubicBezTo>
                <a:cubicBezTo>
                  <a:pt x="5176" y="77647"/>
                  <a:pt x="12705" y="79504"/>
                  <a:pt x="15058" y="78761"/>
                </a:cubicBezTo>
                <a:cubicBezTo>
                  <a:pt x="15058" y="82105"/>
                  <a:pt x="27294" y="82476"/>
                  <a:pt x="29176" y="82105"/>
                </a:cubicBezTo>
                <a:cubicBezTo>
                  <a:pt x="32000" y="87306"/>
                  <a:pt x="50352" y="96222"/>
                  <a:pt x="50352" y="96222"/>
                </a:cubicBezTo>
                <a:cubicBezTo>
                  <a:pt x="50352" y="96222"/>
                  <a:pt x="50823" y="103653"/>
                  <a:pt x="49882" y="108482"/>
                </a:cubicBezTo>
                <a:cubicBezTo>
                  <a:pt x="48941" y="113684"/>
                  <a:pt x="50352" y="115913"/>
                  <a:pt x="47529" y="117770"/>
                </a:cubicBezTo>
                <a:cubicBezTo>
                  <a:pt x="45647" y="119628"/>
                  <a:pt x="40000" y="119628"/>
                  <a:pt x="38117" y="119628"/>
                </a:cubicBezTo>
                <a:cubicBezTo>
                  <a:pt x="70588" y="119628"/>
                  <a:pt x="70588" y="119628"/>
                  <a:pt x="70588" y="119628"/>
                </a:cubicBezTo>
                <a:cubicBezTo>
                  <a:pt x="69176" y="118885"/>
                  <a:pt x="63058" y="112941"/>
                  <a:pt x="60705" y="101424"/>
                </a:cubicBezTo>
                <a:cubicBezTo>
                  <a:pt x="58823" y="89164"/>
                  <a:pt x="63529" y="79504"/>
                  <a:pt x="64941" y="78018"/>
                </a:cubicBezTo>
                <a:cubicBezTo>
                  <a:pt x="70588" y="70959"/>
                  <a:pt x="76705" y="59071"/>
                  <a:pt x="76705"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0588" y="60928"/>
                  <a:pt x="70588" y="60928"/>
                  <a:pt x="70588" y="60928"/>
                </a:cubicBezTo>
                <a:cubicBezTo>
                  <a:pt x="70588" y="60928"/>
                  <a:pt x="68705" y="67616"/>
                  <a:pt x="63058" y="7244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3" name="任意多边形 10"/>
          <p:cNvSpPr/>
          <p:nvPr>
            <p:custDataLst>
              <p:tags r:id="rId6"/>
            </p:custDataLst>
          </p:nvPr>
        </p:nvSpPr>
        <p:spPr>
          <a:xfrm>
            <a:off x="2555240" y="6304280"/>
            <a:ext cx="421005" cy="532130"/>
          </a:xfrm>
          <a:custGeom>
            <a:avLst/>
            <a:gdLst/>
            <a:ahLst/>
            <a:cxnLst/>
            <a:rect l="0" t="0" r="0" b="0"/>
            <a:pathLst>
              <a:path w="120000" h="120000" extrusionOk="0">
                <a:moveTo>
                  <a:pt x="37857" y="119999"/>
                </a:moveTo>
                <a:cubicBezTo>
                  <a:pt x="37142" y="119999"/>
                  <a:pt x="37142" y="119999"/>
                  <a:pt x="37142" y="119999"/>
                </a:cubicBezTo>
                <a:cubicBezTo>
                  <a:pt x="37142" y="119999"/>
                  <a:pt x="37142" y="119999"/>
                  <a:pt x="37857" y="119999"/>
                </a:cubicBezTo>
                <a:close/>
                <a:moveTo>
                  <a:pt x="70000" y="119999"/>
                </a:moveTo>
                <a:cubicBezTo>
                  <a:pt x="70000" y="119999"/>
                  <a:pt x="70000" y="119999"/>
                  <a:pt x="70000" y="119999"/>
                </a:cubicBezTo>
                <a:cubicBezTo>
                  <a:pt x="70000" y="119999"/>
                  <a:pt x="70000" y="119999"/>
                  <a:pt x="70000" y="119999"/>
                </a:cubicBezTo>
                <a:close/>
                <a:moveTo>
                  <a:pt x="112857" y="34366"/>
                </a:moveTo>
                <a:cubicBezTo>
                  <a:pt x="115000" y="24225"/>
                  <a:pt x="102857" y="25352"/>
                  <a:pt x="100714" y="23661"/>
                </a:cubicBezTo>
                <a:cubicBezTo>
                  <a:pt x="98571" y="19718"/>
                  <a:pt x="91428" y="18591"/>
                  <a:pt x="91428" y="18591"/>
                </a:cubicBezTo>
                <a:cubicBezTo>
                  <a:pt x="91428" y="7323"/>
                  <a:pt x="80000" y="8450"/>
                  <a:pt x="80000" y="8450"/>
                </a:cubicBezTo>
                <a:cubicBezTo>
                  <a:pt x="80000" y="8450"/>
                  <a:pt x="75000" y="0"/>
                  <a:pt x="64285" y="563"/>
                </a:cubicBezTo>
                <a:cubicBezTo>
                  <a:pt x="49285" y="1126"/>
                  <a:pt x="47857" y="12957"/>
                  <a:pt x="47857" y="12957"/>
                </a:cubicBezTo>
                <a:cubicBezTo>
                  <a:pt x="40000" y="12394"/>
                  <a:pt x="38571" y="18591"/>
                  <a:pt x="38571" y="18591"/>
                </a:cubicBezTo>
                <a:cubicBezTo>
                  <a:pt x="23571" y="16338"/>
                  <a:pt x="22142" y="27042"/>
                  <a:pt x="22142" y="27042"/>
                </a:cubicBezTo>
                <a:cubicBezTo>
                  <a:pt x="16428" y="25915"/>
                  <a:pt x="0" y="33239"/>
                  <a:pt x="7142" y="44507"/>
                </a:cubicBezTo>
                <a:cubicBezTo>
                  <a:pt x="15000" y="55774"/>
                  <a:pt x="30714" y="52394"/>
                  <a:pt x="30714" y="52394"/>
                </a:cubicBezTo>
                <a:cubicBezTo>
                  <a:pt x="38571" y="65352"/>
                  <a:pt x="49285" y="56901"/>
                  <a:pt x="51428" y="58591"/>
                </a:cubicBezTo>
                <a:cubicBezTo>
                  <a:pt x="54285" y="60281"/>
                  <a:pt x="57142" y="59718"/>
                  <a:pt x="57142" y="59718"/>
                </a:cubicBezTo>
                <a:cubicBezTo>
                  <a:pt x="57142" y="59718"/>
                  <a:pt x="57857" y="68169"/>
                  <a:pt x="55714" y="75492"/>
                </a:cubicBezTo>
                <a:cubicBezTo>
                  <a:pt x="52857" y="82253"/>
                  <a:pt x="51428" y="92957"/>
                  <a:pt x="51428" y="92957"/>
                </a:cubicBezTo>
                <a:cubicBezTo>
                  <a:pt x="51428" y="92957"/>
                  <a:pt x="43571" y="90704"/>
                  <a:pt x="39285" y="87887"/>
                </a:cubicBezTo>
                <a:cubicBezTo>
                  <a:pt x="35714" y="85633"/>
                  <a:pt x="35714" y="81126"/>
                  <a:pt x="35714" y="81126"/>
                </a:cubicBezTo>
                <a:cubicBezTo>
                  <a:pt x="37142" y="80563"/>
                  <a:pt x="38571" y="78309"/>
                  <a:pt x="38571" y="78309"/>
                </a:cubicBezTo>
                <a:cubicBezTo>
                  <a:pt x="44285" y="81690"/>
                  <a:pt x="49285" y="77183"/>
                  <a:pt x="48571" y="72676"/>
                </a:cubicBezTo>
                <a:cubicBezTo>
                  <a:pt x="48571" y="67605"/>
                  <a:pt x="42857" y="68169"/>
                  <a:pt x="42857" y="68169"/>
                </a:cubicBezTo>
                <a:cubicBezTo>
                  <a:pt x="42857" y="68169"/>
                  <a:pt x="42142" y="65915"/>
                  <a:pt x="40000" y="65352"/>
                </a:cubicBezTo>
                <a:cubicBezTo>
                  <a:pt x="40000" y="61971"/>
                  <a:pt x="35000" y="61408"/>
                  <a:pt x="35000" y="61408"/>
                </a:cubicBezTo>
                <a:cubicBezTo>
                  <a:pt x="35000" y="61408"/>
                  <a:pt x="32857" y="58591"/>
                  <a:pt x="27857" y="58028"/>
                </a:cubicBezTo>
                <a:cubicBezTo>
                  <a:pt x="22857" y="58028"/>
                  <a:pt x="22857" y="63098"/>
                  <a:pt x="22857" y="63098"/>
                </a:cubicBezTo>
                <a:cubicBezTo>
                  <a:pt x="22857" y="63098"/>
                  <a:pt x="18571" y="63098"/>
                  <a:pt x="17857" y="65915"/>
                </a:cubicBezTo>
                <a:cubicBezTo>
                  <a:pt x="13571" y="64225"/>
                  <a:pt x="12142" y="68169"/>
                  <a:pt x="12142" y="68169"/>
                </a:cubicBezTo>
                <a:cubicBezTo>
                  <a:pt x="12142" y="68169"/>
                  <a:pt x="7142" y="68732"/>
                  <a:pt x="5714" y="72676"/>
                </a:cubicBezTo>
                <a:cubicBezTo>
                  <a:pt x="5000" y="77746"/>
                  <a:pt x="12857" y="79436"/>
                  <a:pt x="15000" y="78873"/>
                </a:cubicBezTo>
                <a:cubicBezTo>
                  <a:pt x="15000" y="81690"/>
                  <a:pt x="27142" y="82816"/>
                  <a:pt x="28571" y="82253"/>
                </a:cubicBezTo>
                <a:cubicBezTo>
                  <a:pt x="31428" y="87323"/>
                  <a:pt x="50000" y="95774"/>
                  <a:pt x="50000" y="95774"/>
                </a:cubicBezTo>
                <a:cubicBezTo>
                  <a:pt x="50000" y="95774"/>
                  <a:pt x="50714" y="103661"/>
                  <a:pt x="50000" y="108732"/>
                </a:cubicBezTo>
                <a:cubicBezTo>
                  <a:pt x="48571" y="113802"/>
                  <a:pt x="50000" y="116056"/>
                  <a:pt x="47142" y="117746"/>
                </a:cubicBezTo>
                <a:cubicBezTo>
                  <a:pt x="45000" y="119436"/>
                  <a:pt x="40000" y="119436"/>
                  <a:pt x="37857" y="119999"/>
                </a:cubicBezTo>
                <a:cubicBezTo>
                  <a:pt x="70000" y="119999"/>
                  <a:pt x="70000" y="119999"/>
                  <a:pt x="70000" y="119999"/>
                </a:cubicBezTo>
                <a:cubicBezTo>
                  <a:pt x="68571" y="118873"/>
                  <a:pt x="62857" y="112676"/>
                  <a:pt x="60714" y="101408"/>
                </a:cubicBezTo>
                <a:cubicBezTo>
                  <a:pt x="58571" y="89014"/>
                  <a:pt x="63571" y="79436"/>
                  <a:pt x="65000" y="77746"/>
                </a:cubicBezTo>
                <a:cubicBezTo>
                  <a:pt x="70000" y="70985"/>
                  <a:pt x="76428" y="59154"/>
                  <a:pt x="76428" y="59154"/>
                </a:cubicBezTo>
                <a:cubicBezTo>
                  <a:pt x="85000" y="58028"/>
                  <a:pt x="89285" y="51830"/>
                  <a:pt x="89285" y="51830"/>
                </a:cubicBezTo>
                <a:cubicBezTo>
                  <a:pt x="89285" y="51830"/>
                  <a:pt x="101428" y="56338"/>
                  <a:pt x="109285" y="51830"/>
                </a:cubicBezTo>
                <a:cubicBezTo>
                  <a:pt x="120000" y="44507"/>
                  <a:pt x="112857" y="34366"/>
                  <a:pt x="112857" y="34366"/>
                </a:cubicBezTo>
                <a:close/>
                <a:moveTo>
                  <a:pt x="30714" y="81690"/>
                </a:moveTo>
                <a:cubicBezTo>
                  <a:pt x="31428" y="81690"/>
                  <a:pt x="33571" y="81690"/>
                  <a:pt x="33571" y="81690"/>
                </a:cubicBezTo>
                <a:cubicBezTo>
                  <a:pt x="32857" y="83380"/>
                  <a:pt x="34285" y="85070"/>
                  <a:pt x="34285" y="85070"/>
                </a:cubicBezTo>
                <a:cubicBezTo>
                  <a:pt x="32857" y="83943"/>
                  <a:pt x="30714" y="81690"/>
                  <a:pt x="30714" y="81690"/>
                </a:cubicBezTo>
                <a:close/>
                <a:moveTo>
                  <a:pt x="62857" y="72676"/>
                </a:moveTo>
                <a:cubicBezTo>
                  <a:pt x="62857" y="72676"/>
                  <a:pt x="63571" y="65352"/>
                  <a:pt x="62857" y="60845"/>
                </a:cubicBezTo>
                <a:cubicBezTo>
                  <a:pt x="70714" y="60845"/>
                  <a:pt x="70714" y="60845"/>
                  <a:pt x="70714" y="60845"/>
                </a:cubicBezTo>
                <a:cubicBezTo>
                  <a:pt x="70714" y="60845"/>
                  <a:pt x="68571" y="67605"/>
                  <a:pt x="62857" y="72676"/>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4" name="任意多边形 6"/>
          <p:cNvSpPr/>
          <p:nvPr>
            <p:custDataLst>
              <p:tags r:id="rId7"/>
            </p:custDataLst>
          </p:nvPr>
        </p:nvSpPr>
        <p:spPr>
          <a:xfrm>
            <a:off x="6443980" y="6201410"/>
            <a:ext cx="501015" cy="635635"/>
          </a:xfrm>
          <a:custGeom>
            <a:avLst/>
            <a:gdLst/>
            <a:ahLst/>
            <a:cxnLst/>
            <a:rect l="0" t="0" r="0" b="0"/>
            <a:pathLst>
              <a:path w="120000" h="120000" extrusionOk="0">
                <a:moveTo>
                  <a:pt x="70447" y="119527"/>
                </a:moveTo>
                <a:cubicBezTo>
                  <a:pt x="70447" y="119527"/>
                  <a:pt x="70447" y="119527"/>
                  <a:pt x="70447" y="119527"/>
                </a:cubicBezTo>
                <a:cubicBezTo>
                  <a:pt x="70447" y="120000"/>
                  <a:pt x="70447" y="120000"/>
                  <a:pt x="70447" y="120000"/>
                </a:cubicBezTo>
                <a:lnTo>
                  <a:pt x="70447" y="119527"/>
                </a:lnTo>
                <a:close/>
                <a:moveTo>
                  <a:pt x="38208" y="119527"/>
                </a:moveTo>
                <a:cubicBezTo>
                  <a:pt x="37611" y="119527"/>
                  <a:pt x="37611" y="119527"/>
                  <a:pt x="37611" y="119527"/>
                </a:cubicBezTo>
                <a:cubicBezTo>
                  <a:pt x="37611" y="119527"/>
                  <a:pt x="37611" y="119527"/>
                  <a:pt x="38208" y="119527"/>
                </a:cubicBezTo>
                <a:close/>
                <a:moveTo>
                  <a:pt x="112835" y="34488"/>
                </a:moveTo>
                <a:cubicBezTo>
                  <a:pt x="114626" y="24094"/>
                  <a:pt x="103283" y="25039"/>
                  <a:pt x="100895" y="23622"/>
                </a:cubicBezTo>
                <a:cubicBezTo>
                  <a:pt x="98507" y="19842"/>
                  <a:pt x="91940" y="18425"/>
                  <a:pt x="91940" y="18425"/>
                </a:cubicBezTo>
                <a:cubicBezTo>
                  <a:pt x="91343" y="7086"/>
                  <a:pt x="80000" y="8503"/>
                  <a:pt x="80000" y="8503"/>
                </a:cubicBezTo>
                <a:cubicBezTo>
                  <a:pt x="80000" y="8503"/>
                  <a:pt x="75820" y="0"/>
                  <a:pt x="64477" y="472"/>
                </a:cubicBezTo>
                <a:cubicBezTo>
                  <a:pt x="50149" y="944"/>
                  <a:pt x="48358" y="12755"/>
                  <a:pt x="48358" y="12755"/>
                </a:cubicBezTo>
                <a:cubicBezTo>
                  <a:pt x="40000" y="12755"/>
                  <a:pt x="38805" y="18897"/>
                  <a:pt x="38805" y="18897"/>
                </a:cubicBezTo>
                <a:cubicBezTo>
                  <a:pt x="23880" y="16535"/>
                  <a:pt x="22089" y="26929"/>
                  <a:pt x="22089" y="26929"/>
                </a:cubicBezTo>
                <a:cubicBezTo>
                  <a:pt x="16716" y="25511"/>
                  <a:pt x="0" y="33070"/>
                  <a:pt x="7761" y="44409"/>
                </a:cubicBezTo>
                <a:cubicBezTo>
                  <a:pt x="15522" y="55748"/>
                  <a:pt x="31044" y="51968"/>
                  <a:pt x="31044" y="51968"/>
                </a:cubicBezTo>
                <a:cubicBezTo>
                  <a:pt x="39402" y="65196"/>
                  <a:pt x="49552" y="57165"/>
                  <a:pt x="51940" y="58582"/>
                </a:cubicBezTo>
                <a:cubicBezTo>
                  <a:pt x="54328" y="60000"/>
                  <a:pt x="57313" y="59527"/>
                  <a:pt x="57313" y="59527"/>
                </a:cubicBezTo>
                <a:cubicBezTo>
                  <a:pt x="57313" y="59527"/>
                  <a:pt x="58507" y="68503"/>
                  <a:pt x="56119" y="75590"/>
                </a:cubicBezTo>
                <a:cubicBezTo>
                  <a:pt x="53134" y="82677"/>
                  <a:pt x="51343" y="93070"/>
                  <a:pt x="51343" y="93070"/>
                </a:cubicBezTo>
                <a:cubicBezTo>
                  <a:pt x="51343" y="93070"/>
                  <a:pt x="43582" y="90708"/>
                  <a:pt x="40000" y="87874"/>
                </a:cubicBezTo>
                <a:cubicBezTo>
                  <a:pt x="35820" y="85511"/>
                  <a:pt x="35820" y="80787"/>
                  <a:pt x="35820" y="80787"/>
                </a:cubicBezTo>
                <a:cubicBezTo>
                  <a:pt x="37611" y="80787"/>
                  <a:pt x="38805" y="78425"/>
                  <a:pt x="38805" y="78425"/>
                </a:cubicBezTo>
                <a:cubicBezTo>
                  <a:pt x="44179" y="81259"/>
                  <a:pt x="49552" y="77007"/>
                  <a:pt x="48955" y="72283"/>
                </a:cubicBezTo>
                <a:cubicBezTo>
                  <a:pt x="48955" y="67559"/>
                  <a:pt x="42985" y="68031"/>
                  <a:pt x="42985" y="68031"/>
                </a:cubicBezTo>
                <a:cubicBezTo>
                  <a:pt x="42985" y="68031"/>
                  <a:pt x="42985" y="65669"/>
                  <a:pt x="40000" y="65669"/>
                </a:cubicBezTo>
                <a:cubicBezTo>
                  <a:pt x="40597" y="61889"/>
                  <a:pt x="35820" y="61417"/>
                  <a:pt x="35820" y="61417"/>
                </a:cubicBezTo>
                <a:cubicBezTo>
                  <a:pt x="35820" y="61417"/>
                  <a:pt x="33432" y="58582"/>
                  <a:pt x="28059" y="58110"/>
                </a:cubicBezTo>
                <a:cubicBezTo>
                  <a:pt x="23283" y="57637"/>
                  <a:pt x="23283" y="63307"/>
                  <a:pt x="23283" y="63307"/>
                </a:cubicBezTo>
                <a:cubicBezTo>
                  <a:pt x="23283" y="63307"/>
                  <a:pt x="19104" y="62834"/>
                  <a:pt x="18507" y="65669"/>
                </a:cubicBezTo>
                <a:cubicBezTo>
                  <a:pt x="14328" y="64251"/>
                  <a:pt x="12537" y="68503"/>
                  <a:pt x="12537" y="68503"/>
                </a:cubicBezTo>
                <a:cubicBezTo>
                  <a:pt x="12537" y="68503"/>
                  <a:pt x="7164" y="68976"/>
                  <a:pt x="5970" y="72755"/>
                </a:cubicBezTo>
                <a:cubicBezTo>
                  <a:pt x="5373" y="77480"/>
                  <a:pt x="13134" y="79370"/>
                  <a:pt x="14925" y="78897"/>
                </a:cubicBezTo>
                <a:cubicBezTo>
                  <a:pt x="14925" y="81732"/>
                  <a:pt x="27462" y="82677"/>
                  <a:pt x="29253" y="82204"/>
                </a:cubicBezTo>
                <a:cubicBezTo>
                  <a:pt x="32238" y="87401"/>
                  <a:pt x="50746" y="95905"/>
                  <a:pt x="50746" y="95905"/>
                </a:cubicBezTo>
                <a:cubicBezTo>
                  <a:pt x="50746" y="95905"/>
                  <a:pt x="50746" y="103464"/>
                  <a:pt x="50149" y="108661"/>
                </a:cubicBezTo>
                <a:cubicBezTo>
                  <a:pt x="48955" y="113385"/>
                  <a:pt x="50746" y="115748"/>
                  <a:pt x="47761" y="118110"/>
                </a:cubicBezTo>
                <a:cubicBezTo>
                  <a:pt x="45373" y="119527"/>
                  <a:pt x="40000" y="119527"/>
                  <a:pt x="38208" y="119527"/>
                </a:cubicBezTo>
                <a:cubicBezTo>
                  <a:pt x="70447" y="119527"/>
                  <a:pt x="70447" y="119527"/>
                  <a:pt x="70447" y="119527"/>
                </a:cubicBezTo>
                <a:cubicBezTo>
                  <a:pt x="69253" y="118582"/>
                  <a:pt x="62686" y="112913"/>
                  <a:pt x="60895" y="101574"/>
                </a:cubicBezTo>
                <a:cubicBezTo>
                  <a:pt x="58507" y="89291"/>
                  <a:pt x="63880" y="79370"/>
                  <a:pt x="65074" y="77952"/>
                </a:cubicBezTo>
                <a:cubicBezTo>
                  <a:pt x="70447" y="70866"/>
                  <a:pt x="77014" y="59055"/>
                  <a:pt x="77014" y="59055"/>
                </a:cubicBezTo>
                <a:cubicBezTo>
                  <a:pt x="85373" y="57637"/>
                  <a:pt x="89552" y="51968"/>
                  <a:pt x="89552" y="51968"/>
                </a:cubicBezTo>
                <a:cubicBezTo>
                  <a:pt x="89552" y="51968"/>
                  <a:pt x="101492" y="56220"/>
                  <a:pt x="109253" y="51496"/>
                </a:cubicBezTo>
                <a:cubicBezTo>
                  <a:pt x="120000" y="44409"/>
                  <a:pt x="112835" y="34488"/>
                  <a:pt x="112835" y="34488"/>
                </a:cubicBezTo>
                <a:close/>
                <a:moveTo>
                  <a:pt x="31044" y="81732"/>
                </a:moveTo>
                <a:cubicBezTo>
                  <a:pt x="32238" y="81732"/>
                  <a:pt x="34029" y="81732"/>
                  <a:pt x="34029" y="81732"/>
                </a:cubicBezTo>
                <a:cubicBezTo>
                  <a:pt x="33432" y="83149"/>
                  <a:pt x="34626" y="85039"/>
                  <a:pt x="34626" y="85039"/>
                </a:cubicBezTo>
                <a:cubicBezTo>
                  <a:pt x="32835" y="83622"/>
                  <a:pt x="31044" y="81732"/>
                  <a:pt x="31044" y="81732"/>
                </a:cubicBezTo>
                <a:close/>
                <a:moveTo>
                  <a:pt x="62686" y="72283"/>
                </a:moveTo>
                <a:cubicBezTo>
                  <a:pt x="62686" y="72283"/>
                  <a:pt x="63880" y="65196"/>
                  <a:pt x="63283" y="60944"/>
                </a:cubicBezTo>
                <a:cubicBezTo>
                  <a:pt x="71044" y="60944"/>
                  <a:pt x="71044" y="60944"/>
                  <a:pt x="71044" y="60944"/>
                </a:cubicBezTo>
                <a:cubicBezTo>
                  <a:pt x="71044" y="60944"/>
                  <a:pt x="68656" y="67559"/>
                  <a:pt x="62686" y="72283"/>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5" name="任意多边形 13"/>
          <p:cNvSpPr/>
          <p:nvPr>
            <p:custDataLst>
              <p:tags r:id="rId8"/>
            </p:custDataLst>
          </p:nvPr>
        </p:nvSpPr>
        <p:spPr>
          <a:xfrm>
            <a:off x="6841490" y="6046470"/>
            <a:ext cx="624840" cy="789940"/>
          </a:xfrm>
          <a:custGeom>
            <a:avLst/>
            <a:gdLst/>
            <a:ahLst/>
            <a:cxnLst/>
            <a:rect l="0" t="0" r="0" b="0"/>
            <a:pathLst>
              <a:path w="120000" h="120000" extrusionOk="0">
                <a:moveTo>
                  <a:pt x="70560" y="119620"/>
                </a:moveTo>
                <a:cubicBezTo>
                  <a:pt x="70080" y="119620"/>
                  <a:pt x="70080" y="119620"/>
                  <a:pt x="70080" y="119620"/>
                </a:cubicBezTo>
                <a:cubicBezTo>
                  <a:pt x="70560" y="120000"/>
                  <a:pt x="70560" y="120000"/>
                  <a:pt x="70560" y="120000"/>
                </a:cubicBezTo>
                <a:lnTo>
                  <a:pt x="70560" y="119620"/>
                </a:lnTo>
                <a:close/>
                <a:moveTo>
                  <a:pt x="37920" y="119620"/>
                </a:moveTo>
                <a:cubicBezTo>
                  <a:pt x="37440" y="119620"/>
                  <a:pt x="37440" y="119620"/>
                  <a:pt x="37440" y="119620"/>
                </a:cubicBezTo>
                <a:cubicBezTo>
                  <a:pt x="37440" y="119620"/>
                  <a:pt x="37440" y="119620"/>
                  <a:pt x="37920" y="119620"/>
                </a:cubicBezTo>
                <a:close/>
                <a:moveTo>
                  <a:pt x="112800" y="34556"/>
                </a:moveTo>
                <a:cubicBezTo>
                  <a:pt x="114720" y="24303"/>
                  <a:pt x="103200" y="25063"/>
                  <a:pt x="100800" y="23924"/>
                </a:cubicBezTo>
                <a:cubicBezTo>
                  <a:pt x="98400" y="19746"/>
                  <a:pt x="91680" y="18607"/>
                  <a:pt x="91680" y="18607"/>
                </a:cubicBezTo>
                <a:cubicBezTo>
                  <a:pt x="91680" y="7215"/>
                  <a:pt x="80160" y="8354"/>
                  <a:pt x="80160" y="8354"/>
                </a:cubicBezTo>
                <a:cubicBezTo>
                  <a:pt x="80160" y="8354"/>
                  <a:pt x="75360" y="0"/>
                  <a:pt x="64320" y="379"/>
                </a:cubicBezTo>
                <a:cubicBezTo>
                  <a:pt x="49920" y="759"/>
                  <a:pt x="48000" y="12911"/>
                  <a:pt x="48000" y="12911"/>
                </a:cubicBezTo>
                <a:cubicBezTo>
                  <a:pt x="39840" y="12531"/>
                  <a:pt x="38880" y="18607"/>
                  <a:pt x="38880" y="18607"/>
                </a:cubicBezTo>
                <a:cubicBezTo>
                  <a:pt x="24000" y="16329"/>
                  <a:pt x="22080" y="26962"/>
                  <a:pt x="22080" y="26962"/>
                </a:cubicBezTo>
                <a:cubicBezTo>
                  <a:pt x="16800" y="25822"/>
                  <a:pt x="0" y="33037"/>
                  <a:pt x="7680" y="44430"/>
                </a:cubicBezTo>
                <a:cubicBezTo>
                  <a:pt x="15360" y="55443"/>
                  <a:pt x="30720" y="52025"/>
                  <a:pt x="30720" y="52025"/>
                </a:cubicBezTo>
                <a:cubicBezTo>
                  <a:pt x="39360" y="65316"/>
                  <a:pt x="49440" y="56962"/>
                  <a:pt x="51840" y="58481"/>
                </a:cubicBezTo>
                <a:cubicBezTo>
                  <a:pt x="54240" y="60000"/>
                  <a:pt x="57600" y="59620"/>
                  <a:pt x="57600" y="59620"/>
                </a:cubicBezTo>
                <a:cubicBezTo>
                  <a:pt x="57600" y="59620"/>
                  <a:pt x="58560" y="68354"/>
                  <a:pt x="55680" y="75569"/>
                </a:cubicBezTo>
                <a:cubicBezTo>
                  <a:pt x="53280" y="82405"/>
                  <a:pt x="51360" y="93037"/>
                  <a:pt x="51360" y="93037"/>
                </a:cubicBezTo>
                <a:cubicBezTo>
                  <a:pt x="51360" y="93037"/>
                  <a:pt x="43680" y="90379"/>
                  <a:pt x="39840" y="88101"/>
                </a:cubicBezTo>
                <a:cubicBezTo>
                  <a:pt x="35520" y="85822"/>
                  <a:pt x="36000" y="80886"/>
                  <a:pt x="36000" y="80886"/>
                </a:cubicBezTo>
                <a:cubicBezTo>
                  <a:pt x="37440" y="80886"/>
                  <a:pt x="38880" y="78227"/>
                  <a:pt x="38880" y="78227"/>
                </a:cubicBezTo>
                <a:cubicBezTo>
                  <a:pt x="44160" y="81265"/>
                  <a:pt x="48960" y="77088"/>
                  <a:pt x="48960" y="72531"/>
                </a:cubicBezTo>
                <a:cubicBezTo>
                  <a:pt x="48480" y="67594"/>
                  <a:pt x="43200" y="67974"/>
                  <a:pt x="43200" y="67974"/>
                </a:cubicBezTo>
                <a:cubicBezTo>
                  <a:pt x="43200" y="67974"/>
                  <a:pt x="42720" y="66075"/>
                  <a:pt x="39840" y="65316"/>
                </a:cubicBezTo>
                <a:cubicBezTo>
                  <a:pt x="40800" y="61518"/>
                  <a:pt x="35520" y="61518"/>
                  <a:pt x="35520" y="61518"/>
                </a:cubicBezTo>
                <a:cubicBezTo>
                  <a:pt x="35520" y="61518"/>
                  <a:pt x="33120" y="58481"/>
                  <a:pt x="28320" y="58101"/>
                </a:cubicBezTo>
                <a:cubicBezTo>
                  <a:pt x="23040" y="57721"/>
                  <a:pt x="23040" y="63417"/>
                  <a:pt x="23040" y="63417"/>
                </a:cubicBezTo>
                <a:cubicBezTo>
                  <a:pt x="23040" y="63417"/>
                  <a:pt x="18720" y="63037"/>
                  <a:pt x="18240" y="65696"/>
                </a:cubicBezTo>
                <a:cubicBezTo>
                  <a:pt x="13920" y="64177"/>
                  <a:pt x="12480" y="68354"/>
                  <a:pt x="12480" y="68354"/>
                </a:cubicBezTo>
                <a:cubicBezTo>
                  <a:pt x="12480" y="68354"/>
                  <a:pt x="7200" y="68734"/>
                  <a:pt x="6240" y="72911"/>
                </a:cubicBezTo>
                <a:cubicBezTo>
                  <a:pt x="5280" y="77848"/>
                  <a:pt x="12960" y="79367"/>
                  <a:pt x="14880" y="78607"/>
                </a:cubicBezTo>
                <a:cubicBezTo>
                  <a:pt x="14880" y="82025"/>
                  <a:pt x="27360" y="82784"/>
                  <a:pt x="29280" y="82025"/>
                </a:cubicBezTo>
                <a:cubicBezTo>
                  <a:pt x="31680" y="87341"/>
                  <a:pt x="50400" y="96075"/>
                  <a:pt x="50400" y="96075"/>
                </a:cubicBezTo>
                <a:cubicBezTo>
                  <a:pt x="50400" y="96075"/>
                  <a:pt x="50880" y="103670"/>
                  <a:pt x="49920" y="108607"/>
                </a:cubicBezTo>
                <a:cubicBezTo>
                  <a:pt x="48960" y="113544"/>
                  <a:pt x="50400" y="115822"/>
                  <a:pt x="47520" y="117721"/>
                </a:cubicBezTo>
                <a:cubicBezTo>
                  <a:pt x="45600" y="119620"/>
                  <a:pt x="40320" y="119620"/>
                  <a:pt x="37920" y="119620"/>
                </a:cubicBezTo>
                <a:cubicBezTo>
                  <a:pt x="70080" y="119620"/>
                  <a:pt x="70080" y="119620"/>
                  <a:pt x="70080" y="119620"/>
                </a:cubicBezTo>
                <a:cubicBezTo>
                  <a:pt x="69120" y="118860"/>
                  <a:pt x="62880" y="112784"/>
                  <a:pt x="60480" y="101392"/>
                </a:cubicBezTo>
                <a:cubicBezTo>
                  <a:pt x="58560" y="89240"/>
                  <a:pt x="63840" y="79367"/>
                  <a:pt x="64800" y="77848"/>
                </a:cubicBezTo>
                <a:cubicBezTo>
                  <a:pt x="70560" y="71012"/>
                  <a:pt x="76800" y="59240"/>
                  <a:pt x="76800" y="59240"/>
                </a:cubicBezTo>
                <a:cubicBezTo>
                  <a:pt x="84960" y="57721"/>
                  <a:pt x="89760" y="51645"/>
                  <a:pt x="89760" y="51645"/>
                </a:cubicBezTo>
                <a:cubicBezTo>
                  <a:pt x="89760" y="51645"/>
                  <a:pt x="101280" y="56582"/>
                  <a:pt x="109440" y="51645"/>
                </a:cubicBezTo>
                <a:cubicBezTo>
                  <a:pt x="120000" y="44430"/>
                  <a:pt x="112800" y="34556"/>
                  <a:pt x="112800" y="34556"/>
                </a:cubicBezTo>
                <a:close/>
                <a:moveTo>
                  <a:pt x="31200" y="81645"/>
                </a:moveTo>
                <a:cubicBezTo>
                  <a:pt x="32160" y="81645"/>
                  <a:pt x="34080" y="81645"/>
                  <a:pt x="34080" y="81645"/>
                </a:cubicBezTo>
                <a:cubicBezTo>
                  <a:pt x="33600" y="83164"/>
                  <a:pt x="34560" y="85063"/>
                  <a:pt x="34560" y="85063"/>
                </a:cubicBezTo>
                <a:cubicBezTo>
                  <a:pt x="32640" y="83544"/>
                  <a:pt x="31200" y="81645"/>
                  <a:pt x="31200" y="81645"/>
                </a:cubicBezTo>
                <a:close/>
                <a:moveTo>
                  <a:pt x="62880" y="72531"/>
                </a:moveTo>
                <a:cubicBezTo>
                  <a:pt x="62880" y="72531"/>
                  <a:pt x="63840" y="64936"/>
                  <a:pt x="63360" y="61139"/>
                </a:cubicBezTo>
                <a:cubicBezTo>
                  <a:pt x="70560" y="61139"/>
                  <a:pt x="70560" y="61139"/>
                  <a:pt x="70560" y="61139"/>
                </a:cubicBezTo>
                <a:cubicBezTo>
                  <a:pt x="70560" y="61139"/>
                  <a:pt x="68640" y="67594"/>
                  <a:pt x="62880" y="72531"/>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6" name="任意多边形 14"/>
          <p:cNvSpPr/>
          <p:nvPr>
            <p:custDataLst>
              <p:tags r:id="rId9"/>
            </p:custDataLst>
          </p:nvPr>
        </p:nvSpPr>
        <p:spPr>
          <a:xfrm>
            <a:off x="7346950" y="5767705"/>
            <a:ext cx="845820" cy="1068705"/>
          </a:xfrm>
          <a:custGeom>
            <a:avLst/>
            <a:gdLst/>
            <a:ahLst/>
            <a:cxnLst/>
            <a:rect l="0" t="0" r="0" b="0"/>
            <a:pathLst>
              <a:path w="120000" h="120000" extrusionOk="0">
                <a:moveTo>
                  <a:pt x="107573" y="68411"/>
                </a:moveTo>
                <a:cubicBezTo>
                  <a:pt x="107573" y="68411"/>
                  <a:pt x="106153" y="64205"/>
                  <a:pt x="101538" y="65607"/>
                </a:cubicBezTo>
                <a:cubicBezTo>
                  <a:pt x="101183" y="63084"/>
                  <a:pt x="96923" y="63364"/>
                  <a:pt x="96923" y="63364"/>
                </a:cubicBezTo>
                <a:cubicBezTo>
                  <a:pt x="96923" y="63364"/>
                  <a:pt x="96923" y="57757"/>
                  <a:pt x="91597" y="58317"/>
                </a:cubicBezTo>
                <a:cubicBezTo>
                  <a:pt x="86627" y="58598"/>
                  <a:pt x="84497" y="61401"/>
                  <a:pt x="84497" y="61401"/>
                </a:cubicBezTo>
                <a:cubicBezTo>
                  <a:pt x="84497" y="61401"/>
                  <a:pt x="79526" y="61682"/>
                  <a:pt x="79881" y="65327"/>
                </a:cubicBezTo>
                <a:cubicBezTo>
                  <a:pt x="77396" y="65887"/>
                  <a:pt x="76686" y="67850"/>
                  <a:pt x="76686" y="67850"/>
                </a:cubicBezTo>
                <a:cubicBezTo>
                  <a:pt x="76686" y="67850"/>
                  <a:pt x="71360" y="67850"/>
                  <a:pt x="71005" y="72616"/>
                </a:cubicBezTo>
                <a:cubicBezTo>
                  <a:pt x="70650" y="77383"/>
                  <a:pt x="75621" y="81588"/>
                  <a:pt x="80946" y="78504"/>
                </a:cubicBezTo>
                <a:cubicBezTo>
                  <a:pt x="80946" y="78504"/>
                  <a:pt x="82366" y="80747"/>
                  <a:pt x="84142" y="81028"/>
                </a:cubicBezTo>
                <a:cubicBezTo>
                  <a:pt x="84142" y="81028"/>
                  <a:pt x="84142" y="85794"/>
                  <a:pt x="80236" y="88037"/>
                </a:cubicBezTo>
                <a:cubicBezTo>
                  <a:pt x="76331" y="90560"/>
                  <a:pt x="68520" y="92803"/>
                  <a:pt x="68520" y="92803"/>
                </a:cubicBezTo>
                <a:cubicBezTo>
                  <a:pt x="68520" y="92803"/>
                  <a:pt x="66745" y="82429"/>
                  <a:pt x="64260" y="75420"/>
                </a:cubicBezTo>
                <a:cubicBezTo>
                  <a:pt x="61420" y="68411"/>
                  <a:pt x="62485" y="59719"/>
                  <a:pt x="62485" y="59719"/>
                </a:cubicBezTo>
                <a:cubicBezTo>
                  <a:pt x="62485" y="59719"/>
                  <a:pt x="65680" y="60000"/>
                  <a:pt x="68165" y="58598"/>
                </a:cubicBezTo>
                <a:cubicBezTo>
                  <a:pt x="70650" y="57196"/>
                  <a:pt x="80946" y="65327"/>
                  <a:pt x="89112" y="52149"/>
                </a:cubicBezTo>
                <a:cubicBezTo>
                  <a:pt x="89112" y="52149"/>
                  <a:pt x="104733" y="55514"/>
                  <a:pt x="112544" y="44299"/>
                </a:cubicBezTo>
                <a:cubicBezTo>
                  <a:pt x="120000" y="33084"/>
                  <a:pt x="103313" y="25794"/>
                  <a:pt x="97988" y="26915"/>
                </a:cubicBezTo>
                <a:cubicBezTo>
                  <a:pt x="97988" y="26915"/>
                  <a:pt x="96213" y="16542"/>
                  <a:pt x="81301" y="18785"/>
                </a:cubicBezTo>
                <a:cubicBezTo>
                  <a:pt x="81301" y="18785"/>
                  <a:pt x="79881" y="12616"/>
                  <a:pt x="72071" y="12897"/>
                </a:cubicBezTo>
                <a:cubicBezTo>
                  <a:pt x="72071" y="12897"/>
                  <a:pt x="70295" y="841"/>
                  <a:pt x="55739" y="280"/>
                </a:cubicBezTo>
                <a:cubicBezTo>
                  <a:pt x="44378" y="0"/>
                  <a:pt x="39763" y="8411"/>
                  <a:pt x="39763" y="8411"/>
                </a:cubicBezTo>
                <a:cubicBezTo>
                  <a:pt x="39763" y="8411"/>
                  <a:pt x="28402" y="7289"/>
                  <a:pt x="28047" y="18504"/>
                </a:cubicBezTo>
                <a:cubicBezTo>
                  <a:pt x="28047" y="18504"/>
                  <a:pt x="21301" y="19906"/>
                  <a:pt x="18816" y="23831"/>
                </a:cubicBezTo>
                <a:cubicBezTo>
                  <a:pt x="16331" y="25233"/>
                  <a:pt x="4970" y="24392"/>
                  <a:pt x="7100" y="34485"/>
                </a:cubicBezTo>
                <a:cubicBezTo>
                  <a:pt x="7100" y="34485"/>
                  <a:pt x="0" y="44299"/>
                  <a:pt x="10295" y="51588"/>
                </a:cubicBezTo>
                <a:cubicBezTo>
                  <a:pt x="18461" y="56355"/>
                  <a:pt x="30177" y="51869"/>
                  <a:pt x="30177" y="51869"/>
                </a:cubicBezTo>
                <a:cubicBezTo>
                  <a:pt x="30177" y="51869"/>
                  <a:pt x="34792" y="57757"/>
                  <a:pt x="43313" y="59158"/>
                </a:cubicBezTo>
                <a:cubicBezTo>
                  <a:pt x="43313" y="59158"/>
                  <a:pt x="49349" y="70934"/>
                  <a:pt x="55029" y="77943"/>
                </a:cubicBezTo>
                <a:cubicBezTo>
                  <a:pt x="56094" y="79345"/>
                  <a:pt x="61420" y="89158"/>
                  <a:pt x="59289" y="101495"/>
                </a:cubicBezTo>
                <a:cubicBezTo>
                  <a:pt x="57159" y="112710"/>
                  <a:pt x="50769" y="118878"/>
                  <a:pt x="49704" y="119719"/>
                </a:cubicBezTo>
                <a:cubicBezTo>
                  <a:pt x="82011" y="119719"/>
                  <a:pt x="82011" y="119719"/>
                  <a:pt x="82011" y="119719"/>
                </a:cubicBezTo>
                <a:cubicBezTo>
                  <a:pt x="79881" y="119719"/>
                  <a:pt x="74556" y="119439"/>
                  <a:pt x="72426" y="118037"/>
                </a:cubicBezTo>
                <a:cubicBezTo>
                  <a:pt x="69585" y="115794"/>
                  <a:pt x="71005" y="113551"/>
                  <a:pt x="69940" y="108504"/>
                </a:cubicBezTo>
                <a:cubicBezTo>
                  <a:pt x="69230" y="103457"/>
                  <a:pt x="69585" y="96168"/>
                  <a:pt x="69585" y="96168"/>
                </a:cubicBezTo>
                <a:cubicBezTo>
                  <a:pt x="69585" y="96168"/>
                  <a:pt x="88047" y="87476"/>
                  <a:pt x="90887" y="82149"/>
                </a:cubicBezTo>
                <a:cubicBezTo>
                  <a:pt x="92662" y="82710"/>
                  <a:pt x="105088" y="81869"/>
                  <a:pt x="105088" y="78785"/>
                </a:cubicBezTo>
                <a:cubicBezTo>
                  <a:pt x="107218" y="79626"/>
                  <a:pt x="114674" y="77663"/>
                  <a:pt x="113964" y="72897"/>
                </a:cubicBezTo>
                <a:cubicBezTo>
                  <a:pt x="112899" y="68691"/>
                  <a:pt x="107573" y="68411"/>
                  <a:pt x="107573" y="68411"/>
                </a:cubicBezTo>
                <a:close/>
                <a:moveTo>
                  <a:pt x="49349" y="61121"/>
                </a:moveTo>
                <a:cubicBezTo>
                  <a:pt x="56449" y="60841"/>
                  <a:pt x="56449" y="60841"/>
                  <a:pt x="56449" y="60841"/>
                </a:cubicBezTo>
                <a:cubicBezTo>
                  <a:pt x="56094" y="65046"/>
                  <a:pt x="57159" y="72616"/>
                  <a:pt x="57159" y="72616"/>
                </a:cubicBezTo>
                <a:cubicBezTo>
                  <a:pt x="51479" y="67570"/>
                  <a:pt x="49349" y="61121"/>
                  <a:pt x="49349" y="61121"/>
                </a:cubicBezTo>
                <a:close/>
                <a:moveTo>
                  <a:pt x="85207" y="85233"/>
                </a:moveTo>
                <a:cubicBezTo>
                  <a:pt x="85207" y="85233"/>
                  <a:pt x="86627" y="83271"/>
                  <a:pt x="86272" y="81588"/>
                </a:cubicBezTo>
                <a:cubicBezTo>
                  <a:pt x="86272" y="81588"/>
                  <a:pt x="88047" y="81588"/>
                  <a:pt x="89112" y="81869"/>
                </a:cubicBezTo>
                <a:cubicBezTo>
                  <a:pt x="89112" y="81869"/>
                  <a:pt x="87337" y="83831"/>
                  <a:pt x="85207" y="85233"/>
                </a:cubicBezTo>
                <a:close/>
                <a:moveTo>
                  <a:pt x="82721" y="119719"/>
                </a:moveTo>
                <a:cubicBezTo>
                  <a:pt x="82011" y="119719"/>
                  <a:pt x="82011" y="119719"/>
                  <a:pt x="82011" y="119719"/>
                </a:cubicBezTo>
                <a:cubicBezTo>
                  <a:pt x="82366" y="119719"/>
                  <a:pt x="82721" y="119719"/>
                  <a:pt x="82721" y="119719"/>
                </a:cubicBezTo>
                <a:close/>
                <a:moveTo>
                  <a:pt x="49349" y="120000"/>
                </a:moveTo>
                <a:cubicBezTo>
                  <a:pt x="49349" y="120000"/>
                  <a:pt x="49349" y="120000"/>
                  <a:pt x="49704" y="119719"/>
                </a:cubicBezTo>
                <a:cubicBezTo>
                  <a:pt x="49349" y="119719"/>
                  <a:pt x="49349" y="119719"/>
                  <a:pt x="49349" y="119719"/>
                </a:cubicBezTo>
                <a:lnTo>
                  <a:pt x="49349" y="120000"/>
                </a:ln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8" name="任意多边形 24"/>
          <p:cNvSpPr/>
          <p:nvPr>
            <p:custDataLst>
              <p:tags r:id="rId10"/>
            </p:custDataLst>
          </p:nvPr>
        </p:nvSpPr>
        <p:spPr>
          <a:xfrm>
            <a:off x="8011160" y="5276850"/>
            <a:ext cx="1235710" cy="1559560"/>
          </a:xfrm>
          <a:custGeom>
            <a:avLst/>
            <a:gdLst/>
            <a:ahLst/>
            <a:cxnLst/>
            <a:rect l="0" t="0" r="0" b="0"/>
            <a:pathLst>
              <a:path w="120000" h="120000" extrusionOk="0">
                <a:moveTo>
                  <a:pt x="38137" y="119807"/>
                </a:moveTo>
                <a:cubicBezTo>
                  <a:pt x="37165" y="119807"/>
                  <a:pt x="37165" y="119807"/>
                  <a:pt x="37165" y="119807"/>
                </a:cubicBezTo>
                <a:cubicBezTo>
                  <a:pt x="37165" y="119807"/>
                  <a:pt x="37651" y="119807"/>
                  <a:pt x="38137" y="119807"/>
                </a:cubicBezTo>
                <a:close/>
                <a:moveTo>
                  <a:pt x="70445" y="119807"/>
                </a:moveTo>
                <a:cubicBezTo>
                  <a:pt x="70202" y="119807"/>
                  <a:pt x="70202" y="119807"/>
                  <a:pt x="70202" y="119807"/>
                </a:cubicBezTo>
                <a:cubicBezTo>
                  <a:pt x="70445" y="119807"/>
                  <a:pt x="70445" y="120000"/>
                  <a:pt x="70445" y="120000"/>
                </a:cubicBezTo>
                <a:lnTo>
                  <a:pt x="70445" y="119807"/>
                </a:lnTo>
                <a:close/>
                <a:moveTo>
                  <a:pt x="112712" y="34423"/>
                </a:moveTo>
                <a:cubicBezTo>
                  <a:pt x="114898" y="24230"/>
                  <a:pt x="103481" y="25000"/>
                  <a:pt x="101052" y="23846"/>
                </a:cubicBezTo>
                <a:cubicBezTo>
                  <a:pt x="98623" y="19807"/>
                  <a:pt x="91578" y="18653"/>
                  <a:pt x="91578" y="18653"/>
                </a:cubicBezTo>
                <a:cubicBezTo>
                  <a:pt x="91578" y="7115"/>
                  <a:pt x="80161" y="8269"/>
                  <a:pt x="80161" y="8269"/>
                </a:cubicBezTo>
                <a:cubicBezTo>
                  <a:pt x="80161" y="8269"/>
                  <a:pt x="75546" y="0"/>
                  <a:pt x="64129" y="192"/>
                </a:cubicBezTo>
                <a:cubicBezTo>
                  <a:pt x="49797" y="769"/>
                  <a:pt x="48097" y="12884"/>
                  <a:pt x="48097" y="12884"/>
                </a:cubicBezTo>
                <a:cubicBezTo>
                  <a:pt x="40080" y="12500"/>
                  <a:pt x="38866" y="18653"/>
                  <a:pt x="38866" y="18653"/>
                </a:cubicBezTo>
                <a:cubicBezTo>
                  <a:pt x="24048" y="16346"/>
                  <a:pt x="22105" y="26923"/>
                  <a:pt x="22105" y="26923"/>
                </a:cubicBezTo>
                <a:cubicBezTo>
                  <a:pt x="16518" y="25769"/>
                  <a:pt x="0" y="33076"/>
                  <a:pt x="7530" y="44423"/>
                </a:cubicBezTo>
                <a:cubicBezTo>
                  <a:pt x="15303" y="55576"/>
                  <a:pt x="30850" y="52115"/>
                  <a:pt x="30850" y="52115"/>
                </a:cubicBezTo>
                <a:cubicBezTo>
                  <a:pt x="39109" y="65192"/>
                  <a:pt x="49311" y="57115"/>
                  <a:pt x="51983" y="58461"/>
                </a:cubicBezTo>
                <a:cubicBezTo>
                  <a:pt x="54412" y="60000"/>
                  <a:pt x="57570" y="59807"/>
                  <a:pt x="57570" y="59807"/>
                </a:cubicBezTo>
                <a:cubicBezTo>
                  <a:pt x="57570" y="59807"/>
                  <a:pt x="58299" y="68461"/>
                  <a:pt x="55870" y="75384"/>
                </a:cubicBezTo>
                <a:cubicBezTo>
                  <a:pt x="53198" y="82500"/>
                  <a:pt x="51497" y="92884"/>
                  <a:pt x="51497" y="92884"/>
                </a:cubicBezTo>
                <a:cubicBezTo>
                  <a:pt x="51497" y="92884"/>
                  <a:pt x="43724" y="90576"/>
                  <a:pt x="39838" y="88076"/>
                </a:cubicBezTo>
                <a:cubicBezTo>
                  <a:pt x="35708" y="85769"/>
                  <a:pt x="35951" y="80961"/>
                  <a:pt x="35951" y="80961"/>
                </a:cubicBezTo>
                <a:cubicBezTo>
                  <a:pt x="37651" y="80769"/>
                  <a:pt x="38866" y="78461"/>
                  <a:pt x="38866" y="78461"/>
                </a:cubicBezTo>
                <a:cubicBezTo>
                  <a:pt x="44453" y="81538"/>
                  <a:pt x="49311" y="77307"/>
                  <a:pt x="48825" y="72500"/>
                </a:cubicBezTo>
                <a:cubicBezTo>
                  <a:pt x="48582" y="67692"/>
                  <a:pt x="43238" y="67884"/>
                  <a:pt x="43238" y="67884"/>
                </a:cubicBezTo>
                <a:cubicBezTo>
                  <a:pt x="43238" y="67884"/>
                  <a:pt x="42510" y="65961"/>
                  <a:pt x="40080" y="65384"/>
                </a:cubicBezTo>
                <a:cubicBezTo>
                  <a:pt x="40566" y="61730"/>
                  <a:pt x="35708" y="61346"/>
                  <a:pt x="35708" y="61346"/>
                </a:cubicBezTo>
                <a:cubicBezTo>
                  <a:pt x="35708" y="61346"/>
                  <a:pt x="33279" y="58461"/>
                  <a:pt x="28178" y="58076"/>
                </a:cubicBezTo>
                <a:cubicBezTo>
                  <a:pt x="23319" y="57692"/>
                  <a:pt x="23076" y="63269"/>
                  <a:pt x="23076" y="63269"/>
                </a:cubicBezTo>
                <a:cubicBezTo>
                  <a:pt x="23076" y="63269"/>
                  <a:pt x="18947" y="63076"/>
                  <a:pt x="18461" y="65576"/>
                </a:cubicBezTo>
                <a:cubicBezTo>
                  <a:pt x="14089" y="64038"/>
                  <a:pt x="12388" y="68461"/>
                  <a:pt x="12388" y="68461"/>
                </a:cubicBezTo>
                <a:cubicBezTo>
                  <a:pt x="12388" y="68461"/>
                  <a:pt x="7287" y="68846"/>
                  <a:pt x="6072" y="72884"/>
                </a:cubicBezTo>
                <a:cubicBezTo>
                  <a:pt x="5344" y="77692"/>
                  <a:pt x="12874" y="79615"/>
                  <a:pt x="15060" y="78653"/>
                </a:cubicBezTo>
                <a:cubicBezTo>
                  <a:pt x="15060" y="81923"/>
                  <a:pt x="27206" y="82692"/>
                  <a:pt x="29149" y="82115"/>
                </a:cubicBezTo>
                <a:cubicBezTo>
                  <a:pt x="31821" y="87500"/>
                  <a:pt x="50526" y="96153"/>
                  <a:pt x="50526" y="96153"/>
                </a:cubicBezTo>
                <a:cubicBezTo>
                  <a:pt x="50526" y="96153"/>
                  <a:pt x="50769" y="103653"/>
                  <a:pt x="49797" y="108653"/>
                </a:cubicBezTo>
                <a:cubicBezTo>
                  <a:pt x="49068" y="113653"/>
                  <a:pt x="50283" y="115961"/>
                  <a:pt x="47611" y="117884"/>
                </a:cubicBezTo>
                <a:cubicBezTo>
                  <a:pt x="45425" y="119615"/>
                  <a:pt x="40080" y="119807"/>
                  <a:pt x="38137" y="119807"/>
                </a:cubicBezTo>
                <a:cubicBezTo>
                  <a:pt x="70202" y="119807"/>
                  <a:pt x="70202" y="119807"/>
                  <a:pt x="70202" y="119807"/>
                </a:cubicBezTo>
                <a:cubicBezTo>
                  <a:pt x="69230" y="118846"/>
                  <a:pt x="62914" y="112884"/>
                  <a:pt x="60728" y="101538"/>
                </a:cubicBezTo>
                <a:cubicBezTo>
                  <a:pt x="58542" y="89038"/>
                  <a:pt x="63643" y="79230"/>
                  <a:pt x="65101" y="77884"/>
                </a:cubicBezTo>
                <a:cubicBezTo>
                  <a:pt x="70445" y="70961"/>
                  <a:pt x="76761" y="59230"/>
                  <a:pt x="76761" y="59230"/>
                </a:cubicBezTo>
                <a:cubicBezTo>
                  <a:pt x="85020" y="57692"/>
                  <a:pt x="89635" y="51730"/>
                  <a:pt x="89635" y="51730"/>
                </a:cubicBezTo>
                <a:cubicBezTo>
                  <a:pt x="89635" y="51730"/>
                  <a:pt x="101295" y="56346"/>
                  <a:pt x="109554" y="51538"/>
                </a:cubicBezTo>
                <a:cubicBezTo>
                  <a:pt x="120000" y="44423"/>
                  <a:pt x="112712" y="34423"/>
                  <a:pt x="112712" y="34423"/>
                </a:cubicBezTo>
                <a:close/>
                <a:moveTo>
                  <a:pt x="31093" y="81730"/>
                </a:moveTo>
                <a:cubicBezTo>
                  <a:pt x="32064" y="81730"/>
                  <a:pt x="33765" y="81538"/>
                  <a:pt x="33765" y="81538"/>
                </a:cubicBezTo>
                <a:cubicBezTo>
                  <a:pt x="33522" y="83269"/>
                  <a:pt x="34736" y="85192"/>
                  <a:pt x="34736" y="85192"/>
                </a:cubicBezTo>
                <a:cubicBezTo>
                  <a:pt x="32793" y="83653"/>
                  <a:pt x="31093" y="81730"/>
                  <a:pt x="31093" y="81730"/>
                </a:cubicBezTo>
                <a:close/>
                <a:moveTo>
                  <a:pt x="62914" y="72500"/>
                </a:moveTo>
                <a:cubicBezTo>
                  <a:pt x="62914" y="72500"/>
                  <a:pt x="63886" y="65192"/>
                  <a:pt x="63400" y="60961"/>
                </a:cubicBezTo>
                <a:cubicBezTo>
                  <a:pt x="70688" y="60961"/>
                  <a:pt x="70688" y="60961"/>
                  <a:pt x="70688" y="60961"/>
                </a:cubicBezTo>
                <a:cubicBezTo>
                  <a:pt x="70688" y="60961"/>
                  <a:pt x="68502" y="67500"/>
                  <a:pt x="62914" y="72500"/>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31" name="任意多边形 26"/>
          <p:cNvSpPr/>
          <p:nvPr>
            <p:custDataLst>
              <p:tags r:id="rId11"/>
            </p:custDataLst>
          </p:nvPr>
        </p:nvSpPr>
        <p:spPr>
          <a:xfrm>
            <a:off x="9595485" y="5937250"/>
            <a:ext cx="711835" cy="899160"/>
          </a:xfrm>
          <a:custGeom>
            <a:avLst/>
            <a:gdLst/>
            <a:ahLst/>
            <a:cxnLst/>
            <a:rect l="0" t="0" r="0" b="0"/>
            <a:pathLst>
              <a:path w="120000" h="120000" extrusionOk="0">
                <a:moveTo>
                  <a:pt x="82526" y="119666"/>
                </a:moveTo>
                <a:cubicBezTo>
                  <a:pt x="81684" y="119666"/>
                  <a:pt x="81684" y="119666"/>
                  <a:pt x="81684" y="119666"/>
                </a:cubicBezTo>
                <a:cubicBezTo>
                  <a:pt x="82105" y="119666"/>
                  <a:pt x="82526" y="119666"/>
                  <a:pt x="82526" y="119666"/>
                </a:cubicBezTo>
                <a:close/>
                <a:moveTo>
                  <a:pt x="107789" y="68333"/>
                </a:moveTo>
                <a:cubicBezTo>
                  <a:pt x="107789" y="68333"/>
                  <a:pt x="106105" y="64000"/>
                  <a:pt x="101473" y="65666"/>
                </a:cubicBezTo>
                <a:cubicBezTo>
                  <a:pt x="101052" y="63000"/>
                  <a:pt x="96842" y="63333"/>
                  <a:pt x="96842" y="63333"/>
                </a:cubicBezTo>
                <a:cubicBezTo>
                  <a:pt x="96842" y="63333"/>
                  <a:pt x="96842" y="57666"/>
                  <a:pt x="91789" y="58000"/>
                </a:cubicBezTo>
                <a:cubicBezTo>
                  <a:pt x="86736" y="58333"/>
                  <a:pt x="84210" y="61333"/>
                  <a:pt x="84210" y="61333"/>
                </a:cubicBezTo>
                <a:cubicBezTo>
                  <a:pt x="84210" y="61333"/>
                  <a:pt x="79157" y="61666"/>
                  <a:pt x="80000" y="65333"/>
                </a:cubicBezTo>
                <a:cubicBezTo>
                  <a:pt x="77473" y="65666"/>
                  <a:pt x="76631" y="67666"/>
                  <a:pt x="76631" y="67666"/>
                </a:cubicBezTo>
                <a:cubicBezTo>
                  <a:pt x="76631" y="67666"/>
                  <a:pt x="71157" y="67666"/>
                  <a:pt x="71157" y="72333"/>
                </a:cubicBezTo>
                <a:cubicBezTo>
                  <a:pt x="70736" y="77333"/>
                  <a:pt x="75368" y="81333"/>
                  <a:pt x="80842" y="78333"/>
                </a:cubicBezTo>
                <a:cubicBezTo>
                  <a:pt x="80842" y="78333"/>
                  <a:pt x="82105" y="80666"/>
                  <a:pt x="84210" y="81000"/>
                </a:cubicBezTo>
                <a:cubicBezTo>
                  <a:pt x="84210" y="81000"/>
                  <a:pt x="84210" y="85666"/>
                  <a:pt x="80000" y="88000"/>
                </a:cubicBezTo>
                <a:cubicBezTo>
                  <a:pt x="76210" y="90333"/>
                  <a:pt x="68631" y="92666"/>
                  <a:pt x="68631" y="92666"/>
                </a:cubicBezTo>
                <a:cubicBezTo>
                  <a:pt x="68631" y="92666"/>
                  <a:pt x="66526" y="82333"/>
                  <a:pt x="63999" y="75333"/>
                </a:cubicBezTo>
                <a:cubicBezTo>
                  <a:pt x="61473" y="68333"/>
                  <a:pt x="62315" y="59666"/>
                  <a:pt x="62315" y="59666"/>
                </a:cubicBezTo>
                <a:cubicBezTo>
                  <a:pt x="62315" y="59666"/>
                  <a:pt x="65684" y="60000"/>
                  <a:pt x="67789" y="58333"/>
                </a:cubicBezTo>
                <a:cubicBezTo>
                  <a:pt x="70315" y="57000"/>
                  <a:pt x="80842" y="65333"/>
                  <a:pt x="88842" y="52000"/>
                </a:cubicBezTo>
                <a:cubicBezTo>
                  <a:pt x="88842" y="52000"/>
                  <a:pt x="104842" y="55333"/>
                  <a:pt x="112421" y="44333"/>
                </a:cubicBezTo>
                <a:cubicBezTo>
                  <a:pt x="119999" y="33000"/>
                  <a:pt x="103157" y="25666"/>
                  <a:pt x="97684" y="26666"/>
                </a:cubicBezTo>
                <a:cubicBezTo>
                  <a:pt x="97684" y="26666"/>
                  <a:pt x="96000" y="16333"/>
                  <a:pt x="81263" y="18666"/>
                </a:cubicBezTo>
                <a:cubicBezTo>
                  <a:pt x="81263" y="18666"/>
                  <a:pt x="80000" y="12333"/>
                  <a:pt x="72000" y="12666"/>
                </a:cubicBezTo>
                <a:cubicBezTo>
                  <a:pt x="72000" y="12666"/>
                  <a:pt x="69894" y="666"/>
                  <a:pt x="55578" y="0"/>
                </a:cubicBezTo>
                <a:cubicBezTo>
                  <a:pt x="44210" y="0"/>
                  <a:pt x="39578" y="8000"/>
                  <a:pt x="39578" y="8000"/>
                </a:cubicBezTo>
                <a:cubicBezTo>
                  <a:pt x="39578" y="8000"/>
                  <a:pt x="28210" y="7000"/>
                  <a:pt x="28210" y="18333"/>
                </a:cubicBezTo>
                <a:cubicBezTo>
                  <a:pt x="28210" y="18333"/>
                  <a:pt x="21473" y="19666"/>
                  <a:pt x="18947" y="23666"/>
                </a:cubicBezTo>
                <a:cubicBezTo>
                  <a:pt x="16421" y="25000"/>
                  <a:pt x="5052" y="24000"/>
                  <a:pt x="7157" y="34333"/>
                </a:cubicBezTo>
                <a:cubicBezTo>
                  <a:pt x="7157" y="34333"/>
                  <a:pt x="0" y="44333"/>
                  <a:pt x="10105" y="51666"/>
                </a:cubicBezTo>
                <a:cubicBezTo>
                  <a:pt x="18526" y="56333"/>
                  <a:pt x="30315" y="51666"/>
                  <a:pt x="30315" y="51666"/>
                </a:cubicBezTo>
                <a:cubicBezTo>
                  <a:pt x="30315" y="51666"/>
                  <a:pt x="34947" y="57666"/>
                  <a:pt x="42947" y="59000"/>
                </a:cubicBezTo>
                <a:cubicBezTo>
                  <a:pt x="42947" y="59000"/>
                  <a:pt x="49263" y="71000"/>
                  <a:pt x="54736" y="77666"/>
                </a:cubicBezTo>
                <a:cubicBezTo>
                  <a:pt x="56000" y="79333"/>
                  <a:pt x="61473" y="89000"/>
                  <a:pt x="58947" y="101333"/>
                </a:cubicBezTo>
                <a:cubicBezTo>
                  <a:pt x="56842" y="112666"/>
                  <a:pt x="50526" y="118666"/>
                  <a:pt x="49684" y="119666"/>
                </a:cubicBezTo>
                <a:cubicBezTo>
                  <a:pt x="81684" y="119666"/>
                  <a:pt x="81684" y="119666"/>
                  <a:pt x="81684" y="119666"/>
                </a:cubicBezTo>
                <a:cubicBezTo>
                  <a:pt x="79578" y="119666"/>
                  <a:pt x="74526" y="119666"/>
                  <a:pt x="72421" y="118000"/>
                </a:cubicBezTo>
                <a:cubicBezTo>
                  <a:pt x="69473" y="116000"/>
                  <a:pt x="70736" y="113666"/>
                  <a:pt x="69894" y="108666"/>
                </a:cubicBezTo>
                <a:cubicBezTo>
                  <a:pt x="69052" y="103666"/>
                  <a:pt x="69473" y="96000"/>
                  <a:pt x="69473" y="96000"/>
                </a:cubicBezTo>
                <a:cubicBezTo>
                  <a:pt x="69473" y="96000"/>
                  <a:pt x="88000" y="87333"/>
                  <a:pt x="90526" y="82000"/>
                </a:cubicBezTo>
                <a:cubicBezTo>
                  <a:pt x="92631" y="82666"/>
                  <a:pt x="104842" y="82000"/>
                  <a:pt x="104842" y="78666"/>
                </a:cubicBezTo>
                <a:cubicBezTo>
                  <a:pt x="106947" y="79333"/>
                  <a:pt x="114526" y="77666"/>
                  <a:pt x="113684" y="72666"/>
                </a:cubicBezTo>
                <a:cubicBezTo>
                  <a:pt x="112842" y="68666"/>
                  <a:pt x="107789" y="68333"/>
                  <a:pt x="107789" y="68333"/>
                </a:cubicBezTo>
                <a:close/>
                <a:moveTo>
                  <a:pt x="49263" y="61000"/>
                </a:moveTo>
                <a:cubicBezTo>
                  <a:pt x="56421" y="61000"/>
                  <a:pt x="56421" y="61000"/>
                  <a:pt x="56421" y="61000"/>
                </a:cubicBezTo>
                <a:cubicBezTo>
                  <a:pt x="56000" y="64999"/>
                  <a:pt x="57263" y="72333"/>
                  <a:pt x="57263" y="72333"/>
                </a:cubicBezTo>
                <a:cubicBezTo>
                  <a:pt x="51368" y="67333"/>
                  <a:pt x="49263" y="61000"/>
                  <a:pt x="49263" y="61000"/>
                </a:cubicBezTo>
                <a:close/>
                <a:moveTo>
                  <a:pt x="85052" y="85000"/>
                </a:moveTo>
                <a:cubicBezTo>
                  <a:pt x="85052" y="85000"/>
                  <a:pt x="86315" y="83000"/>
                  <a:pt x="85894" y="81666"/>
                </a:cubicBezTo>
                <a:cubicBezTo>
                  <a:pt x="85894" y="81666"/>
                  <a:pt x="88000" y="81666"/>
                  <a:pt x="88842" y="81666"/>
                </a:cubicBezTo>
                <a:cubicBezTo>
                  <a:pt x="88842" y="81666"/>
                  <a:pt x="87157" y="83666"/>
                  <a:pt x="85052" y="85000"/>
                </a:cubicBezTo>
                <a:close/>
                <a:moveTo>
                  <a:pt x="49263" y="120000"/>
                </a:moveTo>
                <a:cubicBezTo>
                  <a:pt x="49263" y="120000"/>
                  <a:pt x="49263" y="120000"/>
                  <a:pt x="49684" y="119666"/>
                </a:cubicBezTo>
                <a:cubicBezTo>
                  <a:pt x="49263" y="119666"/>
                  <a:pt x="49263" y="119666"/>
                  <a:pt x="49263" y="119666"/>
                </a:cubicBezTo>
                <a:lnTo>
                  <a:pt x="49263" y="120000"/>
                </a:ln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33" name="任意多边形 27"/>
          <p:cNvSpPr/>
          <p:nvPr>
            <p:custDataLst>
              <p:tags r:id="rId12"/>
            </p:custDataLst>
          </p:nvPr>
        </p:nvSpPr>
        <p:spPr>
          <a:xfrm>
            <a:off x="10364470" y="6029960"/>
            <a:ext cx="637540" cy="806450"/>
          </a:xfrm>
          <a:custGeom>
            <a:avLst/>
            <a:gdLst/>
            <a:ahLst/>
            <a:cxnLst/>
            <a:rect l="0" t="0" r="0" b="0"/>
            <a:pathLst>
              <a:path w="120000" h="120000" extrusionOk="0">
                <a:moveTo>
                  <a:pt x="70588" y="119628"/>
                </a:moveTo>
                <a:cubicBezTo>
                  <a:pt x="70588" y="119628"/>
                  <a:pt x="70588" y="119628"/>
                  <a:pt x="70588" y="119628"/>
                </a:cubicBezTo>
                <a:cubicBezTo>
                  <a:pt x="70588" y="120000"/>
                  <a:pt x="70588" y="120000"/>
                  <a:pt x="70588" y="120000"/>
                </a:cubicBezTo>
                <a:lnTo>
                  <a:pt x="70588" y="119628"/>
                </a:lnTo>
                <a:close/>
                <a:moveTo>
                  <a:pt x="38117" y="119628"/>
                </a:moveTo>
                <a:cubicBezTo>
                  <a:pt x="37176" y="119628"/>
                  <a:pt x="37176" y="119628"/>
                  <a:pt x="37176" y="119628"/>
                </a:cubicBezTo>
                <a:cubicBezTo>
                  <a:pt x="37176" y="119628"/>
                  <a:pt x="37647" y="119628"/>
                  <a:pt x="38117" y="119628"/>
                </a:cubicBezTo>
                <a:close/>
                <a:moveTo>
                  <a:pt x="112941" y="34551"/>
                </a:moveTo>
                <a:cubicBezTo>
                  <a:pt x="114823"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000" y="12631"/>
                  <a:pt x="39058" y="18947"/>
                  <a:pt x="39058" y="18947"/>
                </a:cubicBezTo>
                <a:cubicBezTo>
                  <a:pt x="24000" y="16346"/>
                  <a:pt x="22117" y="27120"/>
                  <a:pt x="22117" y="27120"/>
                </a:cubicBezTo>
                <a:cubicBezTo>
                  <a:pt x="16470" y="25634"/>
                  <a:pt x="0" y="33065"/>
                  <a:pt x="7529" y="44582"/>
                </a:cubicBezTo>
                <a:cubicBezTo>
                  <a:pt x="15058" y="55727"/>
                  <a:pt x="31058" y="52383"/>
                  <a:pt x="31058" y="52383"/>
                </a:cubicBezTo>
                <a:cubicBezTo>
                  <a:pt x="39058" y="65386"/>
                  <a:pt x="49411" y="57213"/>
                  <a:pt x="52235" y="58699"/>
                </a:cubicBezTo>
                <a:cubicBezTo>
                  <a:pt x="54588" y="59814"/>
                  <a:pt x="57882" y="59814"/>
                  <a:pt x="57882" y="59814"/>
                </a:cubicBezTo>
                <a:cubicBezTo>
                  <a:pt x="57882" y="59814"/>
                  <a:pt x="58352" y="68359"/>
                  <a:pt x="56000" y="75417"/>
                </a:cubicBezTo>
                <a:cubicBezTo>
                  <a:pt x="53176" y="82476"/>
                  <a:pt x="51294" y="92879"/>
                  <a:pt x="51294" y="92879"/>
                </a:cubicBezTo>
                <a:cubicBezTo>
                  <a:pt x="51294" y="92879"/>
                  <a:pt x="43764" y="90650"/>
                  <a:pt x="40000" y="88049"/>
                </a:cubicBezTo>
                <a:cubicBezTo>
                  <a:pt x="35764" y="85820"/>
                  <a:pt x="35764" y="80990"/>
                  <a:pt x="35764" y="80990"/>
                </a:cubicBezTo>
                <a:cubicBezTo>
                  <a:pt x="37647" y="80619"/>
                  <a:pt x="39058" y="78390"/>
                  <a:pt x="39058" y="78390"/>
                </a:cubicBezTo>
                <a:cubicBezTo>
                  <a:pt x="44705" y="81362"/>
                  <a:pt x="49411" y="77275"/>
                  <a:pt x="48941" y="72445"/>
                </a:cubicBezTo>
                <a:cubicBezTo>
                  <a:pt x="48941" y="67616"/>
                  <a:pt x="43294" y="67987"/>
                  <a:pt x="43294" y="67987"/>
                </a:cubicBezTo>
                <a:cubicBezTo>
                  <a:pt x="43294" y="67987"/>
                  <a:pt x="42823" y="65758"/>
                  <a:pt x="40000" y="65386"/>
                </a:cubicBezTo>
                <a:cubicBezTo>
                  <a:pt x="40470" y="61671"/>
                  <a:pt x="35764" y="61300"/>
                  <a:pt x="35764" y="61300"/>
                </a:cubicBezTo>
                <a:cubicBezTo>
                  <a:pt x="35764" y="61300"/>
                  <a:pt x="33411" y="58699"/>
                  <a:pt x="28235" y="58328"/>
                </a:cubicBezTo>
                <a:cubicBezTo>
                  <a:pt x="23529" y="57956"/>
                  <a:pt x="23058" y="63529"/>
                  <a:pt x="23058" y="63529"/>
                </a:cubicBezTo>
                <a:cubicBezTo>
                  <a:pt x="23058" y="63529"/>
                  <a:pt x="18823" y="63157"/>
                  <a:pt x="18352" y="65758"/>
                </a:cubicBezTo>
                <a:cubicBezTo>
                  <a:pt x="14117" y="64272"/>
                  <a:pt x="12235" y="68359"/>
                  <a:pt x="12235" y="68359"/>
                </a:cubicBezTo>
                <a:cubicBezTo>
                  <a:pt x="12235" y="68359"/>
                  <a:pt x="7529" y="68730"/>
                  <a:pt x="6117" y="72817"/>
                </a:cubicBezTo>
                <a:cubicBezTo>
                  <a:pt x="5176" y="77647"/>
                  <a:pt x="12705" y="79504"/>
                  <a:pt x="15058" y="78761"/>
                </a:cubicBezTo>
                <a:cubicBezTo>
                  <a:pt x="15058" y="82105"/>
                  <a:pt x="27294" y="82476"/>
                  <a:pt x="29176" y="82105"/>
                </a:cubicBezTo>
                <a:cubicBezTo>
                  <a:pt x="32000" y="87306"/>
                  <a:pt x="50823" y="96222"/>
                  <a:pt x="50823" y="96222"/>
                </a:cubicBezTo>
                <a:cubicBezTo>
                  <a:pt x="50823" y="96222"/>
                  <a:pt x="50823" y="103653"/>
                  <a:pt x="49882" y="108482"/>
                </a:cubicBezTo>
                <a:cubicBezTo>
                  <a:pt x="49411" y="113684"/>
                  <a:pt x="50352" y="115913"/>
                  <a:pt x="47529" y="117770"/>
                </a:cubicBezTo>
                <a:cubicBezTo>
                  <a:pt x="45647" y="119628"/>
                  <a:pt x="40470" y="119628"/>
                  <a:pt x="38117" y="119628"/>
                </a:cubicBezTo>
                <a:cubicBezTo>
                  <a:pt x="70588" y="119628"/>
                  <a:pt x="70588" y="119628"/>
                  <a:pt x="70588" y="119628"/>
                </a:cubicBezTo>
                <a:cubicBezTo>
                  <a:pt x="69176" y="118885"/>
                  <a:pt x="63058" y="112941"/>
                  <a:pt x="60705" y="101424"/>
                </a:cubicBezTo>
                <a:cubicBezTo>
                  <a:pt x="58823" y="89164"/>
                  <a:pt x="64000" y="79504"/>
                  <a:pt x="65411" y="78018"/>
                </a:cubicBezTo>
                <a:cubicBezTo>
                  <a:pt x="70588" y="70959"/>
                  <a:pt x="76705" y="59071"/>
                  <a:pt x="76705"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1058" y="60928"/>
                  <a:pt x="71058" y="60928"/>
                  <a:pt x="71058" y="60928"/>
                </a:cubicBezTo>
                <a:cubicBezTo>
                  <a:pt x="71058" y="60928"/>
                  <a:pt x="68705" y="67616"/>
                  <a:pt x="63058" y="7244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34" name="任意多边形 28"/>
          <p:cNvSpPr/>
          <p:nvPr>
            <p:custDataLst>
              <p:tags r:id="rId13"/>
            </p:custDataLst>
          </p:nvPr>
        </p:nvSpPr>
        <p:spPr>
          <a:xfrm>
            <a:off x="9023985" y="6029960"/>
            <a:ext cx="637540" cy="806450"/>
          </a:xfrm>
          <a:custGeom>
            <a:avLst/>
            <a:gdLst/>
            <a:ahLst/>
            <a:cxnLst/>
            <a:rect l="0" t="0" r="0" b="0"/>
            <a:pathLst>
              <a:path w="120000" h="120000" extrusionOk="0">
                <a:moveTo>
                  <a:pt x="38117" y="119628"/>
                </a:moveTo>
                <a:cubicBezTo>
                  <a:pt x="37176" y="119628"/>
                  <a:pt x="37176" y="119628"/>
                  <a:pt x="37176" y="119628"/>
                </a:cubicBezTo>
                <a:cubicBezTo>
                  <a:pt x="37176" y="119628"/>
                  <a:pt x="37647" y="119628"/>
                  <a:pt x="38117" y="119628"/>
                </a:cubicBezTo>
                <a:close/>
                <a:moveTo>
                  <a:pt x="70588" y="119628"/>
                </a:moveTo>
                <a:cubicBezTo>
                  <a:pt x="70588" y="119628"/>
                  <a:pt x="70588" y="119628"/>
                  <a:pt x="70588" y="119628"/>
                </a:cubicBezTo>
                <a:cubicBezTo>
                  <a:pt x="70588" y="120000"/>
                  <a:pt x="70588" y="120000"/>
                  <a:pt x="70588" y="120000"/>
                </a:cubicBezTo>
                <a:lnTo>
                  <a:pt x="70588" y="119628"/>
                </a:lnTo>
                <a:close/>
                <a:moveTo>
                  <a:pt x="112941" y="34551"/>
                </a:moveTo>
                <a:cubicBezTo>
                  <a:pt x="115294"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470" y="12631"/>
                  <a:pt x="39058" y="18947"/>
                  <a:pt x="39058" y="18947"/>
                </a:cubicBezTo>
                <a:cubicBezTo>
                  <a:pt x="24000" y="16346"/>
                  <a:pt x="22117" y="27120"/>
                  <a:pt x="22117" y="27120"/>
                </a:cubicBezTo>
                <a:cubicBezTo>
                  <a:pt x="16941" y="25634"/>
                  <a:pt x="0" y="33065"/>
                  <a:pt x="7529" y="44582"/>
                </a:cubicBezTo>
                <a:cubicBezTo>
                  <a:pt x="15529" y="55727"/>
                  <a:pt x="31058" y="52383"/>
                  <a:pt x="31058" y="52383"/>
                </a:cubicBezTo>
                <a:cubicBezTo>
                  <a:pt x="39529" y="65386"/>
                  <a:pt x="49411" y="57213"/>
                  <a:pt x="52235" y="58699"/>
                </a:cubicBezTo>
                <a:cubicBezTo>
                  <a:pt x="54588" y="59814"/>
                  <a:pt x="57882" y="59814"/>
                  <a:pt x="57882" y="59814"/>
                </a:cubicBezTo>
                <a:cubicBezTo>
                  <a:pt x="57882" y="59814"/>
                  <a:pt x="58352" y="68359"/>
                  <a:pt x="56000" y="75417"/>
                </a:cubicBezTo>
                <a:cubicBezTo>
                  <a:pt x="53176" y="82476"/>
                  <a:pt x="51764" y="92879"/>
                  <a:pt x="51764" y="92879"/>
                </a:cubicBezTo>
                <a:cubicBezTo>
                  <a:pt x="51764" y="92879"/>
                  <a:pt x="43764" y="90650"/>
                  <a:pt x="40000" y="88049"/>
                </a:cubicBezTo>
                <a:cubicBezTo>
                  <a:pt x="35764" y="85820"/>
                  <a:pt x="35764" y="80990"/>
                  <a:pt x="35764" y="80990"/>
                </a:cubicBezTo>
                <a:cubicBezTo>
                  <a:pt x="37647" y="80619"/>
                  <a:pt x="39058" y="78390"/>
                  <a:pt x="39058" y="78390"/>
                </a:cubicBezTo>
                <a:cubicBezTo>
                  <a:pt x="44705" y="81362"/>
                  <a:pt x="49411" y="77275"/>
                  <a:pt x="48941" y="72445"/>
                </a:cubicBezTo>
                <a:cubicBezTo>
                  <a:pt x="48941" y="67616"/>
                  <a:pt x="43294" y="67987"/>
                  <a:pt x="43294" y="67987"/>
                </a:cubicBezTo>
                <a:cubicBezTo>
                  <a:pt x="43294" y="67987"/>
                  <a:pt x="42823" y="65758"/>
                  <a:pt x="40000" y="65386"/>
                </a:cubicBezTo>
                <a:cubicBezTo>
                  <a:pt x="40941" y="61671"/>
                  <a:pt x="35764" y="61300"/>
                  <a:pt x="35764" y="61300"/>
                </a:cubicBezTo>
                <a:cubicBezTo>
                  <a:pt x="35764" y="61300"/>
                  <a:pt x="33411" y="58699"/>
                  <a:pt x="28235" y="58328"/>
                </a:cubicBezTo>
                <a:cubicBezTo>
                  <a:pt x="23529" y="57956"/>
                  <a:pt x="23058" y="63529"/>
                  <a:pt x="23058" y="63529"/>
                </a:cubicBezTo>
                <a:cubicBezTo>
                  <a:pt x="23058" y="63529"/>
                  <a:pt x="18823" y="63157"/>
                  <a:pt x="18352" y="65758"/>
                </a:cubicBezTo>
                <a:cubicBezTo>
                  <a:pt x="14117" y="64272"/>
                  <a:pt x="12235" y="68359"/>
                  <a:pt x="12235" y="68359"/>
                </a:cubicBezTo>
                <a:cubicBezTo>
                  <a:pt x="12235" y="68359"/>
                  <a:pt x="7529" y="68730"/>
                  <a:pt x="6117" y="72817"/>
                </a:cubicBezTo>
                <a:cubicBezTo>
                  <a:pt x="5176" y="77647"/>
                  <a:pt x="13176" y="79504"/>
                  <a:pt x="15058" y="78761"/>
                </a:cubicBezTo>
                <a:cubicBezTo>
                  <a:pt x="15058" y="82105"/>
                  <a:pt x="27294" y="82476"/>
                  <a:pt x="29176" y="82105"/>
                </a:cubicBezTo>
                <a:cubicBezTo>
                  <a:pt x="32000" y="87306"/>
                  <a:pt x="50823" y="96222"/>
                  <a:pt x="50823" y="96222"/>
                </a:cubicBezTo>
                <a:cubicBezTo>
                  <a:pt x="50823" y="96222"/>
                  <a:pt x="50823" y="103653"/>
                  <a:pt x="49882" y="108482"/>
                </a:cubicBezTo>
                <a:cubicBezTo>
                  <a:pt x="49411" y="113684"/>
                  <a:pt x="50352" y="115913"/>
                  <a:pt x="48000" y="117770"/>
                </a:cubicBezTo>
                <a:cubicBezTo>
                  <a:pt x="45647" y="119628"/>
                  <a:pt x="40470" y="119628"/>
                  <a:pt x="38117" y="119628"/>
                </a:cubicBezTo>
                <a:cubicBezTo>
                  <a:pt x="70588" y="119628"/>
                  <a:pt x="70588" y="119628"/>
                  <a:pt x="70588" y="119628"/>
                </a:cubicBezTo>
                <a:cubicBezTo>
                  <a:pt x="69176" y="118885"/>
                  <a:pt x="63058" y="112941"/>
                  <a:pt x="60705" y="101424"/>
                </a:cubicBezTo>
                <a:cubicBezTo>
                  <a:pt x="58823" y="89164"/>
                  <a:pt x="64000" y="79504"/>
                  <a:pt x="65411" y="78018"/>
                </a:cubicBezTo>
                <a:cubicBezTo>
                  <a:pt x="70588" y="70959"/>
                  <a:pt x="77176" y="59071"/>
                  <a:pt x="77176"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1058" y="60928"/>
                  <a:pt x="71058" y="60928"/>
                  <a:pt x="71058" y="60928"/>
                </a:cubicBezTo>
                <a:cubicBezTo>
                  <a:pt x="71058" y="60928"/>
                  <a:pt x="68705" y="67616"/>
                  <a:pt x="63058" y="7244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35" name="任意多边形 17"/>
          <p:cNvSpPr/>
          <p:nvPr>
            <p:custDataLst>
              <p:tags r:id="rId14"/>
            </p:custDataLst>
          </p:nvPr>
        </p:nvSpPr>
        <p:spPr>
          <a:xfrm>
            <a:off x="-11430" y="5235575"/>
            <a:ext cx="1268730" cy="1600835"/>
          </a:xfrm>
          <a:custGeom>
            <a:avLst/>
            <a:gdLst/>
            <a:ahLst/>
            <a:cxnLst/>
            <a:rect l="0" t="0" r="0" b="0"/>
            <a:pathLst>
              <a:path w="120000" h="120000" extrusionOk="0">
                <a:moveTo>
                  <a:pt x="70532" y="119812"/>
                </a:moveTo>
                <a:cubicBezTo>
                  <a:pt x="70295" y="119812"/>
                  <a:pt x="70295" y="119812"/>
                  <a:pt x="70295" y="119812"/>
                </a:cubicBezTo>
                <a:cubicBezTo>
                  <a:pt x="70532" y="119812"/>
                  <a:pt x="70532" y="120000"/>
                  <a:pt x="70532" y="120000"/>
                </a:cubicBezTo>
                <a:lnTo>
                  <a:pt x="70532" y="119812"/>
                </a:lnTo>
                <a:close/>
                <a:moveTo>
                  <a:pt x="38106" y="119812"/>
                </a:moveTo>
                <a:cubicBezTo>
                  <a:pt x="37159" y="119812"/>
                  <a:pt x="37159" y="119812"/>
                  <a:pt x="37159" y="119812"/>
                </a:cubicBezTo>
                <a:cubicBezTo>
                  <a:pt x="37159" y="119812"/>
                  <a:pt x="37633" y="119812"/>
                  <a:pt x="38106" y="119812"/>
                </a:cubicBezTo>
                <a:close/>
                <a:moveTo>
                  <a:pt x="112662" y="34258"/>
                </a:moveTo>
                <a:cubicBezTo>
                  <a:pt x="114792" y="24149"/>
                  <a:pt x="103431" y="25085"/>
                  <a:pt x="101065" y="23775"/>
                </a:cubicBezTo>
                <a:cubicBezTo>
                  <a:pt x="98698" y="19656"/>
                  <a:pt x="91834" y="18533"/>
                  <a:pt x="91834" y="18533"/>
                </a:cubicBezTo>
                <a:cubicBezTo>
                  <a:pt x="91597" y="7113"/>
                  <a:pt x="80236" y="8237"/>
                  <a:pt x="80236" y="8237"/>
                </a:cubicBezTo>
                <a:cubicBezTo>
                  <a:pt x="80236" y="8237"/>
                  <a:pt x="75502" y="0"/>
                  <a:pt x="64142" y="187"/>
                </a:cubicBezTo>
                <a:cubicBezTo>
                  <a:pt x="49940" y="748"/>
                  <a:pt x="48047" y="12730"/>
                  <a:pt x="48047" y="12730"/>
                </a:cubicBezTo>
                <a:cubicBezTo>
                  <a:pt x="40000" y="12542"/>
                  <a:pt x="38816" y="18720"/>
                  <a:pt x="38816" y="18720"/>
                </a:cubicBezTo>
                <a:cubicBezTo>
                  <a:pt x="23905" y="16287"/>
                  <a:pt x="22011" y="26957"/>
                  <a:pt x="22011" y="26957"/>
                </a:cubicBezTo>
                <a:cubicBezTo>
                  <a:pt x="16568" y="25647"/>
                  <a:pt x="0" y="33135"/>
                  <a:pt x="7573" y="44368"/>
                </a:cubicBezTo>
                <a:cubicBezTo>
                  <a:pt x="15147" y="55600"/>
                  <a:pt x="30769" y="52230"/>
                  <a:pt x="30769" y="52230"/>
                </a:cubicBezTo>
                <a:cubicBezTo>
                  <a:pt x="39053" y="65335"/>
                  <a:pt x="49467" y="57098"/>
                  <a:pt x="51834" y="58408"/>
                </a:cubicBezTo>
                <a:cubicBezTo>
                  <a:pt x="54437" y="59906"/>
                  <a:pt x="57514" y="59719"/>
                  <a:pt x="57514" y="59719"/>
                </a:cubicBezTo>
                <a:cubicBezTo>
                  <a:pt x="57514" y="59719"/>
                  <a:pt x="58461" y="68330"/>
                  <a:pt x="55857" y="75444"/>
                </a:cubicBezTo>
                <a:cubicBezTo>
                  <a:pt x="53254" y="82558"/>
                  <a:pt x="51360" y="92854"/>
                  <a:pt x="51360" y="92854"/>
                </a:cubicBezTo>
                <a:cubicBezTo>
                  <a:pt x="51360" y="92854"/>
                  <a:pt x="43786" y="90421"/>
                  <a:pt x="39763" y="88174"/>
                </a:cubicBezTo>
                <a:cubicBezTo>
                  <a:pt x="35739" y="85741"/>
                  <a:pt x="35739" y="81060"/>
                  <a:pt x="35739" y="81060"/>
                </a:cubicBezTo>
                <a:cubicBezTo>
                  <a:pt x="37633" y="80686"/>
                  <a:pt x="38816" y="78439"/>
                  <a:pt x="38816" y="78439"/>
                </a:cubicBezTo>
                <a:cubicBezTo>
                  <a:pt x="44497" y="81435"/>
                  <a:pt x="49230" y="77316"/>
                  <a:pt x="48994" y="72449"/>
                </a:cubicBezTo>
                <a:cubicBezTo>
                  <a:pt x="48520" y="67769"/>
                  <a:pt x="43076" y="67769"/>
                  <a:pt x="43076" y="67769"/>
                </a:cubicBezTo>
                <a:cubicBezTo>
                  <a:pt x="43076" y="67769"/>
                  <a:pt x="42603" y="65897"/>
                  <a:pt x="40000" y="65335"/>
                </a:cubicBezTo>
                <a:cubicBezTo>
                  <a:pt x="40473" y="61591"/>
                  <a:pt x="35502" y="61404"/>
                  <a:pt x="35502" y="61404"/>
                </a:cubicBezTo>
                <a:cubicBezTo>
                  <a:pt x="35502" y="61404"/>
                  <a:pt x="33372" y="58595"/>
                  <a:pt x="28165" y="58221"/>
                </a:cubicBezTo>
                <a:cubicBezTo>
                  <a:pt x="23195" y="57659"/>
                  <a:pt x="22958" y="63276"/>
                  <a:pt x="22958" y="63276"/>
                </a:cubicBezTo>
                <a:cubicBezTo>
                  <a:pt x="22958" y="63276"/>
                  <a:pt x="18934" y="63088"/>
                  <a:pt x="18461" y="65522"/>
                </a:cubicBezTo>
                <a:cubicBezTo>
                  <a:pt x="13964" y="64024"/>
                  <a:pt x="12307" y="68330"/>
                  <a:pt x="12307" y="68330"/>
                </a:cubicBezTo>
                <a:cubicBezTo>
                  <a:pt x="12307" y="68330"/>
                  <a:pt x="7100" y="68705"/>
                  <a:pt x="6153" y="72823"/>
                </a:cubicBezTo>
                <a:cubicBezTo>
                  <a:pt x="5207" y="77691"/>
                  <a:pt x="12781" y="79563"/>
                  <a:pt x="14911" y="78627"/>
                </a:cubicBezTo>
                <a:cubicBezTo>
                  <a:pt x="14911" y="81996"/>
                  <a:pt x="27218" y="82558"/>
                  <a:pt x="29112" y="81996"/>
                </a:cubicBezTo>
                <a:cubicBezTo>
                  <a:pt x="31952" y="87425"/>
                  <a:pt x="50414" y="96037"/>
                  <a:pt x="50414" y="96037"/>
                </a:cubicBezTo>
                <a:cubicBezTo>
                  <a:pt x="50414" y="96037"/>
                  <a:pt x="50650" y="103525"/>
                  <a:pt x="49940" y="108580"/>
                </a:cubicBezTo>
                <a:cubicBezTo>
                  <a:pt x="49230" y="113634"/>
                  <a:pt x="50414" y="115881"/>
                  <a:pt x="47573" y="117940"/>
                </a:cubicBezTo>
                <a:cubicBezTo>
                  <a:pt x="45443" y="119625"/>
                  <a:pt x="40236" y="119812"/>
                  <a:pt x="38106" y="119812"/>
                </a:cubicBezTo>
                <a:cubicBezTo>
                  <a:pt x="70295" y="119812"/>
                  <a:pt x="70295" y="119812"/>
                  <a:pt x="70295" y="119812"/>
                </a:cubicBezTo>
                <a:cubicBezTo>
                  <a:pt x="69112" y="118876"/>
                  <a:pt x="62958" y="112886"/>
                  <a:pt x="60828" y="101466"/>
                </a:cubicBezTo>
                <a:cubicBezTo>
                  <a:pt x="58698" y="89110"/>
                  <a:pt x="63668" y="79375"/>
                  <a:pt x="65088" y="77878"/>
                </a:cubicBezTo>
                <a:cubicBezTo>
                  <a:pt x="70532" y="70951"/>
                  <a:pt x="76686" y="59157"/>
                  <a:pt x="76686" y="59157"/>
                </a:cubicBezTo>
                <a:cubicBezTo>
                  <a:pt x="84970" y="57659"/>
                  <a:pt x="89704" y="51669"/>
                  <a:pt x="89704" y="51669"/>
                </a:cubicBezTo>
                <a:cubicBezTo>
                  <a:pt x="89704" y="51669"/>
                  <a:pt x="101301" y="56349"/>
                  <a:pt x="109585" y="51669"/>
                </a:cubicBezTo>
                <a:cubicBezTo>
                  <a:pt x="120000" y="44368"/>
                  <a:pt x="112662" y="34258"/>
                  <a:pt x="112662" y="34258"/>
                </a:cubicBezTo>
                <a:close/>
                <a:moveTo>
                  <a:pt x="31005" y="81809"/>
                </a:moveTo>
                <a:cubicBezTo>
                  <a:pt x="31952" y="81622"/>
                  <a:pt x="33846" y="81622"/>
                  <a:pt x="33846" y="81622"/>
                </a:cubicBezTo>
                <a:cubicBezTo>
                  <a:pt x="33372" y="83307"/>
                  <a:pt x="34792" y="85179"/>
                  <a:pt x="34792" y="85179"/>
                </a:cubicBezTo>
                <a:cubicBezTo>
                  <a:pt x="32662" y="83681"/>
                  <a:pt x="31005" y="81809"/>
                  <a:pt x="31005" y="81809"/>
                </a:cubicBezTo>
                <a:close/>
                <a:moveTo>
                  <a:pt x="62721" y="72449"/>
                </a:moveTo>
                <a:cubicBezTo>
                  <a:pt x="62721" y="72449"/>
                  <a:pt x="63905" y="65148"/>
                  <a:pt x="63431" y="60842"/>
                </a:cubicBezTo>
                <a:cubicBezTo>
                  <a:pt x="70769" y="61029"/>
                  <a:pt x="70769" y="61029"/>
                  <a:pt x="70769" y="61029"/>
                </a:cubicBezTo>
                <a:cubicBezTo>
                  <a:pt x="70769" y="61029"/>
                  <a:pt x="68639" y="67394"/>
                  <a:pt x="62721" y="72449"/>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37" name="任意多边形 18"/>
          <p:cNvSpPr/>
          <p:nvPr>
            <p:custDataLst>
              <p:tags r:id="rId15"/>
            </p:custDataLst>
          </p:nvPr>
        </p:nvSpPr>
        <p:spPr>
          <a:xfrm>
            <a:off x="2088515" y="5767705"/>
            <a:ext cx="845820" cy="1068705"/>
          </a:xfrm>
          <a:custGeom>
            <a:avLst/>
            <a:gdLst/>
            <a:ahLst/>
            <a:cxnLst/>
            <a:rect l="0" t="0" r="0" b="0"/>
            <a:pathLst>
              <a:path w="120000" h="120000" extrusionOk="0">
                <a:moveTo>
                  <a:pt x="82721" y="119719"/>
                </a:moveTo>
                <a:cubicBezTo>
                  <a:pt x="81656" y="119719"/>
                  <a:pt x="81656" y="119719"/>
                  <a:pt x="81656" y="119719"/>
                </a:cubicBezTo>
                <a:cubicBezTo>
                  <a:pt x="82366" y="119719"/>
                  <a:pt x="82721" y="119719"/>
                  <a:pt x="82721" y="119719"/>
                </a:cubicBezTo>
                <a:close/>
                <a:moveTo>
                  <a:pt x="49349" y="120000"/>
                </a:moveTo>
                <a:cubicBezTo>
                  <a:pt x="49349" y="120000"/>
                  <a:pt x="49349" y="120000"/>
                  <a:pt x="49704" y="119719"/>
                </a:cubicBezTo>
                <a:cubicBezTo>
                  <a:pt x="49349" y="119719"/>
                  <a:pt x="49349" y="119719"/>
                  <a:pt x="49349" y="119719"/>
                </a:cubicBezTo>
                <a:lnTo>
                  <a:pt x="49349" y="120000"/>
                </a:lnTo>
                <a:close/>
                <a:moveTo>
                  <a:pt x="107573" y="68411"/>
                </a:moveTo>
                <a:cubicBezTo>
                  <a:pt x="107573" y="68411"/>
                  <a:pt x="106153" y="64205"/>
                  <a:pt x="101538" y="65607"/>
                </a:cubicBezTo>
                <a:cubicBezTo>
                  <a:pt x="101183" y="63084"/>
                  <a:pt x="96923" y="63364"/>
                  <a:pt x="96923" y="63364"/>
                </a:cubicBezTo>
                <a:cubicBezTo>
                  <a:pt x="96923" y="63364"/>
                  <a:pt x="96568" y="57757"/>
                  <a:pt x="91597" y="58317"/>
                </a:cubicBezTo>
                <a:cubicBezTo>
                  <a:pt x="86627" y="58598"/>
                  <a:pt x="84142" y="61401"/>
                  <a:pt x="84142" y="61401"/>
                </a:cubicBezTo>
                <a:cubicBezTo>
                  <a:pt x="84142" y="61401"/>
                  <a:pt x="79171" y="61682"/>
                  <a:pt x="79881" y="65327"/>
                </a:cubicBezTo>
                <a:cubicBezTo>
                  <a:pt x="77396" y="65887"/>
                  <a:pt x="76686" y="67850"/>
                  <a:pt x="76686" y="67850"/>
                </a:cubicBezTo>
                <a:cubicBezTo>
                  <a:pt x="76686" y="67850"/>
                  <a:pt x="71360" y="67850"/>
                  <a:pt x="71005" y="72616"/>
                </a:cubicBezTo>
                <a:cubicBezTo>
                  <a:pt x="70650" y="77383"/>
                  <a:pt x="75621" y="81588"/>
                  <a:pt x="80946" y="78504"/>
                </a:cubicBezTo>
                <a:cubicBezTo>
                  <a:pt x="80946" y="78504"/>
                  <a:pt x="82366" y="80747"/>
                  <a:pt x="84142" y="81028"/>
                </a:cubicBezTo>
                <a:cubicBezTo>
                  <a:pt x="84142" y="81028"/>
                  <a:pt x="84142" y="85794"/>
                  <a:pt x="80236" y="88037"/>
                </a:cubicBezTo>
                <a:cubicBezTo>
                  <a:pt x="76331" y="90560"/>
                  <a:pt x="68520" y="92803"/>
                  <a:pt x="68520" y="92803"/>
                </a:cubicBezTo>
                <a:cubicBezTo>
                  <a:pt x="68520" y="92803"/>
                  <a:pt x="66745" y="82429"/>
                  <a:pt x="64260" y="75420"/>
                </a:cubicBezTo>
                <a:cubicBezTo>
                  <a:pt x="61420" y="68411"/>
                  <a:pt x="62485" y="59719"/>
                  <a:pt x="62485" y="59719"/>
                </a:cubicBezTo>
                <a:cubicBezTo>
                  <a:pt x="62485" y="59719"/>
                  <a:pt x="65680" y="60000"/>
                  <a:pt x="68165" y="58598"/>
                </a:cubicBezTo>
                <a:cubicBezTo>
                  <a:pt x="70650" y="57196"/>
                  <a:pt x="80591" y="65327"/>
                  <a:pt x="89112" y="52149"/>
                </a:cubicBezTo>
                <a:cubicBezTo>
                  <a:pt x="89112" y="52149"/>
                  <a:pt x="104733" y="55514"/>
                  <a:pt x="112189" y="44299"/>
                </a:cubicBezTo>
                <a:cubicBezTo>
                  <a:pt x="120000" y="33084"/>
                  <a:pt x="103313" y="25794"/>
                  <a:pt x="97988" y="26915"/>
                </a:cubicBezTo>
                <a:cubicBezTo>
                  <a:pt x="97988" y="26915"/>
                  <a:pt x="95857" y="16542"/>
                  <a:pt x="80946" y="18785"/>
                </a:cubicBezTo>
                <a:cubicBezTo>
                  <a:pt x="80946" y="18785"/>
                  <a:pt x="79881" y="12616"/>
                  <a:pt x="72071" y="12897"/>
                </a:cubicBezTo>
                <a:cubicBezTo>
                  <a:pt x="72071" y="12897"/>
                  <a:pt x="69940" y="841"/>
                  <a:pt x="55739" y="280"/>
                </a:cubicBezTo>
                <a:cubicBezTo>
                  <a:pt x="44378" y="0"/>
                  <a:pt x="39763" y="8411"/>
                  <a:pt x="39763" y="8411"/>
                </a:cubicBezTo>
                <a:cubicBezTo>
                  <a:pt x="39763" y="8411"/>
                  <a:pt x="28402" y="7289"/>
                  <a:pt x="28047" y="18504"/>
                </a:cubicBezTo>
                <a:cubicBezTo>
                  <a:pt x="28047" y="18504"/>
                  <a:pt x="21301" y="19906"/>
                  <a:pt x="18816" y="23831"/>
                </a:cubicBezTo>
                <a:cubicBezTo>
                  <a:pt x="16331" y="25233"/>
                  <a:pt x="4970" y="24392"/>
                  <a:pt x="7100" y="34485"/>
                </a:cubicBezTo>
                <a:cubicBezTo>
                  <a:pt x="7100" y="34485"/>
                  <a:pt x="0" y="44299"/>
                  <a:pt x="10295" y="51588"/>
                </a:cubicBezTo>
                <a:cubicBezTo>
                  <a:pt x="18461" y="56355"/>
                  <a:pt x="30177" y="51869"/>
                  <a:pt x="30177" y="51869"/>
                </a:cubicBezTo>
                <a:cubicBezTo>
                  <a:pt x="30177" y="51869"/>
                  <a:pt x="34792" y="57757"/>
                  <a:pt x="42958" y="59158"/>
                </a:cubicBezTo>
                <a:cubicBezTo>
                  <a:pt x="42958" y="59158"/>
                  <a:pt x="49349" y="70934"/>
                  <a:pt x="54674" y="77943"/>
                </a:cubicBezTo>
                <a:cubicBezTo>
                  <a:pt x="56094" y="79345"/>
                  <a:pt x="61420" y="89158"/>
                  <a:pt x="59289" y="101495"/>
                </a:cubicBezTo>
                <a:cubicBezTo>
                  <a:pt x="56804" y="112710"/>
                  <a:pt x="50769" y="118878"/>
                  <a:pt x="49704" y="119719"/>
                </a:cubicBezTo>
                <a:cubicBezTo>
                  <a:pt x="81656" y="119719"/>
                  <a:pt x="81656" y="119719"/>
                  <a:pt x="81656" y="119719"/>
                </a:cubicBezTo>
                <a:cubicBezTo>
                  <a:pt x="79881" y="119719"/>
                  <a:pt x="74556" y="119439"/>
                  <a:pt x="72426" y="118037"/>
                </a:cubicBezTo>
                <a:cubicBezTo>
                  <a:pt x="69585" y="115794"/>
                  <a:pt x="70650" y="113551"/>
                  <a:pt x="69940" y="108504"/>
                </a:cubicBezTo>
                <a:cubicBezTo>
                  <a:pt x="69230" y="103457"/>
                  <a:pt x="69585" y="96168"/>
                  <a:pt x="69585" y="96168"/>
                </a:cubicBezTo>
                <a:cubicBezTo>
                  <a:pt x="69585" y="96168"/>
                  <a:pt x="88047" y="87476"/>
                  <a:pt x="90887" y="82149"/>
                </a:cubicBezTo>
                <a:cubicBezTo>
                  <a:pt x="92662" y="82710"/>
                  <a:pt x="105088" y="81869"/>
                  <a:pt x="105088" y="78785"/>
                </a:cubicBezTo>
                <a:cubicBezTo>
                  <a:pt x="107218" y="79626"/>
                  <a:pt x="114674" y="77663"/>
                  <a:pt x="113964" y="72897"/>
                </a:cubicBezTo>
                <a:cubicBezTo>
                  <a:pt x="112544" y="68691"/>
                  <a:pt x="107573" y="68411"/>
                  <a:pt x="107573" y="68411"/>
                </a:cubicBezTo>
                <a:close/>
                <a:moveTo>
                  <a:pt x="48994" y="61121"/>
                </a:moveTo>
                <a:cubicBezTo>
                  <a:pt x="56449" y="60841"/>
                  <a:pt x="56449" y="60841"/>
                  <a:pt x="56449" y="60841"/>
                </a:cubicBezTo>
                <a:cubicBezTo>
                  <a:pt x="56094" y="65046"/>
                  <a:pt x="57159" y="72616"/>
                  <a:pt x="57159" y="72616"/>
                </a:cubicBezTo>
                <a:cubicBezTo>
                  <a:pt x="51479" y="67570"/>
                  <a:pt x="48994" y="61121"/>
                  <a:pt x="48994" y="61121"/>
                </a:cubicBezTo>
                <a:close/>
                <a:moveTo>
                  <a:pt x="85207" y="85233"/>
                </a:moveTo>
                <a:cubicBezTo>
                  <a:pt x="85207" y="85233"/>
                  <a:pt x="86272" y="83271"/>
                  <a:pt x="85917" y="81588"/>
                </a:cubicBezTo>
                <a:cubicBezTo>
                  <a:pt x="85917" y="81588"/>
                  <a:pt x="88047" y="81588"/>
                  <a:pt x="89112" y="81869"/>
                </a:cubicBezTo>
                <a:cubicBezTo>
                  <a:pt x="89112" y="81869"/>
                  <a:pt x="86982" y="83831"/>
                  <a:pt x="85207" y="85233"/>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38" name="任意多边形 19"/>
          <p:cNvSpPr/>
          <p:nvPr>
            <p:custDataLst>
              <p:tags r:id="rId16"/>
            </p:custDataLst>
          </p:nvPr>
        </p:nvSpPr>
        <p:spPr>
          <a:xfrm>
            <a:off x="4337050" y="5937250"/>
            <a:ext cx="713740" cy="899160"/>
          </a:xfrm>
          <a:custGeom>
            <a:avLst/>
            <a:gdLst/>
            <a:ahLst/>
            <a:cxnLst/>
            <a:rect l="0" t="0" r="0" b="0"/>
            <a:pathLst>
              <a:path w="120000" h="120000" extrusionOk="0">
                <a:moveTo>
                  <a:pt x="49263" y="120000"/>
                </a:moveTo>
                <a:cubicBezTo>
                  <a:pt x="49263" y="120000"/>
                  <a:pt x="49263" y="120000"/>
                  <a:pt x="49684" y="119666"/>
                </a:cubicBezTo>
                <a:cubicBezTo>
                  <a:pt x="49263" y="119666"/>
                  <a:pt x="49263" y="119666"/>
                  <a:pt x="49263" y="119666"/>
                </a:cubicBezTo>
                <a:lnTo>
                  <a:pt x="49263" y="120000"/>
                </a:lnTo>
                <a:close/>
                <a:moveTo>
                  <a:pt x="107368" y="68333"/>
                </a:moveTo>
                <a:cubicBezTo>
                  <a:pt x="107368" y="68333"/>
                  <a:pt x="105684" y="64000"/>
                  <a:pt x="101473" y="65666"/>
                </a:cubicBezTo>
                <a:cubicBezTo>
                  <a:pt x="101052" y="63000"/>
                  <a:pt x="96842" y="63333"/>
                  <a:pt x="96842" y="63333"/>
                </a:cubicBezTo>
                <a:cubicBezTo>
                  <a:pt x="96842" y="63333"/>
                  <a:pt x="96421" y="57666"/>
                  <a:pt x="91368" y="58000"/>
                </a:cubicBezTo>
                <a:cubicBezTo>
                  <a:pt x="86736" y="58333"/>
                  <a:pt x="84210" y="61333"/>
                  <a:pt x="84210" y="61333"/>
                </a:cubicBezTo>
                <a:cubicBezTo>
                  <a:pt x="84210" y="61333"/>
                  <a:pt x="79157" y="61666"/>
                  <a:pt x="80000" y="65333"/>
                </a:cubicBezTo>
                <a:cubicBezTo>
                  <a:pt x="77052" y="65666"/>
                  <a:pt x="76631" y="67666"/>
                  <a:pt x="76631" y="67666"/>
                </a:cubicBezTo>
                <a:cubicBezTo>
                  <a:pt x="76631" y="67666"/>
                  <a:pt x="71157" y="67666"/>
                  <a:pt x="70736" y="72333"/>
                </a:cubicBezTo>
                <a:cubicBezTo>
                  <a:pt x="70736" y="77333"/>
                  <a:pt x="75368" y="81333"/>
                  <a:pt x="80842" y="78333"/>
                </a:cubicBezTo>
                <a:cubicBezTo>
                  <a:pt x="80842" y="78333"/>
                  <a:pt x="82105" y="80666"/>
                  <a:pt x="83789" y="81000"/>
                </a:cubicBezTo>
                <a:cubicBezTo>
                  <a:pt x="83789" y="81000"/>
                  <a:pt x="84210" y="85666"/>
                  <a:pt x="80000" y="88000"/>
                </a:cubicBezTo>
                <a:cubicBezTo>
                  <a:pt x="76210" y="90333"/>
                  <a:pt x="68210" y="92666"/>
                  <a:pt x="68210" y="92666"/>
                </a:cubicBezTo>
                <a:cubicBezTo>
                  <a:pt x="68210" y="92666"/>
                  <a:pt x="66526" y="82333"/>
                  <a:pt x="63999" y="75333"/>
                </a:cubicBezTo>
                <a:cubicBezTo>
                  <a:pt x="61473" y="68333"/>
                  <a:pt x="62315" y="59666"/>
                  <a:pt x="62315" y="59666"/>
                </a:cubicBezTo>
                <a:cubicBezTo>
                  <a:pt x="62315" y="59666"/>
                  <a:pt x="65263" y="60000"/>
                  <a:pt x="67789" y="58333"/>
                </a:cubicBezTo>
                <a:cubicBezTo>
                  <a:pt x="70315" y="57000"/>
                  <a:pt x="80842" y="65333"/>
                  <a:pt x="88842" y="52000"/>
                </a:cubicBezTo>
                <a:cubicBezTo>
                  <a:pt x="88842" y="52000"/>
                  <a:pt x="104842" y="55333"/>
                  <a:pt x="112421" y="44333"/>
                </a:cubicBezTo>
                <a:cubicBezTo>
                  <a:pt x="119999" y="33000"/>
                  <a:pt x="103157" y="25666"/>
                  <a:pt x="97684" y="26666"/>
                </a:cubicBezTo>
                <a:cubicBezTo>
                  <a:pt x="97684" y="26666"/>
                  <a:pt x="96000" y="16333"/>
                  <a:pt x="80842" y="18666"/>
                </a:cubicBezTo>
                <a:cubicBezTo>
                  <a:pt x="80842" y="18666"/>
                  <a:pt x="79578" y="12333"/>
                  <a:pt x="72000" y="12666"/>
                </a:cubicBezTo>
                <a:cubicBezTo>
                  <a:pt x="72000" y="12666"/>
                  <a:pt x="69894" y="666"/>
                  <a:pt x="55578" y="0"/>
                </a:cubicBezTo>
                <a:cubicBezTo>
                  <a:pt x="44210" y="0"/>
                  <a:pt x="39578" y="8000"/>
                  <a:pt x="39578" y="8000"/>
                </a:cubicBezTo>
                <a:cubicBezTo>
                  <a:pt x="39578" y="8000"/>
                  <a:pt x="28210" y="7000"/>
                  <a:pt x="28210" y="18333"/>
                </a:cubicBezTo>
                <a:cubicBezTo>
                  <a:pt x="28210" y="18333"/>
                  <a:pt x="21052" y="19666"/>
                  <a:pt x="18947" y="23666"/>
                </a:cubicBezTo>
                <a:cubicBezTo>
                  <a:pt x="16421" y="25000"/>
                  <a:pt x="5052" y="24000"/>
                  <a:pt x="7157" y="34333"/>
                </a:cubicBezTo>
                <a:cubicBezTo>
                  <a:pt x="7157" y="34333"/>
                  <a:pt x="0" y="44333"/>
                  <a:pt x="10105" y="51666"/>
                </a:cubicBezTo>
                <a:cubicBezTo>
                  <a:pt x="18526" y="56333"/>
                  <a:pt x="29894" y="51666"/>
                  <a:pt x="29894" y="51666"/>
                </a:cubicBezTo>
                <a:cubicBezTo>
                  <a:pt x="29894" y="51666"/>
                  <a:pt x="34526" y="57666"/>
                  <a:pt x="42947" y="59000"/>
                </a:cubicBezTo>
                <a:cubicBezTo>
                  <a:pt x="42947" y="59000"/>
                  <a:pt x="49263" y="71000"/>
                  <a:pt x="54736" y="77666"/>
                </a:cubicBezTo>
                <a:cubicBezTo>
                  <a:pt x="56000" y="79333"/>
                  <a:pt x="61052" y="89000"/>
                  <a:pt x="58947" y="101333"/>
                </a:cubicBezTo>
                <a:cubicBezTo>
                  <a:pt x="56842" y="112666"/>
                  <a:pt x="50526" y="118666"/>
                  <a:pt x="49684" y="119666"/>
                </a:cubicBezTo>
                <a:cubicBezTo>
                  <a:pt x="81684" y="119666"/>
                  <a:pt x="81684" y="119666"/>
                  <a:pt x="81684" y="119666"/>
                </a:cubicBezTo>
                <a:cubicBezTo>
                  <a:pt x="79578" y="119666"/>
                  <a:pt x="74526" y="119666"/>
                  <a:pt x="72000" y="118000"/>
                </a:cubicBezTo>
                <a:cubicBezTo>
                  <a:pt x="69473" y="116000"/>
                  <a:pt x="70736" y="113666"/>
                  <a:pt x="69894" y="108666"/>
                </a:cubicBezTo>
                <a:cubicBezTo>
                  <a:pt x="69052" y="103666"/>
                  <a:pt x="69473" y="96000"/>
                  <a:pt x="69473" y="96000"/>
                </a:cubicBezTo>
                <a:cubicBezTo>
                  <a:pt x="69473" y="96000"/>
                  <a:pt x="88000" y="87333"/>
                  <a:pt x="90526" y="82000"/>
                </a:cubicBezTo>
                <a:cubicBezTo>
                  <a:pt x="92631" y="82666"/>
                  <a:pt x="104842" y="82000"/>
                  <a:pt x="104842" y="78666"/>
                </a:cubicBezTo>
                <a:cubicBezTo>
                  <a:pt x="106947" y="79333"/>
                  <a:pt x="114526" y="77666"/>
                  <a:pt x="113684" y="72666"/>
                </a:cubicBezTo>
                <a:cubicBezTo>
                  <a:pt x="112421" y="68666"/>
                  <a:pt x="107368" y="68333"/>
                  <a:pt x="107368" y="68333"/>
                </a:cubicBezTo>
                <a:close/>
                <a:moveTo>
                  <a:pt x="48842" y="61000"/>
                </a:moveTo>
                <a:cubicBezTo>
                  <a:pt x="56421" y="61000"/>
                  <a:pt x="56421" y="61000"/>
                  <a:pt x="56421" y="61000"/>
                </a:cubicBezTo>
                <a:cubicBezTo>
                  <a:pt x="56000" y="64999"/>
                  <a:pt x="56842" y="72333"/>
                  <a:pt x="56842" y="72333"/>
                </a:cubicBezTo>
                <a:cubicBezTo>
                  <a:pt x="51368" y="67333"/>
                  <a:pt x="48842" y="61000"/>
                  <a:pt x="48842" y="61000"/>
                </a:cubicBezTo>
                <a:close/>
                <a:moveTo>
                  <a:pt x="85052" y="85000"/>
                </a:moveTo>
                <a:cubicBezTo>
                  <a:pt x="85052" y="85000"/>
                  <a:pt x="86315" y="83000"/>
                  <a:pt x="85894" y="81666"/>
                </a:cubicBezTo>
                <a:cubicBezTo>
                  <a:pt x="85894" y="81666"/>
                  <a:pt x="88000" y="81666"/>
                  <a:pt x="88842" y="81666"/>
                </a:cubicBezTo>
                <a:cubicBezTo>
                  <a:pt x="88842" y="81666"/>
                  <a:pt x="87157" y="83666"/>
                  <a:pt x="85052" y="85000"/>
                </a:cubicBezTo>
                <a:close/>
                <a:moveTo>
                  <a:pt x="82526" y="119666"/>
                </a:moveTo>
                <a:cubicBezTo>
                  <a:pt x="81684" y="119666"/>
                  <a:pt x="81684" y="119666"/>
                  <a:pt x="81684" y="119666"/>
                </a:cubicBezTo>
                <a:cubicBezTo>
                  <a:pt x="82105" y="119666"/>
                  <a:pt x="82526" y="119666"/>
                  <a:pt x="82526" y="119666"/>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41" name="任意多边形 20"/>
          <p:cNvSpPr/>
          <p:nvPr>
            <p:custDataLst>
              <p:tags r:id="rId17"/>
            </p:custDataLst>
          </p:nvPr>
        </p:nvSpPr>
        <p:spPr>
          <a:xfrm>
            <a:off x="3767455" y="6029960"/>
            <a:ext cx="637540" cy="806450"/>
          </a:xfrm>
          <a:custGeom>
            <a:avLst/>
            <a:gdLst/>
            <a:ahLst/>
            <a:cxnLst/>
            <a:rect l="0" t="0" r="0" b="0"/>
            <a:pathLst>
              <a:path w="120000" h="120000" extrusionOk="0">
                <a:moveTo>
                  <a:pt x="38117" y="119628"/>
                </a:moveTo>
                <a:cubicBezTo>
                  <a:pt x="37176" y="119628"/>
                  <a:pt x="37176" y="119628"/>
                  <a:pt x="37176" y="119628"/>
                </a:cubicBezTo>
                <a:cubicBezTo>
                  <a:pt x="37176" y="119628"/>
                  <a:pt x="37647" y="119628"/>
                  <a:pt x="38117" y="119628"/>
                </a:cubicBezTo>
                <a:close/>
                <a:moveTo>
                  <a:pt x="70588" y="119628"/>
                </a:moveTo>
                <a:cubicBezTo>
                  <a:pt x="70588" y="119628"/>
                  <a:pt x="70588" y="119628"/>
                  <a:pt x="70588" y="119628"/>
                </a:cubicBezTo>
                <a:cubicBezTo>
                  <a:pt x="70588" y="120000"/>
                  <a:pt x="70588" y="120000"/>
                  <a:pt x="70588" y="120000"/>
                </a:cubicBezTo>
                <a:lnTo>
                  <a:pt x="70588" y="119628"/>
                </a:lnTo>
                <a:close/>
                <a:moveTo>
                  <a:pt x="112941" y="34551"/>
                </a:moveTo>
                <a:cubicBezTo>
                  <a:pt x="114823"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000" y="12631"/>
                  <a:pt x="39058" y="18947"/>
                  <a:pt x="39058" y="18947"/>
                </a:cubicBezTo>
                <a:cubicBezTo>
                  <a:pt x="24000" y="16346"/>
                  <a:pt x="22117" y="27120"/>
                  <a:pt x="22117" y="27120"/>
                </a:cubicBezTo>
                <a:cubicBezTo>
                  <a:pt x="16470" y="25634"/>
                  <a:pt x="0" y="33065"/>
                  <a:pt x="7529" y="44582"/>
                </a:cubicBezTo>
                <a:cubicBezTo>
                  <a:pt x="15058" y="55727"/>
                  <a:pt x="31058" y="52383"/>
                  <a:pt x="31058" y="52383"/>
                </a:cubicBezTo>
                <a:cubicBezTo>
                  <a:pt x="39058" y="65386"/>
                  <a:pt x="49411" y="57213"/>
                  <a:pt x="51764" y="58699"/>
                </a:cubicBezTo>
                <a:cubicBezTo>
                  <a:pt x="54588" y="59814"/>
                  <a:pt x="57882" y="59814"/>
                  <a:pt x="57882" y="59814"/>
                </a:cubicBezTo>
                <a:cubicBezTo>
                  <a:pt x="57882" y="59814"/>
                  <a:pt x="58352" y="68359"/>
                  <a:pt x="56000" y="75417"/>
                </a:cubicBezTo>
                <a:cubicBezTo>
                  <a:pt x="53176" y="82476"/>
                  <a:pt x="51294" y="92879"/>
                  <a:pt x="51294" y="92879"/>
                </a:cubicBezTo>
                <a:cubicBezTo>
                  <a:pt x="51294" y="92879"/>
                  <a:pt x="43764" y="90650"/>
                  <a:pt x="40000" y="88049"/>
                </a:cubicBezTo>
                <a:cubicBezTo>
                  <a:pt x="35764" y="85820"/>
                  <a:pt x="35764" y="80990"/>
                  <a:pt x="35764" y="80990"/>
                </a:cubicBezTo>
                <a:cubicBezTo>
                  <a:pt x="37647" y="80619"/>
                  <a:pt x="39058" y="78390"/>
                  <a:pt x="39058" y="78390"/>
                </a:cubicBezTo>
                <a:cubicBezTo>
                  <a:pt x="44705" y="81362"/>
                  <a:pt x="49411" y="77275"/>
                  <a:pt x="48941" y="72445"/>
                </a:cubicBezTo>
                <a:cubicBezTo>
                  <a:pt x="48941" y="67616"/>
                  <a:pt x="43294" y="67987"/>
                  <a:pt x="43294" y="67987"/>
                </a:cubicBezTo>
                <a:cubicBezTo>
                  <a:pt x="43294" y="67987"/>
                  <a:pt x="42823" y="65758"/>
                  <a:pt x="40000" y="65386"/>
                </a:cubicBezTo>
                <a:cubicBezTo>
                  <a:pt x="40470" y="61671"/>
                  <a:pt x="35764" y="61300"/>
                  <a:pt x="35764" y="61300"/>
                </a:cubicBezTo>
                <a:cubicBezTo>
                  <a:pt x="35764" y="61300"/>
                  <a:pt x="33411" y="58699"/>
                  <a:pt x="28235" y="58328"/>
                </a:cubicBezTo>
                <a:cubicBezTo>
                  <a:pt x="23529" y="57956"/>
                  <a:pt x="23058" y="63529"/>
                  <a:pt x="23058" y="63529"/>
                </a:cubicBezTo>
                <a:cubicBezTo>
                  <a:pt x="23058" y="63529"/>
                  <a:pt x="18823" y="63157"/>
                  <a:pt x="18352" y="65758"/>
                </a:cubicBezTo>
                <a:cubicBezTo>
                  <a:pt x="14117" y="64272"/>
                  <a:pt x="12235" y="68359"/>
                  <a:pt x="12235" y="68359"/>
                </a:cubicBezTo>
                <a:cubicBezTo>
                  <a:pt x="12235" y="68359"/>
                  <a:pt x="7529" y="68730"/>
                  <a:pt x="6117" y="72817"/>
                </a:cubicBezTo>
                <a:cubicBezTo>
                  <a:pt x="5176" y="77647"/>
                  <a:pt x="12705" y="79504"/>
                  <a:pt x="15058" y="78761"/>
                </a:cubicBezTo>
                <a:cubicBezTo>
                  <a:pt x="15058" y="82105"/>
                  <a:pt x="27294" y="82476"/>
                  <a:pt x="29176" y="82105"/>
                </a:cubicBezTo>
                <a:cubicBezTo>
                  <a:pt x="32000" y="87306"/>
                  <a:pt x="50352" y="96222"/>
                  <a:pt x="50352" y="96222"/>
                </a:cubicBezTo>
                <a:cubicBezTo>
                  <a:pt x="50352" y="96222"/>
                  <a:pt x="50823" y="103653"/>
                  <a:pt x="49882" y="108482"/>
                </a:cubicBezTo>
                <a:cubicBezTo>
                  <a:pt x="49411" y="113684"/>
                  <a:pt x="50352" y="115913"/>
                  <a:pt x="47529" y="117770"/>
                </a:cubicBezTo>
                <a:cubicBezTo>
                  <a:pt x="45647" y="119628"/>
                  <a:pt x="40470" y="119628"/>
                  <a:pt x="38117" y="119628"/>
                </a:cubicBezTo>
                <a:cubicBezTo>
                  <a:pt x="70588" y="119628"/>
                  <a:pt x="70588" y="119628"/>
                  <a:pt x="70588" y="119628"/>
                </a:cubicBezTo>
                <a:cubicBezTo>
                  <a:pt x="69176" y="118885"/>
                  <a:pt x="63058" y="112941"/>
                  <a:pt x="60705" y="101424"/>
                </a:cubicBezTo>
                <a:cubicBezTo>
                  <a:pt x="58823" y="89164"/>
                  <a:pt x="64000" y="79504"/>
                  <a:pt x="64941" y="78018"/>
                </a:cubicBezTo>
                <a:cubicBezTo>
                  <a:pt x="70588" y="70959"/>
                  <a:pt x="76705" y="59071"/>
                  <a:pt x="76705"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1058" y="60928"/>
                  <a:pt x="71058" y="60928"/>
                  <a:pt x="71058" y="60928"/>
                </a:cubicBezTo>
                <a:cubicBezTo>
                  <a:pt x="71058" y="60928"/>
                  <a:pt x="68705" y="67616"/>
                  <a:pt x="63058" y="7244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42" name="任意多边形 21"/>
          <p:cNvSpPr/>
          <p:nvPr>
            <p:custDataLst>
              <p:tags r:id="rId18"/>
            </p:custDataLst>
          </p:nvPr>
        </p:nvSpPr>
        <p:spPr>
          <a:xfrm>
            <a:off x="5244465" y="5235575"/>
            <a:ext cx="1268730" cy="1600835"/>
          </a:xfrm>
          <a:custGeom>
            <a:avLst/>
            <a:gdLst/>
            <a:ahLst/>
            <a:cxnLst/>
            <a:rect l="0" t="0" r="0" b="0"/>
            <a:pathLst>
              <a:path w="120000" h="120000" extrusionOk="0">
                <a:moveTo>
                  <a:pt x="70532" y="119812"/>
                </a:moveTo>
                <a:cubicBezTo>
                  <a:pt x="70295" y="119812"/>
                  <a:pt x="70295" y="119812"/>
                  <a:pt x="70295" y="119812"/>
                </a:cubicBezTo>
                <a:cubicBezTo>
                  <a:pt x="70532" y="119812"/>
                  <a:pt x="70532" y="120000"/>
                  <a:pt x="70532" y="120000"/>
                </a:cubicBezTo>
                <a:lnTo>
                  <a:pt x="70532" y="119812"/>
                </a:lnTo>
                <a:close/>
                <a:moveTo>
                  <a:pt x="38106" y="119812"/>
                </a:moveTo>
                <a:cubicBezTo>
                  <a:pt x="37159" y="119812"/>
                  <a:pt x="37159" y="119812"/>
                  <a:pt x="37159" y="119812"/>
                </a:cubicBezTo>
                <a:cubicBezTo>
                  <a:pt x="37159" y="119812"/>
                  <a:pt x="37633" y="119812"/>
                  <a:pt x="38106" y="119812"/>
                </a:cubicBezTo>
                <a:close/>
                <a:moveTo>
                  <a:pt x="112899" y="34258"/>
                </a:moveTo>
                <a:cubicBezTo>
                  <a:pt x="115029" y="24149"/>
                  <a:pt x="103431" y="25085"/>
                  <a:pt x="101065" y="23775"/>
                </a:cubicBezTo>
                <a:cubicBezTo>
                  <a:pt x="98698" y="19656"/>
                  <a:pt x="91834" y="18533"/>
                  <a:pt x="91834" y="18533"/>
                </a:cubicBezTo>
                <a:cubicBezTo>
                  <a:pt x="91597" y="7113"/>
                  <a:pt x="80236" y="8237"/>
                  <a:pt x="80236" y="8237"/>
                </a:cubicBezTo>
                <a:cubicBezTo>
                  <a:pt x="80236" y="8237"/>
                  <a:pt x="75739" y="0"/>
                  <a:pt x="64142" y="187"/>
                </a:cubicBezTo>
                <a:cubicBezTo>
                  <a:pt x="49940" y="748"/>
                  <a:pt x="48047" y="12730"/>
                  <a:pt x="48047" y="12730"/>
                </a:cubicBezTo>
                <a:cubicBezTo>
                  <a:pt x="40000" y="12542"/>
                  <a:pt x="38816" y="18720"/>
                  <a:pt x="38816" y="18720"/>
                </a:cubicBezTo>
                <a:cubicBezTo>
                  <a:pt x="23905" y="16287"/>
                  <a:pt x="22011" y="26957"/>
                  <a:pt x="22011" y="26957"/>
                </a:cubicBezTo>
                <a:cubicBezTo>
                  <a:pt x="16568" y="25647"/>
                  <a:pt x="0" y="33135"/>
                  <a:pt x="7573" y="44368"/>
                </a:cubicBezTo>
                <a:cubicBezTo>
                  <a:pt x="15147" y="55600"/>
                  <a:pt x="31005" y="52230"/>
                  <a:pt x="31005" y="52230"/>
                </a:cubicBezTo>
                <a:cubicBezTo>
                  <a:pt x="39289" y="65335"/>
                  <a:pt x="49467" y="57098"/>
                  <a:pt x="51834" y="58408"/>
                </a:cubicBezTo>
                <a:cubicBezTo>
                  <a:pt x="54437" y="59906"/>
                  <a:pt x="57514" y="59719"/>
                  <a:pt x="57514" y="59719"/>
                </a:cubicBezTo>
                <a:cubicBezTo>
                  <a:pt x="57514" y="59719"/>
                  <a:pt x="58461" y="68330"/>
                  <a:pt x="55857" y="75444"/>
                </a:cubicBezTo>
                <a:cubicBezTo>
                  <a:pt x="53254" y="82558"/>
                  <a:pt x="51360" y="92854"/>
                  <a:pt x="51360" y="92854"/>
                </a:cubicBezTo>
                <a:cubicBezTo>
                  <a:pt x="51360" y="92854"/>
                  <a:pt x="43786" y="90421"/>
                  <a:pt x="39763" y="88174"/>
                </a:cubicBezTo>
                <a:cubicBezTo>
                  <a:pt x="35739" y="85741"/>
                  <a:pt x="35739" y="81060"/>
                  <a:pt x="35739" y="81060"/>
                </a:cubicBezTo>
                <a:cubicBezTo>
                  <a:pt x="37633" y="80686"/>
                  <a:pt x="38816" y="78439"/>
                  <a:pt x="38816" y="78439"/>
                </a:cubicBezTo>
                <a:cubicBezTo>
                  <a:pt x="44497" y="81435"/>
                  <a:pt x="49230" y="77316"/>
                  <a:pt x="48994" y="72449"/>
                </a:cubicBezTo>
                <a:cubicBezTo>
                  <a:pt x="48757" y="67769"/>
                  <a:pt x="43076" y="67769"/>
                  <a:pt x="43076" y="67769"/>
                </a:cubicBezTo>
                <a:cubicBezTo>
                  <a:pt x="43076" y="67769"/>
                  <a:pt x="42603" y="65897"/>
                  <a:pt x="40000" y="65335"/>
                </a:cubicBezTo>
                <a:cubicBezTo>
                  <a:pt x="40710" y="61591"/>
                  <a:pt x="35739" y="61404"/>
                  <a:pt x="35739" y="61404"/>
                </a:cubicBezTo>
                <a:cubicBezTo>
                  <a:pt x="35739" y="61404"/>
                  <a:pt x="33372" y="58595"/>
                  <a:pt x="28165" y="58221"/>
                </a:cubicBezTo>
                <a:cubicBezTo>
                  <a:pt x="23195" y="57659"/>
                  <a:pt x="22958" y="63276"/>
                  <a:pt x="22958" y="63276"/>
                </a:cubicBezTo>
                <a:cubicBezTo>
                  <a:pt x="22958" y="63276"/>
                  <a:pt x="18934" y="63088"/>
                  <a:pt x="18461" y="65522"/>
                </a:cubicBezTo>
                <a:cubicBezTo>
                  <a:pt x="13964" y="64024"/>
                  <a:pt x="12307" y="68330"/>
                  <a:pt x="12307" y="68330"/>
                </a:cubicBezTo>
                <a:cubicBezTo>
                  <a:pt x="12307" y="68330"/>
                  <a:pt x="7337" y="68705"/>
                  <a:pt x="6153" y="72823"/>
                </a:cubicBezTo>
                <a:cubicBezTo>
                  <a:pt x="5207" y="77691"/>
                  <a:pt x="12781" y="79563"/>
                  <a:pt x="15147" y="78627"/>
                </a:cubicBezTo>
                <a:cubicBezTo>
                  <a:pt x="14911" y="81996"/>
                  <a:pt x="27218" y="82558"/>
                  <a:pt x="29112" y="81996"/>
                </a:cubicBezTo>
                <a:cubicBezTo>
                  <a:pt x="31952" y="87425"/>
                  <a:pt x="50414" y="96037"/>
                  <a:pt x="50414" y="96037"/>
                </a:cubicBezTo>
                <a:cubicBezTo>
                  <a:pt x="50414" y="96037"/>
                  <a:pt x="50650" y="103525"/>
                  <a:pt x="49940" y="108580"/>
                </a:cubicBezTo>
                <a:cubicBezTo>
                  <a:pt x="49230" y="113634"/>
                  <a:pt x="50414" y="115881"/>
                  <a:pt x="47573" y="117940"/>
                </a:cubicBezTo>
                <a:cubicBezTo>
                  <a:pt x="45443" y="119625"/>
                  <a:pt x="40236" y="119812"/>
                  <a:pt x="38106" y="119812"/>
                </a:cubicBezTo>
                <a:cubicBezTo>
                  <a:pt x="70295" y="119812"/>
                  <a:pt x="70295" y="119812"/>
                  <a:pt x="70295" y="119812"/>
                </a:cubicBezTo>
                <a:cubicBezTo>
                  <a:pt x="69112" y="118876"/>
                  <a:pt x="62958" y="112886"/>
                  <a:pt x="60828" y="101466"/>
                </a:cubicBezTo>
                <a:cubicBezTo>
                  <a:pt x="58698" y="89110"/>
                  <a:pt x="63668" y="79375"/>
                  <a:pt x="65088" y="77878"/>
                </a:cubicBezTo>
                <a:cubicBezTo>
                  <a:pt x="70532" y="70951"/>
                  <a:pt x="76923" y="59157"/>
                  <a:pt x="76923" y="59157"/>
                </a:cubicBezTo>
                <a:cubicBezTo>
                  <a:pt x="85207" y="57659"/>
                  <a:pt x="89704" y="51669"/>
                  <a:pt x="89704" y="51669"/>
                </a:cubicBezTo>
                <a:cubicBezTo>
                  <a:pt x="89704" y="51669"/>
                  <a:pt x="101301" y="56349"/>
                  <a:pt x="109585" y="51669"/>
                </a:cubicBezTo>
                <a:cubicBezTo>
                  <a:pt x="120000" y="44368"/>
                  <a:pt x="112899" y="34258"/>
                  <a:pt x="112899" y="34258"/>
                </a:cubicBezTo>
                <a:close/>
                <a:moveTo>
                  <a:pt x="31005" y="81809"/>
                </a:moveTo>
                <a:cubicBezTo>
                  <a:pt x="31952" y="81622"/>
                  <a:pt x="33846" y="81622"/>
                  <a:pt x="33846" y="81622"/>
                </a:cubicBezTo>
                <a:cubicBezTo>
                  <a:pt x="33609" y="83307"/>
                  <a:pt x="34792" y="85179"/>
                  <a:pt x="34792" y="85179"/>
                </a:cubicBezTo>
                <a:cubicBezTo>
                  <a:pt x="32899" y="83681"/>
                  <a:pt x="31005" y="81809"/>
                  <a:pt x="31005" y="81809"/>
                </a:cubicBezTo>
                <a:close/>
                <a:moveTo>
                  <a:pt x="62958" y="72449"/>
                </a:moveTo>
                <a:cubicBezTo>
                  <a:pt x="62958" y="72449"/>
                  <a:pt x="63905" y="65148"/>
                  <a:pt x="63431" y="60842"/>
                </a:cubicBezTo>
                <a:cubicBezTo>
                  <a:pt x="70769" y="61029"/>
                  <a:pt x="70769" y="61029"/>
                  <a:pt x="70769" y="61029"/>
                </a:cubicBezTo>
                <a:cubicBezTo>
                  <a:pt x="70769" y="61029"/>
                  <a:pt x="68639" y="67394"/>
                  <a:pt x="62958" y="72449"/>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43" name="任意多边形 22"/>
          <p:cNvSpPr/>
          <p:nvPr>
            <p:custDataLst>
              <p:tags r:id="rId19"/>
            </p:custDataLst>
          </p:nvPr>
        </p:nvSpPr>
        <p:spPr>
          <a:xfrm>
            <a:off x="2754630" y="5276850"/>
            <a:ext cx="1233805" cy="1559560"/>
          </a:xfrm>
          <a:custGeom>
            <a:avLst/>
            <a:gdLst/>
            <a:ahLst/>
            <a:cxnLst/>
            <a:rect l="0" t="0" r="0" b="0"/>
            <a:pathLst>
              <a:path w="120000" h="120000" extrusionOk="0">
                <a:moveTo>
                  <a:pt x="70588" y="119807"/>
                </a:moveTo>
                <a:cubicBezTo>
                  <a:pt x="70344" y="119807"/>
                  <a:pt x="70344" y="119807"/>
                  <a:pt x="70344" y="119807"/>
                </a:cubicBezTo>
                <a:cubicBezTo>
                  <a:pt x="70588" y="119807"/>
                  <a:pt x="70588" y="120000"/>
                  <a:pt x="70588" y="120000"/>
                </a:cubicBezTo>
                <a:lnTo>
                  <a:pt x="70588" y="119807"/>
                </a:lnTo>
                <a:close/>
                <a:moveTo>
                  <a:pt x="38215" y="119807"/>
                </a:moveTo>
                <a:cubicBezTo>
                  <a:pt x="37241" y="119807"/>
                  <a:pt x="37241" y="119807"/>
                  <a:pt x="37241" y="119807"/>
                </a:cubicBezTo>
                <a:cubicBezTo>
                  <a:pt x="37241" y="119807"/>
                  <a:pt x="37728" y="119807"/>
                  <a:pt x="38215" y="119807"/>
                </a:cubicBezTo>
                <a:close/>
                <a:moveTo>
                  <a:pt x="112941" y="34423"/>
                </a:moveTo>
                <a:cubicBezTo>
                  <a:pt x="114888" y="24230"/>
                  <a:pt x="103448" y="25000"/>
                  <a:pt x="101014" y="23846"/>
                </a:cubicBezTo>
                <a:cubicBezTo>
                  <a:pt x="98823" y="19807"/>
                  <a:pt x="91764" y="18653"/>
                  <a:pt x="91764" y="18653"/>
                </a:cubicBezTo>
                <a:cubicBezTo>
                  <a:pt x="91764" y="7115"/>
                  <a:pt x="80324" y="8269"/>
                  <a:pt x="80324" y="8269"/>
                </a:cubicBezTo>
                <a:cubicBezTo>
                  <a:pt x="80324" y="8269"/>
                  <a:pt x="75699" y="0"/>
                  <a:pt x="64259" y="192"/>
                </a:cubicBezTo>
                <a:cubicBezTo>
                  <a:pt x="49898" y="769"/>
                  <a:pt x="47951" y="12884"/>
                  <a:pt x="47951" y="12884"/>
                </a:cubicBezTo>
                <a:cubicBezTo>
                  <a:pt x="40162" y="12500"/>
                  <a:pt x="38945" y="18653"/>
                  <a:pt x="38945" y="18653"/>
                </a:cubicBezTo>
                <a:cubicBezTo>
                  <a:pt x="23853" y="16346"/>
                  <a:pt x="22150" y="26923"/>
                  <a:pt x="22150" y="26923"/>
                </a:cubicBezTo>
                <a:cubicBezTo>
                  <a:pt x="16551" y="25769"/>
                  <a:pt x="0" y="33076"/>
                  <a:pt x="7545" y="44423"/>
                </a:cubicBezTo>
                <a:cubicBezTo>
                  <a:pt x="15091" y="55576"/>
                  <a:pt x="30912" y="52115"/>
                  <a:pt x="30912" y="52115"/>
                </a:cubicBezTo>
                <a:cubicBezTo>
                  <a:pt x="39188" y="65192"/>
                  <a:pt x="49411" y="57115"/>
                  <a:pt x="51845" y="58461"/>
                </a:cubicBezTo>
                <a:cubicBezTo>
                  <a:pt x="54523" y="60000"/>
                  <a:pt x="57687" y="59807"/>
                  <a:pt x="57687" y="59807"/>
                </a:cubicBezTo>
                <a:cubicBezTo>
                  <a:pt x="57687" y="59807"/>
                  <a:pt x="58417" y="68461"/>
                  <a:pt x="55740" y="75384"/>
                </a:cubicBezTo>
                <a:cubicBezTo>
                  <a:pt x="53306" y="82500"/>
                  <a:pt x="51359" y="92884"/>
                  <a:pt x="51359" y="92884"/>
                </a:cubicBezTo>
                <a:cubicBezTo>
                  <a:pt x="51359" y="92884"/>
                  <a:pt x="43813" y="90576"/>
                  <a:pt x="39675" y="88076"/>
                </a:cubicBezTo>
                <a:cubicBezTo>
                  <a:pt x="35780" y="85769"/>
                  <a:pt x="35780" y="80961"/>
                  <a:pt x="35780" y="80961"/>
                </a:cubicBezTo>
                <a:cubicBezTo>
                  <a:pt x="37728" y="80769"/>
                  <a:pt x="38945" y="78461"/>
                  <a:pt x="38945" y="78461"/>
                </a:cubicBezTo>
                <a:cubicBezTo>
                  <a:pt x="44543" y="81538"/>
                  <a:pt x="49168" y="77307"/>
                  <a:pt x="48924" y="72500"/>
                </a:cubicBezTo>
                <a:cubicBezTo>
                  <a:pt x="48681" y="67692"/>
                  <a:pt x="43083" y="67884"/>
                  <a:pt x="43083" y="67884"/>
                </a:cubicBezTo>
                <a:cubicBezTo>
                  <a:pt x="43083" y="67884"/>
                  <a:pt x="42596" y="65961"/>
                  <a:pt x="40162" y="65384"/>
                </a:cubicBezTo>
                <a:cubicBezTo>
                  <a:pt x="40649" y="61730"/>
                  <a:pt x="35537" y="61346"/>
                  <a:pt x="35537" y="61346"/>
                </a:cubicBezTo>
                <a:cubicBezTo>
                  <a:pt x="35537" y="61346"/>
                  <a:pt x="33346" y="58461"/>
                  <a:pt x="28235" y="58076"/>
                </a:cubicBezTo>
                <a:cubicBezTo>
                  <a:pt x="23367" y="57692"/>
                  <a:pt x="22880" y="63269"/>
                  <a:pt x="22880" y="63269"/>
                </a:cubicBezTo>
                <a:cubicBezTo>
                  <a:pt x="22880" y="63269"/>
                  <a:pt x="18742" y="63076"/>
                  <a:pt x="18498" y="65576"/>
                </a:cubicBezTo>
                <a:cubicBezTo>
                  <a:pt x="13874" y="64038"/>
                  <a:pt x="12170" y="68461"/>
                  <a:pt x="12170" y="68461"/>
                </a:cubicBezTo>
                <a:cubicBezTo>
                  <a:pt x="12170" y="68461"/>
                  <a:pt x="7302" y="68846"/>
                  <a:pt x="6085" y="72884"/>
                </a:cubicBezTo>
                <a:cubicBezTo>
                  <a:pt x="5354" y="77692"/>
                  <a:pt x="12900" y="79615"/>
                  <a:pt x="15091" y="78653"/>
                </a:cubicBezTo>
                <a:cubicBezTo>
                  <a:pt x="14847" y="81923"/>
                  <a:pt x="27261" y="82692"/>
                  <a:pt x="29208" y="82115"/>
                </a:cubicBezTo>
                <a:cubicBezTo>
                  <a:pt x="31886" y="87500"/>
                  <a:pt x="50628" y="96153"/>
                  <a:pt x="50628" y="96153"/>
                </a:cubicBezTo>
                <a:cubicBezTo>
                  <a:pt x="50628" y="96153"/>
                  <a:pt x="50628" y="103653"/>
                  <a:pt x="49898" y="108653"/>
                </a:cubicBezTo>
                <a:cubicBezTo>
                  <a:pt x="49168" y="113653"/>
                  <a:pt x="50385" y="115961"/>
                  <a:pt x="47707" y="117884"/>
                </a:cubicBezTo>
                <a:cubicBezTo>
                  <a:pt x="45517" y="119615"/>
                  <a:pt x="40162" y="119807"/>
                  <a:pt x="38215" y="119807"/>
                </a:cubicBezTo>
                <a:cubicBezTo>
                  <a:pt x="70344" y="119807"/>
                  <a:pt x="70344" y="119807"/>
                  <a:pt x="70344" y="119807"/>
                </a:cubicBezTo>
                <a:cubicBezTo>
                  <a:pt x="69371" y="118846"/>
                  <a:pt x="63042" y="112884"/>
                  <a:pt x="60851" y="101538"/>
                </a:cubicBezTo>
                <a:cubicBezTo>
                  <a:pt x="58661" y="89038"/>
                  <a:pt x="63772" y="79230"/>
                  <a:pt x="65233" y="77884"/>
                </a:cubicBezTo>
                <a:cubicBezTo>
                  <a:pt x="70588" y="70961"/>
                  <a:pt x="76916" y="59230"/>
                  <a:pt x="76916" y="59230"/>
                </a:cubicBezTo>
                <a:cubicBezTo>
                  <a:pt x="85192" y="57692"/>
                  <a:pt x="89817" y="51730"/>
                  <a:pt x="89817" y="51730"/>
                </a:cubicBezTo>
                <a:cubicBezTo>
                  <a:pt x="89817" y="51730"/>
                  <a:pt x="101501" y="56346"/>
                  <a:pt x="109776" y="51538"/>
                </a:cubicBezTo>
                <a:cubicBezTo>
                  <a:pt x="120000" y="44423"/>
                  <a:pt x="112941" y="34423"/>
                  <a:pt x="112941" y="34423"/>
                </a:cubicBezTo>
                <a:close/>
                <a:moveTo>
                  <a:pt x="30912" y="81730"/>
                </a:moveTo>
                <a:cubicBezTo>
                  <a:pt x="31886" y="81730"/>
                  <a:pt x="33833" y="81538"/>
                  <a:pt x="33833" y="81538"/>
                </a:cubicBezTo>
                <a:cubicBezTo>
                  <a:pt x="33590" y="83269"/>
                  <a:pt x="34807" y="85192"/>
                  <a:pt x="34807" y="85192"/>
                </a:cubicBezTo>
                <a:cubicBezTo>
                  <a:pt x="32860" y="83653"/>
                  <a:pt x="30912" y="81730"/>
                  <a:pt x="30912" y="81730"/>
                </a:cubicBezTo>
                <a:close/>
                <a:moveTo>
                  <a:pt x="62799" y="72500"/>
                </a:moveTo>
                <a:cubicBezTo>
                  <a:pt x="62799" y="72500"/>
                  <a:pt x="64016" y="65192"/>
                  <a:pt x="63529" y="60961"/>
                </a:cubicBezTo>
                <a:cubicBezTo>
                  <a:pt x="70831" y="60961"/>
                  <a:pt x="70831" y="60961"/>
                  <a:pt x="70831" y="60961"/>
                </a:cubicBezTo>
                <a:cubicBezTo>
                  <a:pt x="70831" y="60961"/>
                  <a:pt x="68640" y="67500"/>
                  <a:pt x="62799" y="72500"/>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45" name="任意多边形 11"/>
          <p:cNvSpPr/>
          <p:nvPr>
            <p:custDataLst>
              <p:tags r:id="rId20"/>
            </p:custDataLst>
          </p:nvPr>
        </p:nvSpPr>
        <p:spPr>
          <a:xfrm>
            <a:off x="1403985" y="6201410"/>
            <a:ext cx="503555" cy="635635"/>
          </a:xfrm>
          <a:custGeom>
            <a:avLst/>
            <a:gdLst/>
            <a:ahLst/>
            <a:cxnLst/>
            <a:rect l="0" t="0" r="0" b="0"/>
            <a:pathLst>
              <a:path w="120000" h="120000" extrusionOk="0">
                <a:moveTo>
                  <a:pt x="38208" y="119527"/>
                </a:moveTo>
                <a:cubicBezTo>
                  <a:pt x="37014" y="119527"/>
                  <a:pt x="37014" y="119527"/>
                  <a:pt x="37014" y="119527"/>
                </a:cubicBezTo>
                <a:cubicBezTo>
                  <a:pt x="37014" y="119527"/>
                  <a:pt x="37611" y="119527"/>
                  <a:pt x="38208" y="119527"/>
                </a:cubicBezTo>
                <a:close/>
                <a:moveTo>
                  <a:pt x="70447" y="119527"/>
                </a:moveTo>
                <a:cubicBezTo>
                  <a:pt x="70447" y="119527"/>
                  <a:pt x="70447" y="119527"/>
                  <a:pt x="70447" y="119527"/>
                </a:cubicBezTo>
                <a:cubicBezTo>
                  <a:pt x="70447" y="120000"/>
                  <a:pt x="70447" y="120000"/>
                  <a:pt x="70447" y="120000"/>
                </a:cubicBezTo>
                <a:lnTo>
                  <a:pt x="70447" y="119527"/>
                </a:lnTo>
                <a:close/>
                <a:moveTo>
                  <a:pt x="112835" y="34488"/>
                </a:moveTo>
                <a:cubicBezTo>
                  <a:pt x="114626" y="24094"/>
                  <a:pt x="103283" y="25039"/>
                  <a:pt x="100895" y="23622"/>
                </a:cubicBezTo>
                <a:cubicBezTo>
                  <a:pt x="98507" y="19842"/>
                  <a:pt x="91343" y="18425"/>
                  <a:pt x="91343" y="18425"/>
                </a:cubicBezTo>
                <a:cubicBezTo>
                  <a:pt x="91343" y="7086"/>
                  <a:pt x="80000" y="8503"/>
                  <a:pt x="80000" y="8503"/>
                </a:cubicBezTo>
                <a:cubicBezTo>
                  <a:pt x="80000" y="8503"/>
                  <a:pt x="75223" y="0"/>
                  <a:pt x="63880" y="472"/>
                </a:cubicBezTo>
                <a:cubicBezTo>
                  <a:pt x="49552" y="944"/>
                  <a:pt x="47761" y="12755"/>
                  <a:pt x="47761" y="12755"/>
                </a:cubicBezTo>
                <a:cubicBezTo>
                  <a:pt x="40000" y="12755"/>
                  <a:pt x="38805" y="18897"/>
                  <a:pt x="38805" y="18897"/>
                </a:cubicBezTo>
                <a:cubicBezTo>
                  <a:pt x="23880" y="16535"/>
                  <a:pt x="22089" y="26929"/>
                  <a:pt x="22089" y="26929"/>
                </a:cubicBezTo>
                <a:cubicBezTo>
                  <a:pt x="16716" y="25511"/>
                  <a:pt x="0" y="33070"/>
                  <a:pt x="7761" y="44409"/>
                </a:cubicBezTo>
                <a:cubicBezTo>
                  <a:pt x="14925" y="55748"/>
                  <a:pt x="31044" y="51968"/>
                  <a:pt x="31044" y="51968"/>
                </a:cubicBezTo>
                <a:cubicBezTo>
                  <a:pt x="39402" y="65196"/>
                  <a:pt x="49552" y="57165"/>
                  <a:pt x="51940" y="58582"/>
                </a:cubicBezTo>
                <a:cubicBezTo>
                  <a:pt x="54328" y="60000"/>
                  <a:pt x="57313" y="59527"/>
                  <a:pt x="57313" y="59527"/>
                </a:cubicBezTo>
                <a:cubicBezTo>
                  <a:pt x="57313" y="59527"/>
                  <a:pt x="58507" y="68503"/>
                  <a:pt x="55522" y="75590"/>
                </a:cubicBezTo>
                <a:cubicBezTo>
                  <a:pt x="53134" y="82677"/>
                  <a:pt x="51343" y="93070"/>
                  <a:pt x="51343" y="93070"/>
                </a:cubicBezTo>
                <a:cubicBezTo>
                  <a:pt x="51343" y="93070"/>
                  <a:pt x="43582" y="90708"/>
                  <a:pt x="39402" y="87874"/>
                </a:cubicBezTo>
                <a:cubicBezTo>
                  <a:pt x="35820" y="85511"/>
                  <a:pt x="35820" y="80787"/>
                  <a:pt x="35820" y="80787"/>
                </a:cubicBezTo>
                <a:cubicBezTo>
                  <a:pt x="37611" y="80787"/>
                  <a:pt x="38805" y="78425"/>
                  <a:pt x="38805" y="78425"/>
                </a:cubicBezTo>
                <a:cubicBezTo>
                  <a:pt x="44179" y="81259"/>
                  <a:pt x="48955" y="77007"/>
                  <a:pt x="48955" y="72283"/>
                </a:cubicBezTo>
                <a:cubicBezTo>
                  <a:pt x="48358" y="67559"/>
                  <a:pt x="42985" y="68031"/>
                  <a:pt x="42985" y="68031"/>
                </a:cubicBezTo>
                <a:cubicBezTo>
                  <a:pt x="42985" y="68031"/>
                  <a:pt x="42388" y="65669"/>
                  <a:pt x="40000" y="65669"/>
                </a:cubicBezTo>
                <a:cubicBezTo>
                  <a:pt x="40597" y="61889"/>
                  <a:pt x="35820" y="61417"/>
                  <a:pt x="35820" y="61417"/>
                </a:cubicBezTo>
                <a:cubicBezTo>
                  <a:pt x="35820" y="61417"/>
                  <a:pt x="33432" y="58582"/>
                  <a:pt x="28059" y="58110"/>
                </a:cubicBezTo>
                <a:cubicBezTo>
                  <a:pt x="23283" y="57637"/>
                  <a:pt x="22686" y="63307"/>
                  <a:pt x="22686" y="63307"/>
                </a:cubicBezTo>
                <a:cubicBezTo>
                  <a:pt x="22686" y="63307"/>
                  <a:pt x="19104" y="62834"/>
                  <a:pt x="18507" y="65669"/>
                </a:cubicBezTo>
                <a:cubicBezTo>
                  <a:pt x="13731" y="64251"/>
                  <a:pt x="12537" y="68503"/>
                  <a:pt x="12537" y="68503"/>
                </a:cubicBezTo>
                <a:cubicBezTo>
                  <a:pt x="12537" y="68503"/>
                  <a:pt x="7164" y="68976"/>
                  <a:pt x="5970" y="72755"/>
                </a:cubicBezTo>
                <a:cubicBezTo>
                  <a:pt x="5373" y="77480"/>
                  <a:pt x="13134" y="79370"/>
                  <a:pt x="14925" y="78897"/>
                </a:cubicBezTo>
                <a:cubicBezTo>
                  <a:pt x="14925" y="81732"/>
                  <a:pt x="27462" y="82677"/>
                  <a:pt x="29253" y="82204"/>
                </a:cubicBezTo>
                <a:cubicBezTo>
                  <a:pt x="31641" y="87401"/>
                  <a:pt x="50149" y="95905"/>
                  <a:pt x="50149" y="95905"/>
                </a:cubicBezTo>
                <a:cubicBezTo>
                  <a:pt x="50149" y="95905"/>
                  <a:pt x="50746" y="103464"/>
                  <a:pt x="50149" y="108661"/>
                </a:cubicBezTo>
                <a:cubicBezTo>
                  <a:pt x="48955" y="113385"/>
                  <a:pt x="50149" y="115748"/>
                  <a:pt x="47761" y="118110"/>
                </a:cubicBezTo>
                <a:cubicBezTo>
                  <a:pt x="45373" y="119527"/>
                  <a:pt x="40000" y="119527"/>
                  <a:pt x="38208" y="119527"/>
                </a:cubicBezTo>
                <a:cubicBezTo>
                  <a:pt x="70447" y="119527"/>
                  <a:pt x="70447" y="119527"/>
                  <a:pt x="70447" y="119527"/>
                </a:cubicBezTo>
                <a:cubicBezTo>
                  <a:pt x="69253" y="118582"/>
                  <a:pt x="62686" y="112913"/>
                  <a:pt x="60895" y="101574"/>
                </a:cubicBezTo>
                <a:cubicBezTo>
                  <a:pt x="58507" y="89291"/>
                  <a:pt x="63880" y="79370"/>
                  <a:pt x="65074" y="77952"/>
                </a:cubicBezTo>
                <a:cubicBezTo>
                  <a:pt x="70447" y="70866"/>
                  <a:pt x="77014" y="59055"/>
                  <a:pt x="77014" y="59055"/>
                </a:cubicBezTo>
                <a:cubicBezTo>
                  <a:pt x="84776" y="57637"/>
                  <a:pt x="89552" y="51968"/>
                  <a:pt x="89552" y="51968"/>
                </a:cubicBezTo>
                <a:cubicBezTo>
                  <a:pt x="89552" y="51968"/>
                  <a:pt x="101492" y="56220"/>
                  <a:pt x="109253" y="51496"/>
                </a:cubicBezTo>
                <a:cubicBezTo>
                  <a:pt x="120000" y="44409"/>
                  <a:pt x="112835" y="34488"/>
                  <a:pt x="112835" y="34488"/>
                </a:cubicBezTo>
                <a:close/>
                <a:moveTo>
                  <a:pt x="31044" y="81732"/>
                </a:moveTo>
                <a:cubicBezTo>
                  <a:pt x="31641" y="81732"/>
                  <a:pt x="34029" y="81732"/>
                  <a:pt x="34029" y="81732"/>
                </a:cubicBezTo>
                <a:cubicBezTo>
                  <a:pt x="33432" y="83149"/>
                  <a:pt x="34626" y="85039"/>
                  <a:pt x="34626" y="85039"/>
                </a:cubicBezTo>
                <a:cubicBezTo>
                  <a:pt x="32835" y="83622"/>
                  <a:pt x="31044" y="81732"/>
                  <a:pt x="31044" y="81732"/>
                </a:cubicBezTo>
                <a:close/>
                <a:moveTo>
                  <a:pt x="62686" y="72283"/>
                </a:moveTo>
                <a:cubicBezTo>
                  <a:pt x="62686" y="72283"/>
                  <a:pt x="63880" y="65196"/>
                  <a:pt x="63283" y="60944"/>
                </a:cubicBezTo>
                <a:cubicBezTo>
                  <a:pt x="70447" y="60944"/>
                  <a:pt x="70447" y="60944"/>
                  <a:pt x="70447" y="60944"/>
                </a:cubicBezTo>
                <a:cubicBezTo>
                  <a:pt x="70447" y="60944"/>
                  <a:pt x="68656" y="67559"/>
                  <a:pt x="62686" y="72283"/>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47" name="任意多边形 12"/>
          <p:cNvSpPr/>
          <p:nvPr>
            <p:custDataLst>
              <p:tags r:id="rId21"/>
            </p:custDataLst>
          </p:nvPr>
        </p:nvSpPr>
        <p:spPr>
          <a:xfrm>
            <a:off x="804545" y="6116320"/>
            <a:ext cx="569595" cy="720090"/>
          </a:xfrm>
          <a:custGeom>
            <a:avLst/>
            <a:gdLst/>
            <a:ahLst/>
            <a:cxnLst/>
            <a:rect l="0" t="0" r="0" b="0"/>
            <a:pathLst>
              <a:path w="120000" h="120000" extrusionOk="0">
                <a:moveTo>
                  <a:pt x="107894" y="68333"/>
                </a:moveTo>
                <a:cubicBezTo>
                  <a:pt x="107894" y="68333"/>
                  <a:pt x="106315" y="64166"/>
                  <a:pt x="101578" y="65416"/>
                </a:cubicBezTo>
                <a:cubicBezTo>
                  <a:pt x="101052" y="62916"/>
                  <a:pt x="97368" y="63333"/>
                  <a:pt x="97368" y="63333"/>
                </a:cubicBezTo>
                <a:cubicBezTo>
                  <a:pt x="97368" y="63333"/>
                  <a:pt x="96842" y="57500"/>
                  <a:pt x="92105" y="57916"/>
                </a:cubicBezTo>
                <a:cubicBezTo>
                  <a:pt x="86842" y="58333"/>
                  <a:pt x="84736" y="61250"/>
                  <a:pt x="84736" y="61250"/>
                </a:cubicBezTo>
                <a:cubicBezTo>
                  <a:pt x="84736" y="61250"/>
                  <a:pt x="79473" y="61666"/>
                  <a:pt x="80000" y="65416"/>
                </a:cubicBezTo>
                <a:cubicBezTo>
                  <a:pt x="77368" y="65833"/>
                  <a:pt x="76842" y="67916"/>
                  <a:pt x="76842" y="67916"/>
                </a:cubicBezTo>
                <a:cubicBezTo>
                  <a:pt x="76842" y="67916"/>
                  <a:pt x="71578" y="67500"/>
                  <a:pt x="71052" y="72500"/>
                </a:cubicBezTo>
                <a:cubicBezTo>
                  <a:pt x="71052" y="77083"/>
                  <a:pt x="75789" y="81250"/>
                  <a:pt x="81052" y="78333"/>
                </a:cubicBezTo>
                <a:cubicBezTo>
                  <a:pt x="81052" y="78333"/>
                  <a:pt x="82631" y="80833"/>
                  <a:pt x="84210" y="80833"/>
                </a:cubicBezTo>
                <a:cubicBezTo>
                  <a:pt x="84210" y="80833"/>
                  <a:pt x="84210" y="85833"/>
                  <a:pt x="80526" y="87916"/>
                </a:cubicBezTo>
                <a:cubicBezTo>
                  <a:pt x="76315" y="90416"/>
                  <a:pt x="68947" y="92916"/>
                  <a:pt x="68947" y="92916"/>
                </a:cubicBezTo>
                <a:cubicBezTo>
                  <a:pt x="68947" y="92916"/>
                  <a:pt x="66842" y="82500"/>
                  <a:pt x="64210" y="75416"/>
                </a:cubicBezTo>
                <a:cubicBezTo>
                  <a:pt x="61578" y="68333"/>
                  <a:pt x="62631" y="59583"/>
                  <a:pt x="62631" y="59583"/>
                </a:cubicBezTo>
                <a:cubicBezTo>
                  <a:pt x="62631" y="59583"/>
                  <a:pt x="65789" y="60000"/>
                  <a:pt x="68421" y="58333"/>
                </a:cubicBezTo>
                <a:cubicBezTo>
                  <a:pt x="70526" y="57083"/>
                  <a:pt x="81052" y="65000"/>
                  <a:pt x="89473" y="52083"/>
                </a:cubicBezTo>
                <a:cubicBezTo>
                  <a:pt x="89473" y="52083"/>
                  <a:pt x="104736" y="55416"/>
                  <a:pt x="112631" y="44166"/>
                </a:cubicBezTo>
                <a:cubicBezTo>
                  <a:pt x="119999" y="32916"/>
                  <a:pt x="103684" y="25416"/>
                  <a:pt x="97894" y="26666"/>
                </a:cubicBezTo>
                <a:cubicBezTo>
                  <a:pt x="97894" y="26666"/>
                  <a:pt x="96315" y="16250"/>
                  <a:pt x="81578" y="18750"/>
                </a:cubicBezTo>
                <a:cubicBezTo>
                  <a:pt x="81578" y="18750"/>
                  <a:pt x="80000" y="12500"/>
                  <a:pt x="72105" y="12916"/>
                </a:cubicBezTo>
                <a:cubicBezTo>
                  <a:pt x="72105" y="12916"/>
                  <a:pt x="70526" y="833"/>
                  <a:pt x="55789" y="0"/>
                </a:cubicBezTo>
                <a:cubicBezTo>
                  <a:pt x="44736" y="0"/>
                  <a:pt x="40000" y="8333"/>
                  <a:pt x="40000" y="8333"/>
                </a:cubicBezTo>
                <a:cubicBezTo>
                  <a:pt x="40000" y="8333"/>
                  <a:pt x="28421" y="7083"/>
                  <a:pt x="28421" y="18333"/>
                </a:cubicBezTo>
                <a:cubicBezTo>
                  <a:pt x="28421" y="18333"/>
                  <a:pt x="21578" y="19583"/>
                  <a:pt x="18947" y="23750"/>
                </a:cubicBezTo>
                <a:cubicBezTo>
                  <a:pt x="16842" y="25000"/>
                  <a:pt x="5263" y="24166"/>
                  <a:pt x="7368" y="34166"/>
                </a:cubicBezTo>
                <a:cubicBezTo>
                  <a:pt x="7368" y="34166"/>
                  <a:pt x="0" y="44166"/>
                  <a:pt x="10526" y="51666"/>
                </a:cubicBezTo>
                <a:cubicBezTo>
                  <a:pt x="18947" y="56250"/>
                  <a:pt x="30526" y="51666"/>
                  <a:pt x="30526" y="51666"/>
                </a:cubicBezTo>
                <a:cubicBezTo>
                  <a:pt x="30526" y="51666"/>
                  <a:pt x="35263" y="57500"/>
                  <a:pt x="43157" y="59166"/>
                </a:cubicBezTo>
                <a:cubicBezTo>
                  <a:pt x="43157" y="59166"/>
                  <a:pt x="49473" y="70833"/>
                  <a:pt x="55263" y="77916"/>
                </a:cubicBezTo>
                <a:cubicBezTo>
                  <a:pt x="56315" y="79166"/>
                  <a:pt x="61578" y="89166"/>
                  <a:pt x="59473" y="101666"/>
                </a:cubicBezTo>
                <a:cubicBezTo>
                  <a:pt x="57368" y="112916"/>
                  <a:pt x="51052" y="118750"/>
                  <a:pt x="49999" y="119583"/>
                </a:cubicBezTo>
                <a:cubicBezTo>
                  <a:pt x="82105" y="119583"/>
                  <a:pt x="82105" y="119583"/>
                  <a:pt x="82105" y="119583"/>
                </a:cubicBezTo>
                <a:cubicBezTo>
                  <a:pt x="80000" y="119583"/>
                  <a:pt x="74736" y="119583"/>
                  <a:pt x="72631" y="117916"/>
                </a:cubicBezTo>
                <a:cubicBezTo>
                  <a:pt x="69473" y="115833"/>
                  <a:pt x="71052" y="113750"/>
                  <a:pt x="70000" y="108750"/>
                </a:cubicBezTo>
                <a:cubicBezTo>
                  <a:pt x="69473" y="103333"/>
                  <a:pt x="69473" y="95833"/>
                  <a:pt x="69473" y="95833"/>
                </a:cubicBezTo>
                <a:cubicBezTo>
                  <a:pt x="69473" y="95833"/>
                  <a:pt x="88421" y="87500"/>
                  <a:pt x="91052" y="82083"/>
                </a:cubicBezTo>
                <a:cubicBezTo>
                  <a:pt x="93157" y="82500"/>
                  <a:pt x="105263" y="82083"/>
                  <a:pt x="105263" y="78750"/>
                </a:cubicBezTo>
                <a:cubicBezTo>
                  <a:pt x="107368" y="79583"/>
                  <a:pt x="114736" y="77500"/>
                  <a:pt x="114210" y="72916"/>
                </a:cubicBezTo>
                <a:cubicBezTo>
                  <a:pt x="112631" y="68750"/>
                  <a:pt x="107894" y="68333"/>
                  <a:pt x="107894" y="68333"/>
                </a:cubicBezTo>
                <a:close/>
                <a:moveTo>
                  <a:pt x="49473" y="60833"/>
                </a:moveTo>
                <a:cubicBezTo>
                  <a:pt x="56842" y="60833"/>
                  <a:pt x="56842" y="60833"/>
                  <a:pt x="56842" y="60833"/>
                </a:cubicBezTo>
                <a:cubicBezTo>
                  <a:pt x="56315" y="65000"/>
                  <a:pt x="57368" y="72500"/>
                  <a:pt x="57368" y="72500"/>
                </a:cubicBezTo>
                <a:cubicBezTo>
                  <a:pt x="51578" y="67500"/>
                  <a:pt x="49473" y="60833"/>
                  <a:pt x="49473" y="60833"/>
                </a:cubicBezTo>
                <a:close/>
                <a:moveTo>
                  <a:pt x="85263" y="85000"/>
                </a:moveTo>
                <a:cubicBezTo>
                  <a:pt x="85263" y="85000"/>
                  <a:pt x="86842" y="83333"/>
                  <a:pt x="86315" y="81666"/>
                </a:cubicBezTo>
                <a:cubicBezTo>
                  <a:pt x="86315" y="81666"/>
                  <a:pt x="88421" y="81666"/>
                  <a:pt x="88947" y="81666"/>
                </a:cubicBezTo>
                <a:cubicBezTo>
                  <a:pt x="88947" y="81666"/>
                  <a:pt x="87368" y="83750"/>
                  <a:pt x="85263" y="85000"/>
                </a:cubicBezTo>
                <a:close/>
                <a:moveTo>
                  <a:pt x="82631" y="119583"/>
                </a:moveTo>
                <a:cubicBezTo>
                  <a:pt x="82105" y="119583"/>
                  <a:pt x="82105" y="119583"/>
                  <a:pt x="82105" y="119583"/>
                </a:cubicBezTo>
                <a:cubicBezTo>
                  <a:pt x="82631" y="119583"/>
                  <a:pt x="82631" y="119583"/>
                  <a:pt x="82631" y="119583"/>
                </a:cubicBezTo>
                <a:close/>
                <a:moveTo>
                  <a:pt x="49473" y="120000"/>
                </a:moveTo>
                <a:cubicBezTo>
                  <a:pt x="49473" y="120000"/>
                  <a:pt x="49473" y="120000"/>
                  <a:pt x="49999" y="119583"/>
                </a:cubicBezTo>
                <a:cubicBezTo>
                  <a:pt x="49473" y="119583"/>
                  <a:pt x="49473" y="119583"/>
                  <a:pt x="49473" y="119583"/>
                </a:cubicBezTo>
                <a:lnTo>
                  <a:pt x="49473" y="120000"/>
                </a:ln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48" name="任意多边形 8"/>
          <p:cNvSpPr/>
          <p:nvPr>
            <p:custDataLst>
              <p:tags r:id="rId22"/>
            </p:custDataLst>
          </p:nvPr>
        </p:nvSpPr>
        <p:spPr>
          <a:xfrm>
            <a:off x="3510915" y="6330950"/>
            <a:ext cx="398145" cy="505460"/>
          </a:xfrm>
          <a:custGeom>
            <a:avLst/>
            <a:gdLst/>
            <a:ahLst/>
            <a:cxnLst/>
            <a:rect l="0" t="0" r="0" b="0"/>
            <a:pathLst>
              <a:path w="120000" h="120000" extrusionOk="0">
                <a:moveTo>
                  <a:pt x="37735" y="120000"/>
                </a:moveTo>
                <a:cubicBezTo>
                  <a:pt x="36981" y="120000"/>
                  <a:pt x="36981" y="120000"/>
                  <a:pt x="36981" y="120000"/>
                </a:cubicBezTo>
                <a:cubicBezTo>
                  <a:pt x="36981" y="120000"/>
                  <a:pt x="37735" y="120000"/>
                  <a:pt x="37735" y="120000"/>
                </a:cubicBezTo>
                <a:close/>
                <a:moveTo>
                  <a:pt x="70943" y="120000"/>
                </a:moveTo>
                <a:cubicBezTo>
                  <a:pt x="70188" y="120000"/>
                  <a:pt x="70188" y="120000"/>
                  <a:pt x="70188" y="120000"/>
                </a:cubicBezTo>
                <a:cubicBezTo>
                  <a:pt x="70188" y="120000"/>
                  <a:pt x="70943" y="120000"/>
                  <a:pt x="70943" y="120000"/>
                </a:cubicBezTo>
                <a:close/>
                <a:moveTo>
                  <a:pt x="113207" y="34455"/>
                </a:moveTo>
                <a:cubicBezTo>
                  <a:pt x="115471" y="24356"/>
                  <a:pt x="103396" y="24950"/>
                  <a:pt x="101132" y="23762"/>
                </a:cubicBezTo>
                <a:cubicBezTo>
                  <a:pt x="98867" y="19603"/>
                  <a:pt x="92075" y="18415"/>
                  <a:pt x="92075" y="18415"/>
                </a:cubicBezTo>
                <a:cubicBezTo>
                  <a:pt x="92075" y="7128"/>
                  <a:pt x="80000" y="8316"/>
                  <a:pt x="80000" y="8316"/>
                </a:cubicBezTo>
                <a:cubicBezTo>
                  <a:pt x="80000" y="8316"/>
                  <a:pt x="75471" y="0"/>
                  <a:pt x="64150" y="0"/>
                </a:cubicBezTo>
                <a:cubicBezTo>
                  <a:pt x="49811" y="594"/>
                  <a:pt x="48301" y="12475"/>
                  <a:pt x="48301" y="12475"/>
                </a:cubicBezTo>
                <a:cubicBezTo>
                  <a:pt x="40000" y="12475"/>
                  <a:pt x="38490" y="18415"/>
                  <a:pt x="38490" y="18415"/>
                </a:cubicBezTo>
                <a:cubicBezTo>
                  <a:pt x="24150" y="16039"/>
                  <a:pt x="21886" y="26732"/>
                  <a:pt x="21886" y="26732"/>
                </a:cubicBezTo>
                <a:cubicBezTo>
                  <a:pt x="16603" y="25544"/>
                  <a:pt x="0" y="33267"/>
                  <a:pt x="7547" y="43960"/>
                </a:cubicBezTo>
                <a:cubicBezTo>
                  <a:pt x="15094" y="55247"/>
                  <a:pt x="30943" y="52277"/>
                  <a:pt x="30943" y="52277"/>
                </a:cubicBezTo>
                <a:cubicBezTo>
                  <a:pt x="39245" y="65346"/>
                  <a:pt x="49056" y="57029"/>
                  <a:pt x="52075" y="58217"/>
                </a:cubicBezTo>
                <a:cubicBezTo>
                  <a:pt x="54339" y="60000"/>
                  <a:pt x="57358" y="59405"/>
                  <a:pt x="57358" y="59405"/>
                </a:cubicBezTo>
                <a:cubicBezTo>
                  <a:pt x="57358" y="59405"/>
                  <a:pt x="58113" y="68316"/>
                  <a:pt x="55849" y="75445"/>
                </a:cubicBezTo>
                <a:cubicBezTo>
                  <a:pt x="52830" y="82574"/>
                  <a:pt x="51320" y="92673"/>
                  <a:pt x="51320" y="92673"/>
                </a:cubicBezTo>
                <a:cubicBezTo>
                  <a:pt x="51320" y="92673"/>
                  <a:pt x="43773" y="90297"/>
                  <a:pt x="40000" y="87920"/>
                </a:cubicBezTo>
                <a:cubicBezTo>
                  <a:pt x="35471" y="85544"/>
                  <a:pt x="35471" y="80792"/>
                  <a:pt x="35471" y="80792"/>
                </a:cubicBezTo>
                <a:cubicBezTo>
                  <a:pt x="37735" y="80792"/>
                  <a:pt x="38490" y="78415"/>
                  <a:pt x="38490" y="78415"/>
                </a:cubicBezTo>
                <a:cubicBezTo>
                  <a:pt x="44528" y="81386"/>
                  <a:pt x="49056" y="77227"/>
                  <a:pt x="49056" y="72475"/>
                </a:cubicBezTo>
                <a:cubicBezTo>
                  <a:pt x="48301" y="67722"/>
                  <a:pt x="43018" y="67722"/>
                  <a:pt x="43018" y="67722"/>
                </a:cubicBezTo>
                <a:cubicBezTo>
                  <a:pt x="43018" y="67722"/>
                  <a:pt x="42264" y="65940"/>
                  <a:pt x="40000" y="65346"/>
                </a:cubicBezTo>
                <a:cubicBezTo>
                  <a:pt x="40754" y="61782"/>
                  <a:pt x="35471" y="61188"/>
                  <a:pt x="35471" y="61188"/>
                </a:cubicBezTo>
                <a:cubicBezTo>
                  <a:pt x="35471" y="61188"/>
                  <a:pt x="33207" y="58217"/>
                  <a:pt x="27924" y="58217"/>
                </a:cubicBezTo>
                <a:cubicBezTo>
                  <a:pt x="23396" y="57623"/>
                  <a:pt x="22641" y="62970"/>
                  <a:pt x="22641" y="62970"/>
                </a:cubicBezTo>
                <a:cubicBezTo>
                  <a:pt x="22641" y="62970"/>
                  <a:pt x="18867" y="62970"/>
                  <a:pt x="18113" y="65346"/>
                </a:cubicBezTo>
                <a:cubicBezTo>
                  <a:pt x="13584" y="64158"/>
                  <a:pt x="12075" y="68316"/>
                  <a:pt x="12075" y="68316"/>
                </a:cubicBezTo>
                <a:cubicBezTo>
                  <a:pt x="12075" y="68316"/>
                  <a:pt x="6792" y="68910"/>
                  <a:pt x="6037" y="72475"/>
                </a:cubicBezTo>
                <a:cubicBezTo>
                  <a:pt x="5283" y="77821"/>
                  <a:pt x="12830" y="79603"/>
                  <a:pt x="15094" y="78415"/>
                </a:cubicBezTo>
                <a:cubicBezTo>
                  <a:pt x="15094" y="81980"/>
                  <a:pt x="27169" y="82574"/>
                  <a:pt x="28679" y="81980"/>
                </a:cubicBezTo>
                <a:cubicBezTo>
                  <a:pt x="31698" y="87326"/>
                  <a:pt x="50566" y="96237"/>
                  <a:pt x="50566" y="96237"/>
                </a:cubicBezTo>
                <a:cubicBezTo>
                  <a:pt x="50566" y="96237"/>
                  <a:pt x="50566" y="103366"/>
                  <a:pt x="49811" y="108712"/>
                </a:cubicBezTo>
                <a:cubicBezTo>
                  <a:pt x="49056" y="113465"/>
                  <a:pt x="50566" y="115841"/>
                  <a:pt x="47547" y="117623"/>
                </a:cubicBezTo>
                <a:cubicBezTo>
                  <a:pt x="45283" y="119405"/>
                  <a:pt x="40000" y="119405"/>
                  <a:pt x="37735" y="120000"/>
                </a:cubicBezTo>
                <a:cubicBezTo>
                  <a:pt x="70188" y="120000"/>
                  <a:pt x="70188" y="120000"/>
                  <a:pt x="70188" y="120000"/>
                </a:cubicBezTo>
                <a:cubicBezTo>
                  <a:pt x="69433" y="118811"/>
                  <a:pt x="62641" y="112871"/>
                  <a:pt x="61132" y="101584"/>
                </a:cubicBezTo>
                <a:cubicBezTo>
                  <a:pt x="58867" y="89108"/>
                  <a:pt x="63396" y="79009"/>
                  <a:pt x="64905" y="77821"/>
                </a:cubicBezTo>
                <a:cubicBezTo>
                  <a:pt x="70188" y="70693"/>
                  <a:pt x="76981" y="58811"/>
                  <a:pt x="76981" y="58811"/>
                </a:cubicBezTo>
                <a:cubicBezTo>
                  <a:pt x="85283" y="57623"/>
                  <a:pt x="89811" y="51683"/>
                  <a:pt x="89811" y="51683"/>
                </a:cubicBezTo>
                <a:cubicBezTo>
                  <a:pt x="89811" y="51683"/>
                  <a:pt x="101886" y="56435"/>
                  <a:pt x="110188" y="51683"/>
                </a:cubicBezTo>
                <a:cubicBezTo>
                  <a:pt x="120000" y="43960"/>
                  <a:pt x="113207" y="34455"/>
                  <a:pt x="113207" y="34455"/>
                </a:cubicBezTo>
                <a:close/>
                <a:moveTo>
                  <a:pt x="30943" y="81386"/>
                </a:moveTo>
                <a:cubicBezTo>
                  <a:pt x="31698" y="81386"/>
                  <a:pt x="33962" y="81386"/>
                  <a:pt x="33962" y="81386"/>
                </a:cubicBezTo>
                <a:cubicBezTo>
                  <a:pt x="33207" y="83168"/>
                  <a:pt x="34716" y="84950"/>
                  <a:pt x="34716" y="84950"/>
                </a:cubicBezTo>
                <a:cubicBezTo>
                  <a:pt x="32452" y="83762"/>
                  <a:pt x="30943" y="81386"/>
                  <a:pt x="30943" y="81386"/>
                </a:cubicBezTo>
                <a:close/>
                <a:moveTo>
                  <a:pt x="62641" y="72475"/>
                </a:moveTo>
                <a:cubicBezTo>
                  <a:pt x="62641" y="72475"/>
                  <a:pt x="64150" y="64752"/>
                  <a:pt x="63396" y="60594"/>
                </a:cubicBezTo>
                <a:cubicBezTo>
                  <a:pt x="70943" y="61188"/>
                  <a:pt x="70943" y="61188"/>
                  <a:pt x="70943" y="61188"/>
                </a:cubicBezTo>
                <a:cubicBezTo>
                  <a:pt x="70943" y="61188"/>
                  <a:pt x="68679" y="67128"/>
                  <a:pt x="62641" y="7247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49" name="任意多边形 25"/>
          <p:cNvSpPr/>
          <p:nvPr>
            <p:custDataLst>
              <p:tags r:id="rId23"/>
            </p:custDataLst>
          </p:nvPr>
        </p:nvSpPr>
        <p:spPr>
          <a:xfrm>
            <a:off x="10643235" y="5019040"/>
            <a:ext cx="1437640" cy="1817370"/>
          </a:xfrm>
          <a:custGeom>
            <a:avLst/>
            <a:gdLst/>
            <a:ahLst/>
            <a:cxnLst/>
            <a:rect l="0" t="0" r="0" b="0"/>
            <a:pathLst>
              <a:path w="120000" h="120000" extrusionOk="0">
                <a:moveTo>
                  <a:pt x="49460" y="120000"/>
                </a:moveTo>
                <a:cubicBezTo>
                  <a:pt x="49460" y="120000"/>
                  <a:pt x="49669" y="119834"/>
                  <a:pt x="49669" y="119834"/>
                </a:cubicBezTo>
                <a:cubicBezTo>
                  <a:pt x="49460" y="119834"/>
                  <a:pt x="49460" y="119834"/>
                  <a:pt x="49460" y="119834"/>
                </a:cubicBezTo>
                <a:lnTo>
                  <a:pt x="49460" y="120000"/>
                </a:lnTo>
                <a:close/>
                <a:moveTo>
                  <a:pt x="82852" y="119834"/>
                </a:moveTo>
                <a:cubicBezTo>
                  <a:pt x="82017" y="119834"/>
                  <a:pt x="82017" y="119834"/>
                  <a:pt x="82017" y="119834"/>
                </a:cubicBezTo>
                <a:cubicBezTo>
                  <a:pt x="82434" y="119834"/>
                  <a:pt x="82852" y="119834"/>
                  <a:pt x="82852" y="119834"/>
                </a:cubicBezTo>
                <a:close/>
                <a:moveTo>
                  <a:pt x="107686" y="68335"/>
                </a:moveTo>
                <a:cubicBezTo>
                  <a:pt x="107686" y="68335"/>
                  <a:pt x="106017" y="64044"/>
                  <a:pt x="101634" y="65529"/>
                </a:cubicBezTo>
                <a:cubicBezTo>
                  <a:pt x="101217" y="63053"/>
                  <a:pt x="97043" y="63218"/>
                  <a:pt x="97043" y="63218"/>
                </a:cubicBezTo>
                <a:cubicBezTo>
                  <a:pt x="97043" y="63218"/>
                  <a:pt x="96834" y="57771"/>
                  <a:pt x="91826" y="58101"/>
                </a:cubicBezTo>
                <a:cubicBezTo>
                  <a:pt x="86817" y="58596"/>
                  <a:pt x="84313" y="61403"/>
                  <a:pt x="84313" y="61403"/>
                </a:cubicBezTo>
                <a:cubicBezTo>
                  <a:pt x="84313" y="61403"/>
                  <a:pt x="79513" y="61733"/>
                  <a:pt x="79930" y="65364"/>
                </a:cubicBezTo>
                <a:cubicBezTo>
                  <a:pt x="77426" y="65859"/>
                  <a:pt x="77008" y="67840"/>
                  <a:pt x="77008" y="67840"/>
                </a:cubicBezTo>
                <a:cubicBezTo>
                  <a:pt x="77008" y="67840"/>
                  <a:pt x="71373" y="67675"/>
                  <a:pt x="71165" y="72462"/>
                </a:cubicBezTo>
                <a:cubicBezTo>
                  <a:pt x="70747" y="77248"/>
                  <a:pt x="75547" y="81375"/>
                  <a:pt x="81182" y="78404"/>
                </a:cubicBezTo>
                <a:cubicBezTo>
                  <a:pt x="81182" y="78404"/>
                  <a:pt x="82434" y="80715"/>
                  <a:pt x="84104" y="81045"/>
                </a:cubicBezTo>
                <a:cubicBezTo>
                  <a:pt x="84104" y="81045"/>
                  <a:pt x="84313" y="85667"/>
                  <a:pt x="80347" y="88143"/>
                </a:cubicBezTo>
                <a:cubicBezTo>
                  <a:pt x="76173" y="90453"/>
                  <a:pt x="68660" y="92929"/>
                  <a:pt x="68660" y="92929"/>
                </a:cubicBezTo>
                <a:cubicBezTo>
                  <a:pt x="68660" y="92929"/>
                  <a:pt x="66782" y="82530"/>
                  <a:pt x="64278" y="75433"/>
                </a:cubicBezTo>
                <a:cubicBezTo>
                  <a:pt x="61565" y="68335"/>
                  <a:pt x="62400" y="59752"/>
                  <a:pt x="62400" y="59752"/>
                </a:cubicBezTo>
                <a:cubicBezTo>
                  <a:pt x="62400" y="59752"/>
                  <a:pt x="65739" y="59917"/>
                  <a:pt x="68034" y="58431"/>
                </a:cubicBezTo>
                <a:cubicBezTo>
                  <a:pt x="70539" y="56946"/>
                  <a:pt x="80765" y="65199"/>
                  <a:pt x="89113" y="52159"/>
                </a:cubicBezTo>
                <a:cubicBezTo>
                  <a:pt x="89113" y="52159"/>
                  <a:pt x="104973" y="55460"/>
                  <a:pt x="112486" y="44236"/>
                </a:cubicBezTo>
                <a:cubicBezTo>
                  <a:pt x="120000" y="33177"/>
                  <a:pt x="103513" y="25584"/>
                  <a:pt x="97878" y="26905"/>
                </a:cubicBezTo>
                <a:cubicBezTo>
                  <a:pt x="97878" y="26905"/>
                  <a:pt x="96000" y="16341"/>
                  <a:pt x="81182" y="18651"/>
                </a:cubicBezTo>
                <a:cubicBezTo>
                  <a:pt x="81182" y="18651"/>
                  <a:pt x="79930" y="12379"/>
                  <a:pt x="72000" y="12709"/>
                </a:cubicBezTo>
                <a:cubicBezTo>
                  <a:pt x="72000" y="12709"/>
                  <a:pt x="70121" y="825"/>
                  <a:pt x="55721" y="165"/>
                </a:cubicBezTo>
                <a:cubicBezTo>
                  <a:pt x="44452" y="0"/>
                  <a:pt x="39860" y="8253"/>
                  <a:pt x="39860" y="8253"/>
                </a:cubicBezTo>
                <a:cubicBezTo>
                  <a:pt x="39860" y="8253"/>
                  <a:pt x="28382" y="7097"/>
                  <a:pt x="28173" y="18486"/>
                </a:cubicBezTo>
                <a:cubicBezTo>
                  <a:pt x="28173" y="18486"/>
                  <a:pt x="21495" y="19807"/>
                  <a:pt x="18991" y="23768"/>
                </a:cubicBezTo>
                <a:cubicBezTo>
                  <a:pt x="16486" y="25089"/>
                  <a:pt x="5217" y="24264"/>
                  <a:pt x="7304" y="34332"/>
                </a:cubicBezTo>
                <a:cubicBezTo>
                  <a:pt x="7304" y="34332"/>
                  <a:pt x="0" y="44236"/>
                  <a:pt x="10434" y="51664"/>
                </a:cubicBezTo>
                <a:cubicBezTo>
                  <a:pt x="18573" y="56451"/>
                  <a:pt x="30260" y="51829"/>
                  <a:pt x="30260" y="51829"/>
                </a:cubicBezTo>
                <a:cubicBezTo>
                  <a:pt x="30260" y="51829"/>
                  <a:pt x="34852" y="57771"/>
                  <a:pt x="43200" y="59092"/>
                </a:cubicBezTo>
                <a:cubicBezTo>
                  <a:pt x="43200" y="59092"/>
                  <a:pt x="49669" y="70976"/>
                  <a:pt x="54886" y="77909"/>
                </a:cubicBezTo>
                <a:cubicBezTo>
                  <a:pt x="56347" y="79229"/>
                  <a:pt x="61356" y="89133"/>
                  <a:pt x="59269" y="101513"/>
                </a:cubicBezTo>
                <a:cubicBezTo>
                  <a:pt x="57182" y="112737"/>
                  <a:pt x="50921" y="118679"/>
                  <a:pt x="49669" y="119834"/>
                </a:cubicBezTo>
                <a:cubicBezTo>
                  <a:pt x="82017" y="119834"/>
                  <a:pt x="82017" y="119834"/>
                  <a:pt x="82017" y="119834"/>
                </a:cubicBezTo>
                <a:cubicBezTo>
                  <a:pt x="79930" y="119834"/>
                  <a:pt x="74504" y="119504"/>
                  <a:pt x="72417" y="118019"/>
                </a:cubicBezTo>
                <a:cubicBezTo>
                  <a:pt x="69704" y="115873"/>
                  <a:pt x="70956" y="113562"/>
                  <a:pt x="70121" y="108610"/>
                </a:cubicBezTo>
                <a:cubicBezTo>
                  <a:pt x="69286" y="103493"/>
                  <a:pt x="69495" y="96066"/>
                  <a:pt x="69495" y="96066"/>
                </a:cubicBezTo>
                <a:cubicBezTo>
                  <a:pt x="69495" y="96066"/>
                  <a:pt x="88069" y="87482"/>
                  <a:pt x="90782" y="82035"/>
                </a:cubicBezTo>
                <a:cubicBezTo>
                  <a:pt x="92869" y="82696"/>
                  <a:pt x="105182" y="81870"/>
                  <a:pt x="104973" y="78734"/>
                </a:cubicBezTo>
                <a:cubicBezTo>
                  <a:pt x="107269" y="79559"/>
                  <a:pt x="114782" y="77744"/>
                  <a:pt x="113947" y="72792"/>
                </a:cubicBezTo>
                <a:cubicBezTo>
                  <a:pt x="112904" y="68830"/>
                  <a:pt x="107686" y="68335"/>
                  <a:pt x="107686" y="68335"/>
                </a:cubicBezTo>
                <a:close/>
                <a:moveTo>
                  <a:pt x="49252" y="61072"/>
                </a:moveTo>
                <a:cubicBezTo>
                  <a:pt x="56765" y="60907"/>
                  <a:pt x="56765" y="60907"/>
                  <a:pt x="56765" y="60907"/>
                </a:cubicBezTo>
                <a:cubicBezTo>
                  <a:pt x="56139" y="65034"/>
                  <a:pt x="57182" y="72462"/>
                  <a:pt x="57182" y="72462"/>
                </a:cubicBezTo>
                <a:cubicBezTo>
                  <a:pt x="51339" y="67510"/>
                  <a:pt x="49252" y="61072"/>
                  <a:pt x="49252" y="61072"/>
                </a:cubicBezTo>
                <a:close/>
                <a:moveTo>
                  <a:pt x="85356" y="85171"/>
                </a:moveTo>
                <a:cubicBezTo>
                  <a:pt x="85356" y="85171"/>
                  <a:pt x="86608" y="83191"/>
                  <a:pt x="86191" y="81540"/>
                </a:cubicBezTo>
                <a:cubicBezTo>
                  <a:pt x="86191" y="81540"/>
                  <a:pt x="88069" y="81705"/>
                  <a:pt x="89113" y="81705"/>
                </a:cubicBezTo>
                <a:cubicBezTo>
                  <a:pt x="89113" y="81705"/>
                  <a:pt x="87234" y="83686"/>
                  <a:pt x="85356" y="85171"/>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50" name="任意多边形 30"/>
          <p:cNvSpPr/>
          <p:nvPr>
            <p:custDataLst>
              <p:tags r:id="rId24"/>
            </p:custDataLst>
          </p:nvPr>
        </p:nvSpPr>
        <p:spPr>
          <a:xfrm>
            <a:off x="2284046" y="4445338"/>
            <a:ext cx="1913985" cy="2420266"/>
          </a:xfrm>
          <a:custGeom>
            <a:avLst/>
            <a:gdLst/>
            <a:ahLst/>
            <a:cxnLst/>
            <a:rect l="0" t="0" r="0" b="0"/>
            <a:pathLst>
              <a:path w="120000" h="120000" extrusionOk="0">
                <a:moveTo>
                  <a:pt x="82815" y="119814"/>
                </a:moveTo>
                <a:cubicBezTo>
                  <a:pt x="81876" y="119814"/>
                  <a:pt x="81876" y="119814"/>
                  <a:pt x="81876" y="119814"/>
                </a:cubicBezTo>
                <a:cubicBezTo>
                  <a:pt x="82463" y="119814"/>
                  <a:pt x="82815" y="119814"/>
                  <a:pt x="82815" y="119814"/>
                </a:cubicBezTo>
                <a:close/>
                <a:moveTo>
                  <a:pt x="49501" y="120000"/>
                </a:moveTo>
                <a:cubicBezTo>
                  <a:pt x="49501" y="120000"/>
                  <a:pt x="49501" y="119907"/>
                  <a:pt x="49618" y="119814"/>
                </a:cubicBezTo>
                <a:cubicBezTo>
                  <a:pt x="49501" y="119814"/>
                  <a:pt x="49501" y="119814"/>
                  <a:pt x="49501" y="119814"/>
                </a:cubicBezTo>
                <a:lnTo>
                  <a:pt x="49501" y="120000"/>
                </a:lnTo>
                <a:close/>
                <a:moveTo>
                  <a:pt x="107800" y="68438"/>
                </a:moveTo>
                <a:cubicBezTo>
                  <a:pt x="107800" y="68438"/>
                  <a:pt x="106041" y="64080"/>
                  <a:pt x="101583" y="65564"/>
                </a:cubicBezTo>
                <a:cubicBezTo>
                  <a:pt x="101231" y="63060"/>
                  <a:pt x="97126" y="63338"/>
                  <a:pt x="97126" y="63338"/>
                </a:cubicBezTo>
                <a:cubicBezTo>
                  <a:pt x="97126" y="63338"/>
                  <a:pt x="96774" y="57774"/>
                  <a:pt x="91730" y="58145"/>
                </a:cubicBezTo>
                <a:cubicBezTo>
                  <a:pt x="86686" y="58516"/>
                  <a:pt x="84340" y="61391"/>
                  <a:pt x="84340" y="61391"/>
                </a:cubicBezTo>
                <a:cubicBezTo>
                  <a:pt x="84340" y="61391"/>
                  <a:pt x="79413" y="61669"/>
                  <a:pt x="80000" y="65471"/>
                </a:cubicBezTo>
                <a:cubicBezTo>
                  <a:pt x="77419" y="65842"/>
                  <a:pt x="76832" y="67789"/>
                  <a:pt x="76832" y="67789"/>
                </a:cubicBezTo>
                <a:cubicBezTo>
                  <a:pt x="76832" y="67789"/>
                  <a:pt x="71319" y="67697"/>
                  <a:pt x="71085" y="72519"/>
                </a:cubicBezTo>
                <a:cubicBezTo>
                  <a:pt x="70850" y="77248"/>
                  <a:pt x="75659" y="81421"/>
                  <a:pt x="81173" y="78361"/>
                </a:cubicBezTo>
                <a:cubicBezTo>
                  <a:pt x="81173" y="78361"/>
                  <a:pt x="82463" y="80772"/>
                  <a:pt x="84222" y="80958"/>
                </a:cubicBezTo>
                <a:cubicBezTo>
                  <a:pt x="84222" y="80958"/>
                  <a:pt x="84340" y="85687"/>
                  <a:pt x="80234" y="88098"/>
                </a:cubicBezTo>
                <a:cubicBezTo>
                  <a:pt x="76246" y="90510"/>
                  <a:pt x="68621" y="92828"/>
                  <a:pt x="68621" y="92828"/>
                </a:cubicBezTo>
                <a:cubicBezTo>
                  <a:pt x="68621" y="92828"/>
                  <a:pt x="66862" y="82534"/>
                  <a:pt x="64164" y="75486"/>
                </a:cubicBezTo>
                <a:cubicBezTo>
                  <a:pt x="61583" y="68438"/>
                  <a:pt x="62404" y="59721"/>
                  <a:pt x="62404" y="59721"/>
                </a:cubicBezTo>
                <a:cubicBezTo>
                  <a:pt x="62404" y="59721"/>
                  <a:pt x="65571" y="59907"/>
                  <a:pt x="68152" y="58516"/>
                </a:cubicBezTo>
                <a:cubicBezTo>
                  <a:pt x="70615" y="57032"/>
                  <a:pt x="80821" y="65285"/>
                  <a:pt x="89149" y="52117"/>
                </a:cubicBezTo>
                <a:cubicBezTo>
                  <a:pt x="89149" y="52117"/>
                  <a:pt x="104868" y="55548"/>
                  <a:pt x="112492" y="44327"/>
                </a:cubicBezTo>
                <a:cubicBezTo>
                  <a:pt x="120000" y="33106"/>
                  <a:pt x="103460" y="25687"/>
                  <a:pt x="97947" y="26893"/>
                </a:cubicBezTo>
                <a:cubicBezTo>
                  <a:pt x="97947" y="26893"/>
                  <a:pt x="96070" y="16321"/>
                  <a:pt x="81173" y="18639"/>
                </a:cubicBezTo>
                <a:cubicBezTo>
                  <a:pt x="81173" y="18639"/>
                  <a:pt x="79882" y="12426"/>
                  <a:pt x="72023" y="12797"/>
                </a:cubicBezTo>
                <a:cubicBezTo>
                  <a:pt x="72023" y="12797"/>
                  <a:pt x="70146" y="741"/>
                  <a:pt x="55718" y="185"/>
                </a:cubicBezTo>
                <a:cubicBezTo>
                  <a:pt x="44340" y="0"/>
                  <a:pt x="39765" y="8253"/>
                  <a:pt x="39765" y="8253"/>
                </a:cubicBezTo>
                <a:cubicBezTo>
                  <a:pt x="39765" y="8253"/>
                  <a:pt x="28387" y="7047"/>
                  <a:pt x="28269" y="18547"/>
                </a:cubicBezTo>
                <a:cubicBezTo>
                  <a:pt x="28269" y="18547"/>
                  <a:pt x="21348" y="19752"/>
                  <a:pt x="18885" y="23740"/>
                </a:cubicBezTo>
                <a:cubicBezTo>
                  <a:pt x="16539" y="25038"/>
                  <a:pt x="5043" y="24204"/>
                  <a:pt x="7155" y="34312"/>
                </a:cubicBezTo>
                <a:cubicBezTo>
                  <a:pt x="7155" y="34312"/>
                  <a:pt x="0" y="44327"/>
                  <a:pt x="10322" y="51561"/>
                </a:cubicBezTo>
                <a:cubicBezTo>
                  <a:pt x="18533" y="56383"/>
                  <a:pt x="30146" y="51746"/>
                  <a:pt x="30146" y="51746"/>
                </a:cubicBezTo>
                <a:cubicBezTo>
                  <a:pt x="30146" y="51746"/>
                  <a:pt x="34838" y="57681"/>
                  <a:pt x="43167" y="59165"/>
                </a:cubicBezTo>
                <a:cubicBezTo>
                  <a:pt x="43167" y="59165"/>
                  <a:pt x="49501" y="70942"/>
                  <a:pt x="54897" y="77897"/>
                </a:cubicBezTo>
                <a:cubicBezTo>
                  <a:pt x="56304" y="79289"/>
                  <a:pt x="61348" y="89119"/>
                  <a:pt x="59237" y="101545"/>
                </a:cubicBezTo>
                <a:cubicBezTo>
                  <a:pt x="57126" y="112766"/>
                  <a:pt x="50791" y="118794"/>
                  <a:pt x="49618" y="119814"/>
                </a:cubicBezTo>
                <a:cubicBezTo>
                  <a:pt x="81876" y="119814"/>
                  <a:pt x="81876" y="119814"/>
                  <a:pt x="81876" y="119814"/>
                </a:cubicBezTo>
                <a:cubicBezTo>
                  <a:pt x="79765" y="119814"/>
                  <a:pt x="74486" y="119536"/>
                  <a:pt x="72375" y="117959"/>
                </a:cubicBezTo>
                <a:cubicBezTo>
                  <a:pt x="69560" y="115919"/>
                  <a:pt x="70850" y="113693"/>
                  <a:pt x="70029" y="108593"/>
                </a:cubicBezTo>
                <a:cubicBezTo>
                  <a:pt x="69325" y="103585"/>
                  <a:pt x="69560" y="96074"/>
                  <a:pt x="69560" y="96074"/>
                </a:cubicBezTo>
                <a:cubicBezTo>
                  <a:pt x="69560" y="96074"/>
                  <a:pt x="88211" y="87449"/>
                  <a:pt x="90791" y="82071"/>
                </a:cubicBezTo>
                <a:cubicBezTo>
                  <a:pt x="92785" y="82627"/>
                  <a:pt x="105102" y="81978"/>
                  <a:pt x="104985" y="78732"/>
                </a:cubicBezTo>
                <a:cubicBezTo>
                  <a:pt x="107214" y="79567"/>
                  <a:pt x="114838" y="77712"/>
                  <a:pt x="113900" y="72797"/>
                </a:cubicBezTo>
                <a:cubicBezTo>
                  <a:pt x="112844" y="68809"/>
                  <a:pt x="107800" y="68438"/>
                  <a:pt x="107800" y="68438"/>
                </a:cubicBezTo>
                <a:close/>
                <a:moveTo>
                  <a:pt x="49149" y="61020"/>
                </a:moveTo>
                <a:cubicBezTo>
                  <a:pt x="56656" y="60927"/>
                  <a:pt x="56656" y="60927"/>
                  <a:pt x="56656" y="60927"/>
                </a:cubicBezTo>
                <a:cubicBezTo>
                  <a:pt x="56070" y="65100"/>
                  <a:pt x="57126" y="72519"/>
                  <a:pt x="57126" y="72519"/>
                </a:cubicBezTo>
                <a:cubicBezTo>
                  <a:pt x="51378" y="67418"/>
                  <a:pt x="49149" y="61020"/>
                  <a:pt x="49149" y="61020"/>
                </a:cubicBezTo>
                <a:close/>
                <a:moveTo>
                  <a:pt x="85278" y="85131"/>
                </a:moveTo>
                <a:cubicBezTo>
                  <a:pt x="85278" y="85131"/>
                  <a:pt x="86568" y="83276"/>
                  <a:pt x="86217" y="81607"/>
                </a:cubicBezTo>
                <a:cubicBezTo>
                  <a:pt x="86217" y="81607"/>
                  <a:pt x="88093" y="81700"/>
                  <a:pt x="89032" y="81792"/>
                </a:cubicBezTo>
                <a:cubicBezTo>
                  <a:pt x="89032" y="81792"/>
                  <a:pt x="87272" y="83740"/>
                  <a:pt x="85278" y="85131"/>
                </a:cubicBezTo>
                <a:close/>
              </a:path>
            </a:pathLst>
          </a:custGeom>
          <a:solidFill>
            <a:schemeClr val="accent1"/>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55" name="任意多边形 59"/>
          <p:cNvSpPr/>
          <p:nvPr>
            <p:custDataLst>
              <p:tags r:id="rId25"/>
            </p:custDataLst>
          </p:nvPr>
        </p:nvSpPr>
        <p:spPr>
          <a:xfrm flipH="1">
            <a:off x="8338987" y="4445336"/>
            <a:ext cx="1913985" cy="2420267"/>
          </a:xfrm>
          <a:custGeom>
            <a:avLst/>
            <a:gdLst/>
            <a:ahLst/>
            <a:cxnLst/>
            <a:rect l="0" t="0" r="0" b="0"/>
            <a:pathLst>
              <a:path w="120000" h="120000" extrusionOk="0">
                <a:moveTo>
                  <a:pt x="82815" y="119814"/>
                </a:moveTo>
                <a:cubicBezTo>
                  <a:pt x="81876" y="119814"/>
                  <a:pt x="81876" y="119814"/>
                  <a:pt x="81876" y="119814"/>
                </a:cubicBezTo>
                <a:cubicBezTo>
                  <a:pt x="82463" y="119814"/>
                  <a:pt x="82815" y="119814"/>
                  <a:pt x="82815" y="119814"/>
                </a:cubicBezTo>
                <a:close/>
                <a:moveTo>
                  <a:pt x="49501" y="120000"/>
                </a:moveTo>
                <a:cubicBezTo>
                  <a:pt x="49501" y="120000"/>
                  <a:pt x="49501" y="119907"/>
                  <a:pt x="49618" y="119814"/>
                </a:cubicBezTo>
                <a:cubicBezTo>
                  <a:pt x="49501" y="119814"/>
                  <a:pt x="49501" y="119814"/>
                  <a:pt x="49501" y="119814"/>
                </a:cubicBezTo>
                <a:lnTo>
                  <a:pt x="49501" y="120000"/>
                </a:lnTo>
                <a:close/>
                <a:moveTo>
                  <a:pt x="107800" y="68438"/>
                </a:moveTo>
                <a:cubicBezTo>
                  <a:pt x="107800" y="68438"/>
                  <a:pt x="106041" y="64080"/>
                  <a:pt x="101583" y="65564"/>
                </a:cubicBezTo>
                <a:cubicBezTo>
                  <a:pt x="101231" y="63060"/>
                  <a:pt x="97126" y="63338"/>
                  <a:pt x="97126" y="63338"/>
                </a:cubicBezTo>
                <a:cubicBezTo>
                  <a:pt x="97126" y="63338"/>
                  <a:pt x="96774" y="57774"/>
                  <a:pt x="91730" y="58145"/>
                </a:cubicBezTo>
                <a:cubicBezTo>
                  <a:pt x="86686" y="58516"/>
                  <a:pt x="84340" y="61391"/>
                  <a:pt x="84340" y="61391"/>
                </a:cubicBezTo>
                <a:cubicBezTo>
                  <a:pt x="84340" y="61391"/>
                  <a:pt x="79413" y="61669"/>
                  <a:pt x="80000" y="65471"/>
                </a:cubicBezTo>
                <a:cubicBezTo>
                  <a:pt x="77419" y="65842"/>
                  <a:pt x="76832" y="67789"/>
                  <a:pt x="76832" y="67789"/>
                </a:cubicBezTo>
                <a:cubicBezTo>
                  <a:pt x="76832" y="67789"/>
                  <a:pt x="71319" y="67697"/>
                  <a:pt x="71085" y="72519"/>
                </a:cubicBezTo>
                <a:cubicBezTo>
                  <a:pt x="70850" y="77248"/>
                  <a:pt x="75659" y="81421"/>
                  <a:pt x="81173" y="78361"/>
                </a:cubicBezTo>
                <a:cubicBezTo>
                  <a:pt x="81173" y="78361"/>
                  <a:pt x="82463" y="80772"/>
                  <a:pt x="84222" y="80958"/>
                </a:cubicBezTo>
                <a:cubicBezTo>
                  <a:pt x="84222" y="80958"/>
                  <a:pt x="84340" y="85687"/>
                  <a:pt x="80234" y="88098"/>
                </a:cubicBezTo>
                <a:cubicBezTo>
                  <a:pt x="76246" y="90510"/>
                  <a:pt x="68621" y="92828"/>
                  <a:pt x="68621" y="92828"/>
                </a:cubicBezTo>
                <a:cubicBezTo>
                  <a:pt x="68621" y="92828"/>
                  <a:pt x="66862" y="82534"/>
                  <a:pt x="64164" y="75486"/>
                </a:cubicBezTo>
                <a:cubicBezTo>
                  <a:pt x="61583" y="68438"/>
                  <a:pt x="62404" y="59721"/>
                  <a:pt x="62404" y="59721"/>
                </a:cubicBezTo>
                <a:cubicBezTo>
                  <a:pt x="62404" y="59721"/>
                  <a:pt x="65571" y="59907"/>
                  <a:pt x="68152" y="58516"/>
                </a:cubicBezTo>
                <a:cubicBezTo>
                  <a:pt x="70615" y="57032"/>
                  <a:pt x="80821" y="65285"/>
                  <a:pt x="89149" y="52117"/>
                </a:cubicBezTo>
                <a:cubicBezTo>
                  <a:pt x="89149" y="52117"/>
                  <a:pt x="104868" y="55548"/>
                  <a:pt x="112492" y="44327"/>
                </a:cubicBezTo>
                <a:cubicBezTo>
                  <a:pt x="120000" y="33106"/>
                  <a:pt x="103460" y="25687"/>
                  <a:pt x="97947" y="26893"/>
                </a:cubicBezTo>
                <a:cubicBezTo>
                  <a:pt x="97947" y="26893"/>
                  <a:pt x="96070" y="16321"/>
                  <a:pt x="81173" y="18639"/>
                </a:cubicBezTo>
                <a:cubicBezTo>
                  <a:pt x="81173" y="18639"/>
                  <a:pt x="79882" y="12426"/>
                  <a:pt x="72023" y="12797"/>
                </a:cubicBezTo>
                <a:cubicBezTo>
                  <a:pt x="72023" y="12797"/>
                  <a:pt x="70146" y="741"/>
                  <a:pt x="55718" y="185"/>
                </a:cubicBezTo>
                <a:cubicBezTo>
                  <a:pt x="44340" y="0"/>
                  <a:pt x="39765" y="8253"/>
                  <a:pt x="39765" y="8253"/>
                </a:cubicBezTo>
                <a:cubicBezTo>
                  <a:pt x="39765" y="8253"/>
                  <a:pt x="28387" y="7047"/>
                  <a:pt x="28269" y="18547"/>
                </a:cubicBezTo>
                <a:cubicBezTo>
                  <a:pt x="28269" y="18547"/>
                  <a:pt x="21348" y="19752"/>
                  <a:pt x="18885" y="23740"/>
                </a:cubicBezTo>
                <a:cubicBezTo>
                  <a:pt x="16539" y="25038"/>
                  <a:pt x="5043" y="24204"/>
                  <a:pt x="7155" y="34312"/>
                </a:cubicBezTo>
                <a:cubicBezTo>
                  <a:pt x="7155" y="34312"/>
                  <a:pt x="0" y="44327"/>
                  <a:pt x="10322" y="51561"/>
                </a:cubicBezTo>
                <a:cubicBezTo>
                  <a:pt x="18533" y="56383"/>
                  <a:pt x="30146" y="51746"/>
                  <a:pt x="30146" y="51746"/>
                </a:cubicBezTo>
                <a:cubicBezTo>
                  <a:pt x="30146" y="51746"/>
                  <a:pt x="34838" y="57681"/>
                  <a:pt x="43167" y="59165"/>
                </a:cubicBezTo>
                <a:cubicBezTo>
                  <a:pt x="43167" y="59165"/>
                  <a:pt x="49501" y="70942"/>
                  <a:pt x="54897" y="77897"/>
                </a:cubicBezTo>
                <a:cubicBezTo>
                  <a:pt x="56304" y="79289"/>
                  <a:pt x="61348" y="89119"/>
                  <a:pt x="59237" y="101545"/>
                </a:cubicBezTo>
                <a:cubicBezTo>
                  <a:pt x="57126" y="112766"/>
                  <a:pt x="50791" y="118794"/>
                  <a:pt x="49618" y="119814"/>
                </a:cubicBezTo>
                <a:cubicBezTo>
                  <a:pt x="81876" y="119814"/>
                  <a:pt x="81876" y="119814"/>
                  <a:pt x="81876" y="119814"/>
                </a:cubicBezTo>
                <a:cubicBezTo>
                  <a:pt x="79765" y="119814"/>
                  <a:pt x="74486" y="119536"/>
                  <a:pt x="72375" y="117959"/>
                </a:cubicBezTo>
                <a:cubicBezTo>
                  <a:pt x="69560" y="115919"/>
                  <a:pt x="70850" y="113693"/>
                  <a:pt x="70029" y="108593"/>
                </a:cubicBezTo>
                <a:cubicBezTo>
                  <a:pt x="69325" y="103585"/>
                  <a:pt x="69560" y="96074"/>
                  <a:pt x="69560" y="96074"/>
                </a:cubicBezTo>
                <a:cubicBezTo>
                  <a:pt x="69560" y="96074"/>
                  <a:pt x="88211" y="87449"/>
                  <a:pt x="90791" y="82071"/>
                </a:cubicBezTo>
                <a:cubicBezTo>
                  <a:pt x="92785" y="82627"/>
                  <a:pt x="105102" y="81978"/>
                  <a:pt x="104985" y="78732"/>
                </a:cubicBezTo>
                <a:cubicBezTo>
                  <a:pt x="107214" y="79567"/>
                  <a:pt x="114838" y="77712"/>
                  <a:pt x="113900" y="72797"/>
                </a:cubicBezTo>
                <a:cubicBezTo>
                  <a:pt x="112844" y="68809"/>
                  <a:pt x="107800" y="68438"/>
                  <a:pt x="107800" y="68438"/>
                </a:cubicBezTo>
                <a:close/>
                <a:moveTo>
                  <a:pt x="49149" y="61020"/>
                </a:moveTo>
                <a:cubicBezTo>
                  <a:pt x="56656" y="60927"/>
                  <a:pt x="56656" y="60927"/>
                  <a:pt x="56656" y="60927"/>
                </a:cubicBezTo>
                <a:cubicBezTo>
                  <a:pt x="56070" y="65100"/>
                  <a:pt x="57126" y="72519"/>
                  <a:pt x="57126" y="72519"/>
                </a:cubicBezTo>
                <a:cubicBezTo>
                  <a:pt x="51378" y="67418"/>
                  <a:pt x="49149" y="61020"/>
                  <a:pt x="49149" y="61020"/>
                </a:cubicBezTo>
                <a:close/>
                <a:moveTo>
                  <a:pt x="85278" y="85131"/>
                </a:moveTo>
                <a:cubicBezTo>
                  <a:pt x="85278" y="85131"/>
                  <a:pt x="86568" y="83276"/>
                  <a:pt x="86217" y="81607"/>
                </a:cubicBezTo>
                <a:cubicBezTo>
                  <a:pt x="86217" y="81607"/>
                  <a:pt x="88093" y="81700"/>
                  <a:pt x="89032" y="81792"/>
                </a:cubicBezTo>
                <a:cubicBezTo>
                  <a:pt x="89032" y="81792"/>
                  <a:pt x="87272" y="83740"/>
                  <a:pt x="85278" y="85131"/>
                </a:cubicBezTo>
                <a:close/>
              </a:path>
            </a:pathLst>
          </a:custGeom>
          <a:solidFill>
            <a:schemeClr val="accent2"/>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86" name="矩形 85"/>
          <p:cNvSpPr/>
          <p:nvPr>
            <p:custDataLst>
              <p:tags r:id="rId26"/>
            </p:custDataLst>
          </p:nvPr>
        </p:nvSpPr>
        <p:spPr bwMode="auto">
          <a:xfrm>
            <a:off x="4397072" y="2693431"/>
            <a:ext cx="3385158" cy="1491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170" tIns="46990" rIns="90170" bIns="46990" anchor="t" anchorCtr="0">
            <a:sp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lvl="0" indent="0" algn="just">
              <a:lnSpc>
                <a:spcPct val="130000"/>
              </a:lnSpc>
              <a:spcBef>
                <a:spcPts val="0"/>
              </a:spcBef>
              <a:spcAft>
                <a:spcPts val="0"/>
              </a:spcAft>
              <a:buSzPct val="100000"/>
            </a:pPr>
            <a:r>
              <a:rPr lang="zh-CN" altLang="en-US" sz="14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创业管理是工商管理中的一个专门领域，是企业产生过程以及孵化发展期的企业管理，是对将创业构思付诸实践的具体行为和过程的管理，体现了企业在发展阶段独有的管理特点及业务运作规律。</a:t>
            </a:r>
            <a:endParaRPr lang="zh-CN" altLang="en-US" sz="14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87" name="文本框 86"/>
          <p:cNvSpPr txBox="1"/>
          <p:nvPr>
            <p:custDataLst>
              <p:tags r:id="rId27"/>
            </p:custDataLst>
          </p:nvPr>
        </p:nvSpPr>
        <p:spPr bwMode="auto">
          <a:xfrm>
            <a:off x="4397072" y="2264821"/>
            <a:ext cx="3385158" cy="37084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170" tIns="46990" rIns="90170" bIns="46990" anchor="ctr">
            <a:sp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indent="0" algn="ctr" eaLnBrk="1" hangingPunct="1">
              <a:lnSpc>
                <a:spcPct val="100000"/>
              </a:lnSpc>
              <a:spcBef>
                <a:spcPts val="0"/>
              </a:spcBef>
              <a:spcAft>
                <a:spcPts val="0"/>
              </a:spcAft>
              <a:buSzPct val="100000"/>
            </a:pPr>
            <a:r>
              <a:rPr lang="zh-CN" altLang="en-US"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（二）项目的管理</a:t>
            </a:r>
            <a:endParaRPr lang="zh-CN" altLang="en-US"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89" name="矩形 88"/>
          <p:cNvSpPr/>
          <p:nvPr>
            <p:custDataLst>
              <p:tags r:id="rId28"/>
            </p:custDataLst>
          </p:nvPr>
        </p:nvSpPr>
        <p:spPr bwMode="auto">
          <a:xfrm>
            <a:off x="8133742" y="2693431"/>
            <a:ext cx="3385158" cy="1491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170" tIns="46990" rIns="90170" bIns="46990" anchor="t" anchorCtr="0">
            <a:sp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285750" lvl="0" indent="-285750" algn="just" fontAlgn="ctr">
              <a:lnSpc>
                <a:spcPct val="130000"/>
              </a:lnSpc>
              <a:spcBef>
                <a:spcPts val="0"/>
              </a:spcBef>
              <a:spcAft>
                <a:spcPts val="0"/>
              </a:spcAft>
              <a:buSzPct val="100000"/>
              <a:buFont typeface="Wingdings" panose="05000000000000000000" charset="0"/>
              <a:buChar char="l"/>
            </a:pPr>
            <a:r>
              <a:rPr lang="zh-CN" altLang="en-US" sz="14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1. 创业计划书</a:t>
            </a:r>
            <a:endParaRPr lang="zh-CN" altLang="en-US" sz="14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a:p>
            <a:pPr marL="285750" lvl="0" indent="-285750" algn="just" fontAlgn="ctr">
              <a:lnSpc>
                <a:spcPct val="130000"/>
              </a:lnSpc>
              <a:spcBef>
                <a:spcPts val="0"/>
              </a:spcBef>
              <a:spcAft>
                <a:spcPts val="0"/>
              </a:spcAft>
              <a:buSzPct val="100000"/>
              <a:buFont typeface="Wingdings" panose="05000000000000000000" charset="0"/>
              <a:buChar char="l"/>
            </a:pPr>
            <a:r>
              <a:rPr lang="zh-CN" altLang="en-US" sz="14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2. 在学中干、在干中学，计划与行动相结合</a:t>
            </a:r>
            <a:endParaRPr lang="zh-CN" altLang="en-US" sz="14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a:p>
            <a:pPr marL="285750" lvl="0" indent="-285750" algn="just" fontAlgn="ctr">
              <a:lnSpc>
                <a:spcPct val="130000"/>
              </a:lnSpc>
              <a:spcBef>
                <a:spcPts val="0"/>
              </a:spcBef>
              <a:spcAft>
                <a:spcPts val="0"/>
              </a:spcAft>
              <a:buSzPct val="100000"/>
              <a:buFont typeface="Wingdings" panose="05000000000000000000" charset="0"/>
              <a:buChar char="l"/>
            </a:pPr>
            <a:r>
              <a:rPr lang="zh-CN" altLang="en-US" sz="14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3. 计划执行控制</a:t>
            </a:r>
            <a:endParaRPr lang="zh-CN" altLang="en-US" sz="14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a:p>
            <a:pPr marL="285750" lvl="0" indent="-285750" algn="just" fontAlgn="ctr">
              <a:lnSpc>
                <a:spcPct val="130000"/>
              </a:lnSpc>
              <a:spcBef>
                <a:spcPts val="0"/>
              </a:spcBef>
              <a:spcAft>
                <a:spcPts val="0"/>
              </a:spcAft>
              <a:buSzPct val="100000"/>
              <a:buFont typeface="Wingdings" panose="05000000000000000000" charset="0"/>
              <a:buChar char="l"/>
            </a:pPr>
            <a:r>
              <a:rPr lang="zh-CN" altLang="en-US" sz="14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4. 试验</a:t>
            </a:r>
            <a:endParaRPr lang="zh-CN" altLang="en-US" sz="14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90" name="文本框 89"/>
          <p:cNvSpPr txBox="1"/>
          <p:nvPr>
            <p:custDataLst>
              <p:tags r:id="rId29"/>
            </p:custDataLst>
          </p:nvPr>
        </p:nvSpPr>
        <p:spPr bwMode="auto">
          <a:xfrm>
            <a:off x="8133742" y="2264821"/>
            <a:ext cx="3385158" cy="37084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170" tIns="46990" rIns="90170" bIns="46990" anchor="ctr">
            <a:sp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indent="0" algn="ctr" eaLnBrk="1" hangingPunct="1">
              <a:lnSpc>
                <a:spcPct val="100000"/>
              </a:lnSpc>
              <a:spcBef>
                <a:spcPts val="0"/>
              </a:spcBef>
              <a:spcAft>
                <a:spcPts val="0"/>
              </a:spcAft>
              <a:buSzPct val="100000"/>
            </a:pPr>
            <a:r>
              <a:rPr lang="zh-CN" altLang="en-US"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（三）项目的实施</a:t>
            </a:r>
            <a:endParaRPr lang="zh-CN" altLang="en-US"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58" name="矩形 57"/>
          <p:cNvSpPr/>
          <p:nvPr>
            <p:custDataLst>
              <p:tags r:id="rId30"/>
            </p:custDataLst>
          </p:nvPr>
        </p:nvSpPr>
        <p:spPr bwMode="auto">
          <a:xfrm>
            <a:off x="660400" y="2693431"/>
            <a:ext cx="3385158" cy="1212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170" tIns="46990" rIns="90170" bIns="46990" anchor="t" anchorCtr="0">
            <a:sp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lvl="0" indent="0" algn="just">
              <a:lnSpc>
                <a:spcPct val="130000"/>
              </a:lnSpc>
              <a:spcBef>
                <a:spcPts val="0"/>
              </a:spcBef>
              <a:spcAft>
                <a:spcPts val="0"/>
              </a:spcAft>
              <a:buSzPct val="100000"/>
            </a:pPr>
            <a:r>
              <a:rPr lang="zh-CN" altLang="en-US" sz="14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创业者想要开创自己的事业，选择创业项目很关键，起点选好了，以后的路也就更容易走了。因此，对创业者而言，达到创业成功的捷径是选准合适的创业项目。</a:t>
            </a:r>
            <a:endParaRPr lang="zh-CN" altLang="en-US" sz="14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59" name="文本框 58"/>
          <p:cNvSpPr txBox="1"/>
          <p:nvPr>
            <p:custDataLst>
              <p:tags r:id="rId31"/>
            </p:custDataLst>
          </p:nvPr>
        </p:nvSpPr>
        <p:spPr bwMode="auto">
          <a:xfrm>
            <a:off x="660400" y="2264821"/>
            <a:ext cx="3385158" cy="37084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170" tIns="46990" rIns="90170" bIns="46990" anchor="ctr">
            <a:sp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indent="0" algn="ctr" eaLnBrk="1" hangingPunct="1">
              <a:lnSpc>
                <a:spcPct val="100000"/>
              </a:lnSpc>
              <a:spcBef>
                <a:spcPts val="0"/>
              </a:spcBef>
              <a:spcAft>
                <a:spcPts val="0"/>
              </a:spcAft>
              <a:buSzPct val="100000"/>
            </a:pPr>
            <a:r>
              <a:rPr lang="zh-CN" altLang="en-US"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（一）项目的选择</a:t>
            </a:r>
            <a:endParaRPr lang="zh-CN" altLang="en-US"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cxnSp>
        <p:nvCxnSpPr>
          <p:cNvPr id="60" name="直接连接符 59"/>
          <p:cNvCxnSpPr/>
          <p:nvPr>
            <p:custDataLst>
              <p:tags r:id="rId32"/>
            </p:custDataLst>
          </p:nvPr>
        </p:nvCxnSpPr>
        <p:spPr>
          <a:xfrm>
            <a:off x="4221315" y="1655726"/>
            <a:ext cx="0" cy="227470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custDataLst>
              <p:tags r:id="rId33"/>
            </p:custDataLst>
          </p:nvPr>
        </p:nvCxnSpPr>
        <p:spPr>
          <a:xfrm>
            <a:off x="7957987" y="1655726"/>
            <a:ext cx="0" cy="227470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62" name="文本框 61"/>
          <p:cNvSpPr txBox="1"/>
          <p:nvPr>
            <p:custDataLst>
              <p:tags r:id="rId34"/>
            </p:custDataLst>
          </p:nvPr>
        </p:nvSpPr>
        <p:spPr>
          <a:xfrm>
            <a:off x="3659505" y="484505"/>
            <a:ext cx="4872990" cy="1030605"/>
          </a:xfrm>
          <a:prstGeom prst="rect">
            <a:avLst/>
          </a:prstGeom>
          <a:noFill/>
        </p:spPr>
        <p:txBody>
          <a:bodyPr wrap="square" lIns="90170" tIns="46990" rIns="90170" bIns="46990" anchor="ctr" anchorCtr="0">
            <a:normAutofit/>
          </a:bodyPr>
          <a:lstStyle/>
          <a:p>
            <a:pPr marL="0" indent="0" algn="ctr">
              <a:lnSpc>
                <a:spcPct val="120000"/>
              </a:lnSpc>
              <a:spcBef>
                <a:spcPts val="0"/>
              </a:spcBef>
              <a:spcAft>
                <a:spcPts val="0"/>
              </a:spcAft>
              <a:buSzPct val="100000"/>
            </a:pPr>
            <a:r>
              <a:rPr lang="zh-CN" altLang="en-US" sz="4800" b="1" spc="300">
                <a:solidFill>
                  <a:schemeClr val="tx1">
                    <a:lumMod val="75000"/>
                    <a:lumOff val="25000"/>
                  </a:schemeClr>
                </a:solidFill>
                <a:latin typeface="微软雅黑" panose="020B0503020204020204" charset="-122"/>
                <a:ea typeface="汉仪旗黑-85S" panose="00020600040101010101" pitchFamily="18" charset="-122"/>
                <a:cs typeface="+mj-cs"/>
                <a:sym typeface="Arial" panose="020B0604020202020204" pitchFamily="34" charset="0"/>
              </a:rPr>
              <a:t>创业设计与规划</a:t>
            </a:r>
            <a:endParaRPr lang="zh-CN" altLang="en-US" sz="4800" b="1" spc="300">
              <a:solidFill>
                <a:schemeClr val="tx1">
                  <a:lumMod val="75000"/>
                  <a:lumOff val="25000"/>
                </a:schemeClr>
              </a:solidFill>
              <a:latin typeface="微软雅黑" panose="020B0503020204020204" charset="-122"/>
              <a:ea typeface="汉仪旗黑-85S" panose="00020600040101010101" pitchFamily="18" charset="-122"/>
              <a:cs typeface="+mj-cs"/>
              <a:sym typeface="Arial" panose="020B0604020202020204" pitchFamily="34" charset="0"/>
            </a:endParaRPr>
          </a:p>
        </p:txBody>
      </p:sp>
    </p:spTree>
    <p:custDataLst>
      <p:tags r:id="rId3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 name="Freeform 5"/>
          <p:cNvSpPr>
            <a:spLocks noEditPoints="1"/>
          </p:cNvSpPr>
          <p:nvPr>
            <p:custDataLst>
              <p:tags r:id="rId1"/>
            </p:custDataLst>
          </p:nvPr>
        </p:nvSpPr>
        <p:spPr bwMode="auto">
          <a:xfrm>
            <a:off x="5276618" y="1651000"/>
            <a:ext cx="1393232" cy="5192210"/>
          </a:xfrm>
          <a:custGeom>
            <a:avLst/>
            <a:gdLst>
              <a:gd name="T0" fmla="*/ 770 w 1514"/>
              <a:gd name="T1" fmla="*/ 0 h 5643"/>
              <a:gd name="T2" fmla="*/ 18 w 1514"/>
              <a:gd name="T3" fmla="*/ 745 h 5643"/>
              <a:gd name="T4" fmla="*/ 702 w 1514"/>
              <a:gd name="T5" fmla="*/ 2271 h 5643"/>
              <a:gd name="T6" fmla="*/ 723 w 1514"/>
              <a:gd name="T7" fmla="*/ 4798 h 5643"/>
              <a:gd name="T8" fmla="*/ 770 w 1514"/>
              <a:gd name="T9" fmla="*/ 5643 h 5643"/>
              <a:gd name="T10" fmla="*/ 816 w 1514"/>
              <a:gd name="T11" fmla="*/ 4803 h 5643"/>
              <a:gd name="T12" fmla="*/ 872 w 1514"/>
              <a:gd name="T13" fmla="*/ 2278 h 5643"/>
              <a:gd name="T14" fmla="*/ 1514 w 1514"/>
              <a:gd name="T15" fmla="*/ 745 h 5643"/>
              <a:gd name="T16" fmla="*/ 770 w 1514"/>
              <a:gd name="T17" fmla="*/ 0 h 5643"/>
              <a:gd name="T18" fmla="*/ 381 w 1514"/>
              <a:gd name="T19" fmla="*/ 1217 h 5643"/>
              <a:gd name="T20" fmla="*/ 159 w 1514"/>
              <a:gd name="T21" fmla="*/ 745 h 5643"/>
              <a:gd name="T22" fmla="*/ 770 w 1514"/>
              <a:gd name="T23" fmla="*/ 133 h 5643"/>
              <a:gd name="T24" fmla="*/ 1382 w 1514"/>
              <a:gd name="T25" fmla="*/ 745 h 5643"/>
              <a:gd name="T26" fmla="*/ 1048 w 1514"/>
              <a:gd name="T27" fmla="*/ 1311 h 5643"/>
              <a:gd name="T28" fmla="*/ 381 w 1514"/>
              <a:gd name="T29" fmla="*/ 1217 h 5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4" h="5643">
                <a:moveTo>
                  <a:pt x="770" y="0"/>
                </a:moveTo>
                <a:cubicBezTo>
                  <a:pt x="359" y="0"/>
                  <a:pt x="0" y="334"/>
                  <a:pt x="18" y="745"/>
                </a:cubicBezTo>
                <a:cubicBezTo>
                  <a:pt x="47" y="1432"/>
                  <a:pt x="656" y="1558"/>
                  <a:pt x="702" y="2271"/>
                </a:cubicBezTo>
                <a:cubicBezTo>
                  <a:pt x="736" y="2806"/>
                  <a:pt x="723" y="3445"/>
                  <a:pt x="723" y="4798"/>
                </a:cubicBezTo>
                <a:cubicBezTo>
                  <a:pt x="723" y="4939"/>
                  <a:pt x="734" y="5643"/>
                  <a:pt x="770" y="5643"/>
                </a:cubicBezTo>
                <a:cubicBezTo>
                  <a:pt x="807" y="5643"/>
                  <a:pt x="816" y="4943"/>
                  <a:pt x="816" y="4803"/>
                </a:cubicBezTo>
                <a:cubicBezTo>
                  <a:pt x="816" y="3462"/>
                  <a:pt x="842" y="2810"/>
                  <a:pt x="872" y="2278"/>
                </a:cubicBezTo>
                <a:cubicBezTo>
                  <a:pt x="912" y="1563"/>
                  <a:pt x="1514" y="1312"/>
                  <a:pt x="1514" y="745"/>
                </a:cubicBezTo>
                <a:cubicBezTo>
                  <a:pt x="1514" y="334"/>
                  <a:pt x="1181" y="0"/>
                  <a:pt x="770" y="0"/>
                </a:cubicBezTo>
                <a:close/>
                <a:moveTo>
                  <a:pt x="381" y="1217"/>
                </a:moveTo>
                <a:cubicBezTo>
                  <a:pt x="280" y="1111"/>
                  <a:pt x="159" y="935"/>
                  <a:pt x="159" y="745"/>
                </a:cubicBezTo>
                <a:cubicBezTo>
                  <a:pt x="159" y="407"/>
                  <a:pt x="432" y="133"/>
                  <a:pt x="770" y="133"/>
                </a:cubicBezTo>
                <a:cubicBezTo>
                  <a:pt x="1108" y="133"/>
                  <a:pt x="1382" y="407"/>
                  <a:pt x="1382" y="745"/>
                </a:cubicBezTo>
                <a:cubicBezTo>
                  <a:pt x="1382" y="829"/>
                  <a:pt x="1330" y="1116"/>
                  <a:pt x="1048" y="1311"/>
                </a:cubicBezTo>
                <a:cubicBezTo>
                  <a:pt x="822" y="1467"/>
                  <a:pt x="603" y="1448"/>
                  <a:pt x="381" y="1217"/>
                </a:cubicBezTo>
                <a:close/>
              </a:path>
            </a:pathLst>
          </a:custGeom>
          <a:solidFill>
            <a:srgbClr val="74C367"/>
          </a:solidFill>
          <a:ln>
            <a:noFill/>
          </a:ln>
        </p:spPr>
        <p:txBody>
          <a:bodyPr vert="horz" wrap="square" lIns="91440" tIns="45720" rIns="91440" bIns="45720" numCol="1" anchor="t" anchorCtr="0" compatLnSpc="1"/>
          <a:lstStyle/>
          <a:p>
            <a:endParaRPr lang="id-ID" sz="4400">
              <a:solidFill>
                <a:srgbClr val="74C367"/>
              </a:solidFill>
            </a:endParaRPr>
          </a:p>
        </p:txBody>
      </p:sp>
      <p:sp>
        <p:nvSpPr>
          <p:cNvPr id="64" name="Freeform 6"/>
          <p:cNvSpPr>
            <a:spLocks noEditPoints="1"/>
          </p:cNvSpPr>
          <p:nvPr>
            <p:custDataLst>
              <p:tags r:id="rId2"/>
            </p:custDataLst>
          </p:nvPr>
        </p:nvSpPr>
        <p:spPr bwMode="auto">
          <a:xfrm>
            <a:off x="6030262" y="2644050"/>
            <a:ext cx="1728012" cy="4199158"/>
          </a:xfrm>
          <a:custGeom>
            <a:avLst/>
            <a:gdLst>
              <a:gd name="T0" fmla="*/ 1133 w 1878"/>
              <a:gd name="T1" fmla="*/ 0 h 4564"/>
              <a:gd name="T2" fmla="*/ 57 w 1878"/>
              <a:gd name="T3" fmla="*/ 2063 h 4564"/>
              <a:gd name="T4" fmla="*/ 70 w 1878"/>
              <a:gd name="T5" fmla="*/ 4564 h 4564"/>
              <a:gd name="T6" fmla="*/ 180 w 1878"/>
              <a:gd name="T7" fmla="*/ 2095 h 4564"/>
              <a:gd name="T8" fmla="*/ 1133 w 1878"/>
              <a:gd name="T9" fmla="*/ 1488 h 4564"/>
              <a:gd name="T10" fmla="*/ 1878 w 1878"/>
              <a:gd name="T11" fmla="*/ 744 h 4564"/>
              <a:gd name="T12" fmla="*/ 1133 w 1878"/>
              <a:gd name="T13" fmla="*/ 0 h 4564"/>
              <a:gd name="T14" fmla="*/ 1133 w 1878"/>
              <a:gd name="T15" fmla="*/ 1356 h 4564"/>
              <a:gd name="T16" fmla="*/ 544 w 1878"/>
              <a:gd name="T17" fmla="*/ 1457 h 4564"/>
              <a:gd name="T18" fmla="*/ 307 w 1878"/>
              <a:gd name="T19" fmla="*/ 1236 h 4564"/>
              <a:gd name="T20" fmla="*/ 631 w 1878"/>
              <a:gd name="T21" fmla="*/ 394 h 4564"/>
              <a:gd name="T22" fmla="*/ 631 w 1878"/>
              <a:gd name="T23" fmla="*/ 394 h 4564"/>
              <a:gd name="T24" fmla="*/ 1133 w 1878"/>
              <a:gd name="T25" fmla="*/ 131 h 4564"/>
              <a:gd name="T26" fmla="*/ 1746 w 1878"/>
              <a:gd name="T27" fmla="*/ 744 h 4564"/>
              <a:gd name="T28" fmla="*/ 1133 w 1878"/>
              <a:gd name="T29" fmla="*/ 1356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8" h="4564">
                <a:moveTo>
                  <a:pt x="1133" y="0"/>
                </a:moveTo>
                <a:cubicBezTo>
                  <a:pt x="284" y="0"/>
                  <a:pt x="91" y="1190"/>
                  <a:pt x="57" y="2063"/>
                </a:cubicBezTo>
                <a:cubicBezTo>
                  <a:pt x="50" y="2249"/>
                  <a:pt x="0" y="4564"/>
                  <a:pt x="70" y="4564"/>
                </a:cubicBezTo>
                <a:cubicBezTo>
                  <a:pt x="141" y="4564"/>
                  <a:pt x="62" y="2554"/>
                  <a:pt x="180" y="2095"/>
                </a:cubicBezTo>
                <a:cubicBezTo>
                  <a:pt x="271" y="1743"/>
                  <a:pt x="585" y="1488"/>
                  <a:pt x="1133" y="1488"/>
                </a:cubicBezTo>
                <a:cubicBezTo>
                  <a:pt x="1544" y="1488"/>
                  <a:pt x="1878" y="1155"/>
                  <a:pt x="1878" y="744"/>
                </a:cubicBezTo>
                <a:cubicBezTo>
                  <a:pt x="1878" y="333"/>
                  <a:pt x="1544" y="0"/>
                  <a:pt x="1133" y="0"/>
                </a:cubicBezTo>
                <a:close/>
                <a:moveTo>
                  <a:pt x="1133" y="1356"/>
                </a:moveTo>
                <a:cubicBezTo>
                  <a:pt x="843" y="1356"/>
                  <a:pt x="682" y="1392"/>
                  <a:pt x="544" y="1457"/>
                </a:cubicBezTo>
                <a:cubicBezTo>
                  <a:pt x="337" y="1554"/>
                  <a:pt x="265" y="1452"/>
                  <a:pt x="307" y="1236"/>
                </a:cubicBezTo>
                <a:cubicBezTo>
                  <a:pt x="364" y="947"/>
                  <a:pt x="451" y="638"/>
                  <a:pt x="631" y="394"/>
                </a:cubicBezTo>
                <a:cubicBezTo>
                  <a:pt x="631" y="394"/>
                  <a:pt x="631" y="394"/>
                  <a:pt x="631" y="394"/>
                </a:cubicBezTo>
                <a:cubicBezTo>
                  <a:pt x="741" y="235"/>
                  <a:pt x="925" y="131"/>
                  <a:pt x="1133" y="131"/>
                </a:cubicBezTo>
                <a:cubicBezTo>
                  <a:pt x="1472" y="131"/>
                  <a:pt x="1746" y="406"/>
                  <a:pt x="1746" y="744"/>
                </a:cubicBezTo>
                <a:cubicBezTo>
                  <a:pt x="1746" y="1082"/>
                  <a:pt x="1472" y="1356"/>
                  <a:pt x="1133" y="1356"/>
                </a:cubicBezTo>
                <a:close/>
              </a:path>
            </a:pathLst>
          </a:custGeom>
          <a:solidFill>
            <a:srgbClr val="74C367"/>
          </a:solidFill>
          <a:ln>
            <a:noFill/>
          </a:ln>
        </p:spPr>
        <p:txBody>
          <a:bodyPr vert="horz" wrap="square" lIns="91440" tIns="45720" rIns="91440" bIns="45720" numCol="1" anchor="t" anchorCtr="0" compatLnSpc="1"/>
          <a:lstStyle/>
          <a:p>
            <a:endParaRPr lang="id-ID" sz="4400">
              <a:solidFill>
                <a:srgbClr val="74C367"/>
              </a:solidFill>
            </a:endParaRPr>
          </a:p>
        </p:txBody>
      </p:sp>
      <p:sp>
        <p:nvSpPr>
          <p:cNvPr id="65" name="Freeform 7"/>
          <p:cNvSpPr>
            <a:spLocks noEditPoints="1"/>
          </p:cNvSpPr>
          <p:nvPr>
            <p:custDataLst>
              <p:tags r:id="rId3"/>
            </p:custDataLst>
          </p:nvPr>
        </p:nvSpPr>
        <p:spPr bwMode="auto">
          <a:xfrm>
            <a:off x="6113389" y="3967210"/>
            <a:ext cx="1588261" cy="2885339"/>
          </a:xfrm>
          <a:custGeom>
            <a:avLst/>
            <a:gdLst>
              <a:gd name="T0" fmla="*/ 1072 w 1726"/>
              <a:gd name="T1" fmla="*/ 73 h 3136"/>
              <a:gd name="T2" fmla="*/ 60 w 1726"/>
              <a:gd name="T3" fmla="*/ 1513 h 3136"/>
              <a:gd name="T4" fmla="*/ 57 w 1726"/>
              <a:gd name="T5" fmla="*/ 3119 h 3136"/>
              <a:gd name="T6" fmla="*/ 149 w 1726"/>
              <a:gd name="T7" fmla="*/ 1789 h 3136"/>
              <a:gd name="T8" fmla="*/ 1072 w 1726"/>
              <a:gd name="T9" fmla="*/ 1382 h 3136"/>
              <a:gd name="T10" fmla="*/ 1726 w 1726"/>
              <a:gd name="T11" fmla="*/ 728 h 3136"/>
              <a:gd name="T12" fmla="*/ 1072 w 1726"/>
              <a:gd name="T13" fmla="*/ 73 h 3136"/>
              <a:gd name="T14" fmla="*/ 1072 w 1726"/>
              <a:gd name="T15" fmla="*/ 1263 h 3136"/>
              <a:gd name="T16" fmla="*/ 399 w 1726"/>
              <a:gd name="T17" fmla="*/ 1365 h 3136"/>
              <a:gd name="T18" fmla="*/ 209 w 1726"/>
              <a:gd name="T19" fmla="*/ 1260 h 3136"/>
              <a:gd name="T20" fmla="*/ 867 w 1726"/>
              <a:gd name="T21" fmla="*/ 232 h 3136"/>
              <a:gd name="T22" fmla="*/ 867 w 1726"/>
              <a:gd name="T23" fmla="*/ 232 h 3136"/>
              <a:gd name="T24" fmla="*/ 1607 w 1726"/>
              <a:gd name="T25" fmla="*/ 727 h 3136"/>
              <a:gd name="T26" fmla="*/ 1072 w 1726"/>
              <a:gd name="T27" fmla="*/ 1263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6" h="3136">
                <a:moveTo>
                  <a:pt x="1072" y="73"/>
                </a:moveTo>
                <a:cubicBezTo>
                  <a:pt x="1072" y="73"/>
                  <a:pt x="60" y="0"/>
                  <a:pt x="60" y="1513"/>
                </a:cubicBezTo>
                <a:cubicBezTo>
                  <a:pt x="60" y="1513"/>
                  <a:pt x="0" y="3102"/>
                  <a:pt x="57" y="3119"/>
                </a:cubicBezTo>
                <a:cubicBezTo>
                  <a:pt x="111" y="3136"/>
                  <a:pt x="75" y="2081"/>
                  <a:pt x="149" y="1789"/>
                </a:cubicBezTo>
                <a:cubicBezTo>
                  <a:pt x="255" y="1368"/>
                  <a:pt x="1072" y="1382"/>
                  <a:pt x="1072" y="1382"/>
                </a:cubicBezTo>
                <a:cubicBezTo>
                  <a:pt x="1433" y="1382"/>
                  <a:pt x="1726" y="1089"/>
                  <a:pt x="1726" y="728"/>
                </a:cubicBezTo>
                <a:cubicBezTo>
                  <a:pt x="1726" y="366"/>
                  <a:pt x="1433" y="73"/>
                  <a:pt x="1072" y="73"/>
                </a:cubicBezTo>
                <a:close/>
                <a:moveTo>
                  <a:pt x="1072" y="1263"/>
                </a:moveTo>
                <a:cubicBezTo>
                  <a:pt x="750" y="1254"/>
                  <a:pt x="536" y="1306"/>
                  <a:pt x="399" y="1365"/>
                </a:cubicBezTo>
                <a:cubicBezTo>
                  <a:pt x="239" y="1434"/>
                  <a:pt x="196" y="1352"/>
                  <a:pt x="209" y="1260"/>
                </a:cubicBezTo>
                <a:cubicBezTo>
                  <a:pt x="265" y="872"/>
                  <a:pt x="424" y="379"/>
                  <a:pt x="867" y="232"/>
                </a:cubicBezTo>
                <a:cubicBezTo>
                  <a:pt x="867" y="232"/>
                  <a:pt x="867" y="232"/>
                  <a:pt x="867" y="232"/>
                </a:cubicBezTo>
                <a:cubicBezTo>
                  <a:pt x="1262" y="101"/>
                  <a:pt x="1607" y="431"/>
                  <a:pt x="1607" y="727"/>
                </a:cubicBezTo>
                <a:cubicBezTo>
                  <a:pt x="1607" y="1023"/>
                  <a:pt x="1367" y="1263"/>
                  <a:pt x="1072" y="1263"/>
                </a:cubicBezTo>
                <a:close/>
              </a:path>
            </a:pathLst>
          </a:custGeom>
          <a:solidFill>
            <a:srgbClr val="74C367"/>
          </a:solidFill>
          <a:ln>
            <a:noFill/>
          </a:ln>
        </p:spPr>
        <p:txBody>
          <a:bodyPr vert="horz" wrap="square" lIns="91440" tIns="45720" rIns="91440" bIns="45720" numCol="1" anchor="t" anchorCtr="0" compatLnSpc="1"/>
          <a:lstStyle/>
          <a:p>
            <a:endParaRPr lang="id-ID" sz="4400">
              <a:solidFill>
                <a:srgbClr val="74C367"/>
              </a:solidFill>
            </a:endParaRPr>
          </a:p>
        </p:txBody>
      </p:sp>
      <p:sp>
        <p:nvSpPr>
          <p:cNvPr id="66" name="Freeform 8"/>
          <p:cNvSpPr>
            <a:spLocks noEditPoints="1"/>
          </p:cNvSpPr>
          <p:nvPr>
            <p:custDataLst>
              <p:tags r:id="rId4"/>
            </p:custDataLst>
          </p:nvPr>
        </p:nvSpPr>
        <p:spPr bwMode="auto">
          <a:xfrm>
            <a:off x="6188520" y="5306722"/>
            <a:ext cx="1329000" cy="1520915"/>
          </a:xfrm>
          <a:custGeom>
            <a:avLst/>
            <a:gdLst>
              <a:gd name="T0" fmla="*/ 790 w 1444"/>
              <a:gd name="T1" fmla="*/ 20 h 1653"/>
              <a:gd name="T2" fmla="*/ 172 w 1444"/>
              <a:gd name="T3" fmla="*/ 389 h 1653"/>
              <a:gd name="T4" fmla="*/ 58 w 1444"/>
              <a:gd name="T5" fmla="*/ 1653 h 1653"/>
              <a:gd name="T6" fmla="*/ 136 w 1444"/>
              <a:gd name="T7" fmla="*/ 1463 h 1653"/>
              <a:gd name="T8" fmla="*/ 783 w 1444"/>
              <a:gd name="T9" fmla="*/ 1329 h 1653"/>
              <a:gd name="T10" fmla="*/ 1444 w 1444"/>
              <a:gd name="T11" fmla="*/ 675 h 1653"/>
              <a:gd name="T12" fmla="*/ 790 w 1444"/>
              <a:gd name="T13" fmla="*/ 20 h 1653"/>
              <a:gd name="T14" fmla="*/ 792 w 1444"/>
              <a:gd name="T15" fmla="*/ 1206 h 1653"/>
              <a:gd name="T16" fmla="*/ 324 w 1444"/>
              <a:gd name="T17" fmla="*/ 1248 h 1653"/>
              <a:gd name="T18" fmla="*/ 170 w 1444"/>
              <a:gd name="T19" fmla="*/ 1129 h 1653"/>
              <a:gd name="T20" fmla="*/ 337 w 1444"/>
              <a:gd name="T21" fmla="*/ 389 h 1653"/>
              <a:gd name="T22" fmla="*/ 792 w 1444"/>
              <a:gd name="T23" fmla="*/ 135 h 1653"/>
              <a:gd name="T24" fmla="*/ 1328 w 1444"/>
              <a:gd name="T25" fmla="*/ 671 h 1653"/>
              <a:gd name="T26" fmla="*/ 792 w 1444"/>
              <a:gd name="T27" fmla="*/ 1206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4" h="1653">
                <a:moveTo>
                  <a:pt x="790" y="20"/>
                </a:moveTo>
                <a:cubicBezTo>
                  <a:pt x="453" y="39"/>
                  <a:pt x="262" y="224"/>
                  <a:pt x="172" y="389"/>
                </a:cubicBezTo>
                <a:cubicBezTo>
                  <a:pt x="0" y="703"/>
                  <a:pt x="0" y="1653"/>
                  <a:pt x="58" y="1653"/>
                </a:cubicBezTo>
                <a:cubicBezTo>
                  <a:pt x="99" y="1653"/>
                  <a:pt x="57" y="1579"/>
                  <a:pt x="136" y="1463"/>
                </a:cubicBezTo>
                <a:cubicBezTo>
                  <a:pt x="221" y="1338"/>
                  <a:pt x="783" y="1329"/>
                  <a:pt x="783" y="1329"/>
                </a:cubicBezTo>
                <a:cubicBezTo>
                  <a:pt x="1151" y="1329"/>
                  <a:pt x="1444" y="1036"/>
                  <a:pt x="1444" y="675"/>
                </a:cubicBezTo>
                <a:cubicBezTo>
                  <a:pt x="1444" y="313"/>
                  <a:pt x="1151" y="0"/>
                  <a:pt x="790" y="20"/>
                </a:cubicBezTo>
                <a:close/>
                <a:moveTo>
                  <a:pt x="792" y="1206"/>
                </a:moveTo>
                <a:cubicBezTo>
                  <a:pt x="582" y="1199"/>
                  <a:pt x="427" y="1223"/>
                  <a:pt x="324" y="1248"/>
                </a:cubicBezTo>
                <a:cubicBezTo>
                  <a:pt x="222" y="1273"/>
                  <a:pt x="170" y="1254"/>
                  <a:pt x="170" y="1129"/>
                </a:cubicBezTo>
                <a:cubicBezTo>
                  <a:pt x="170" y="923"/>
                  <a:pt x="204" y="603"/>
                  <a:pt x="337" y="389"/>
                </a:cubicBezTo>
                <a:cubicBezTo>
                  <a:pt x="432" y="237"/>
                  <a:pt x="600" y="135"/>
                  <a:pt x="792" y="135"/>
                </a:cubicBezTo>
                <a:cubicBezTo>
                  <a:pt x="1088" y="135"/>
                  <a:pt x="1328" y="375"/>
                  <a:pt x="1328" y="671"/>
                </a:cubicBezTo>
                <a:cubicBezTo>
                  <a:pt x="1328" y="966"/>
                  <a:pt x="1088" y="1206"/>
                  <a:pt x="792" y="1206"/>
                </a:cubicBezTo>
                <a:close/>
              </a:path>
            </a:pathLst>
          </a:custGeom>
          <a:solidFill>
            <a:srgbClr val="74C367"/>
          </a:solidFill>
          <a:ln>
            <a:noFill/>
          </a:ln>
        </p:spPr>
        <p:txBody>
          <a:bodyPr vert="horz" wrap="square" lIns="91440" tIns="45720" rIns="91440" bIns="45720" numCol="1" anchor="t" anchorCtr="0" compatLnSpc="1"/>
          <a:lstStyle/>
          <a:p>
            <a:endParaRPr lang="id-ID" sz="4400">
              <a:solidFill>
                <a:srgbClr val="74C367"/>
              </a:solidFill>
            </a:endParaRPr>
          </a:p>
        </p:txBody>
      </p:sp>
      <p:sp>
        <p:nvSpPr>
          <p:cNvPr id="67" name="Freeform 9"/>
          <p:cNvSpPr>
            <a:spLocks noEditPoints="1"/>
          </p:cNvSpPr>
          <p:nvPr>
            <p:custDataLst>
              <p:tags r:id="rId5"/>
            </p:custDataLst>
          </p:nvPr>
        </p:nvSpPr>
        <p:spPr bwMode="auto">
          <a:xfrm>
            <a:off x="4221670" y="2644050"/>
            <a:ext cx="1728401" cy="4199158"/>
          </a:xfrm>
          <a:custGeom>
            <a:avLst/>
            <a:gdLst>
              <a:gd name="T0" fmla="*/ 0 w 1878"/>
              <a:gd name="T1" fmla="*/ 744 h 4564"/>
              <a:gd name="T2" fmla="*/ 744 w 1878"/>
              <a:gd name="T3" fmla="*/ 1488 h 4564"/>
              <a:gd name="T4" fmla="*/ 1697 w 1878"/>
              <a:gd name="T5" fmla="*/ 2095 h 4564"/>
              <a:gd name="T6" fmla="*/ 1808 w 1878"/>
              <a:gd name="T7" fmla="*/ 4564 h 4564"/>
              <a:gd name="T8" fmla="*/ 1820 w 1878"/>
              <a:gd name="T9" fmla="*/ 2063 h 4564"/>
              <a:gd name="T10" fmla="*/ 744 w 1878"/>
              <a:gd name="T11" fmla="*/ 0 h 4564"/>
              <a:gd name="T12" fmla="*/ 0 w 1878"/>
              <a:gd name="T13" fmla="*/ 744 h 4564"/>
              <a:gd name="T14" fmla="*/ 132 w 1878"/>
              <a:gd name="T15" fmla="*/ 744 h 4564"/>
              <a:gd name="T16" fmla="*/ 744 w 1878"/>
              <a:gd name="T17" fmla="*/ 131 h 4564"/>
              <a:gd name="T18" fmla="*/ 1247 w 1878"/>
              <a:gd name="T19" fmla="*/ 394 h 4564"/>
              <a:gd name="T20" fmla="*/ 1247 w 1878"/>
              <a:gd name="T21" fmla="*/ 394 h 4564"/>
              <a:gd name="T22" fmla="*/ 1571 w 1878"/>
              <a:gd name="T23" fmla="*/ 1236 h 4564"/>
              <a:gd name="T24" fmla="*/ 1334 w 1878"/>
              <a:gd name="T25" fmla="*/ 1457 h 4564"/>
              <a:gd name="T26" fmla="*/ 744 w 1878"/>
              <a:gd name="T27" fmla="*/ 1356 h 4564"/>
              <a:gd name="T28" fmla="*/ 132 w 1878"/>
              <a:gd name="T29" fmla="*/ 744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8" h="4564">
                <a:moveTo>
                  <a:pt x="0" y="744"/>
                </a:moveTo>
                <a:cubicBezTo>
                  <a:pt x="0" y="1155"/>
                  <a:pt x="333" y="1488"/>
                  <a:pt x="744" y="1488"/>
                </a:cubicBezTo>
                <a:cubicBezTo>
                  <a:pt x="1292" y="1488"/>
                  <a:pt x="1607" y="1743"/>
                  <a:pt x="1697" y="2095"/>
                </a:cubicBezTo>
                <a:cubicBezTo>
                  <a:pt x="1816" y="2554"/>
                  <a:pt x="1737" y="4564"/>
                  <a:pt x="1808" y="4564"/>
                </a:cubicBezTo>
                <a:cubicBezTo>
                  <a:pt x="1878" y="4564"/>
                  <a:pt x="1827" y="2249"/>
                  <a:pt x="1820" y="2063"/>
                </a:cubicBezTo>
                <a:cubicBezTo>
                  <a:pt x="1786" y="1190"/>
                  <a:pt x="1594" y="0"/>
                  <a:pt x="744" y="0"/>
                </a:cubicBezTo>
                <a:cubicBezTo>
                  <a:pt x="333" y="0"/>
                  <a:pt x="0" y="333"/>
                  <a:pt x="0" y="744"/>
                </a:cubicBezTo>
                <a:close/>
                <a:moveTo>
                  <a:pt x="132" y="744"/>
                </a:moveTo>
                <a:cubicBezTo>
                  <a:pt x="132" y="406"/>
                  <a:pt x="406" y="131"/>
                  <a:pt x="744" y="131"/>
                </a:cubicBezTo>
                <a:cubicBezTo>
                  <a:pt x="952" y="131"/>
                  <a:pt x="1136" y="235"/>
                  <a:pt x="1247" y="394"/>
                </a:cubicBezTo>
                <a:cubicBezTo>
                  <a:pt x="1247" y="394"/>
                  <a:pt x="1247" y="394"/>
                  <a:pt x="1247" y="394"/>
                </a:cubicBezTo>
                <a:cubicBezTo>
                  <a:pt x="1426" y="638"/>
                  <a:pt x="1514" y="947"/>
                  <a:pt x="1571" y="1236"/>
                </a:cubicBezTo>
                <a:cubicBezTo>
                  <a:pt x="1613" y="1452"/>
                  <a:pt x="1541" y="1554"/>
                  <a:pt x="1334" y="1457"/>
                </a:cubicBezTo>
                <a:cubicBezTo>
                  <a:pt x="1195" y="1392"/>
                  <a:pt x="1035" y="1356"/>
                  <a:pt x="744" y="1356"/>
                </a:cubicBezTo>
                <a:cubicBezTo>
                  <a:pt x="406" y="1356"/>
                  <a:pt x="132" y="1082"/>
                  <a:pt x="132" y="744"/>
                </a:cubicBezTo>
                <a:close/>
              </a:path>
            </a:pathLst>
          </a:custGeom>
          <a:solidFill>
            <a:srgbClr val="74C367"/>
          </a:solidFill>
          <a:ln>
            <a:noFill/>
          </a:ln>
        </p:spPr>
        <p:txBody>
          <a:bodyPr vert="horz" wrap="square" lIns="91440" tIns="45720" rIns="91440" bIns="45720" numCol="1" anchor="t" anchorCtr="0" compatLnSpc="1"/>
          <a:lstStyle/>
          <a:p>
            <a:endParaRPr lang="id-ID" sz="4400">
              <a:solidFill>
                <a:srgbClr val="74C367"/>
              </a:solidFill>
            </a:endParaRPr>
          </a:p>
        </p:txBody>
      </p:sp>
      <p:sp>
        <p:nvSpPr>
          <p:cNvPr id="68" name="Freeform 10"/>
          <p:cNvSpPr>
            <a:spLocks noEditPoints="1"/>
          </p:cNvSpPr>
          <p:nvPr>
            <p:custDataLst>
              <p:tags r:id="rId6"/>
            </p:custDataLst>
          </p:nvPr>
        </p:nvSpPr>
        <p:spPr bwMode="auto">
          <a:xfrm>
            <a:off x="4284344" y="3972661"/>
            <a:ext cx="1587481" cy="2885339"/>
          </a:xfrm>
          <a:custGeom>
            <a:avLst/>
            <a:gdLst>
              <a:gd name="T0" fmla="*/ 0 w 1725"/>
              <a:gd name="T1" fmla="*/ 728 h 3136"/>
              <a:gd name="T2" fmla="*/ 654 w 1725"/>
              <a:gd name="T3" fmla="*/ 1382 h 3136"/>
              <a:gd name="T4" fmla="*/ 1577 w 1725"/>
              <a:gd name="T5" fmla="*/ 1789 h 3136"/>
              <a:gd name="T6" fmla="*/ 1669 w 1725"/>
              <a:gd name="T7" fmla="*/ 3119 h 3136"/>
              <a:gd name="T8" fmla="*/ 1666 w 1725"/>
              <a:gd name="T9" fmla="*/ 1513 h 3136"/>
              <a:gd name="T10" fmla="*/ 654 w 1725"/>
              <a:gd name="T11" fmla="*/ 73 h 3136"/>
              <a:gd name="T12" fmla="*/ 0 w 1725"/>
              <a:gd name="T13" fmla="*/ 728 h 3136"/>
              <a:gd name="T14" fmla="*/ 119 w 1725"/>
              <a:gd name="T15" fmla="*/ 727 h 3136"/>
              <a:gd name="T16" fmla="*/ 858 w 1725"/>
              <a:gd name="T17" fmla="*/ 232 h 3136"/>
              <a:gd name="T18" fmla="*/ 858 w 1725"/>
              <a:gd name="T19" fmla="*/ 232 h 3136"/>
              <a:gd name="T20" fmla="*/ 1517 w 1725"/>
              <a:gd name="T21" fmla="*/ 1260 h 3136"/>
              <a:gd name="T22" fmla="*/ 1327 w 1725"/>
              <a:gd name="T23" fmla="*/ 1365 h 3136"/>
              <a:gd name="T24" fmla="*/ 654 w 1725"/>
              <a:gd name="T25" fmla="*/ 1263 h 3136"/>
              <a:gd name="T26" fmla="*/ 119 w 1725"/>
              <a:gd name="T27" fmla="*/ 727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5" h="3136">
                <a:moveTo>
                  <a:pt x="0" y="728"/>
                </a:moveTo>
                <a:cubicBezTo>
                  <a:pt x="0" y="1089"/>
                  <a:pt x="293" y="1382"/>
                  <a:pt x="654" y="1382"/>
                </a:cubicBezTo>
                <a:cubicBezTo>
                  <a:pt x="654" y="1382"/>
                  <a:pt x="1471" y="1368"/>
                  <a:pt x="1577" y="1789"/>
                </a:cubicBezTo>
                <a:cubicBezTo>
                  <a:pt x="1650" y="2081"/>
                  <a:pt x="1614" y="3136"/>
                  <a:pt x="1669" y="3119"/>
                </a:cubicBezTo>
                <a:cubicBezTo>
                  <a:pt x="1725" y="3102"/>
                  <a:pt x="1666" y="1513"/>
                  <a:pt x="1666" y="1513"/>
                </a:cubicBezTo>
                <a:cubicBezTo>
                  <a:pt x="1666" y="0"/>
                  <a:pt x="654" y="73"/>
                  <a:pt x="654" y="73"/>
                </a:cubicBezTo>
                <a:cubicBezTo>
                  <a:pt x="293" y="73"/>
                  <a:pt x="0" y="366"/>
                  <a:pt x="0" y="728"/>
                </a:cubicBezTo>
                <a:close/>
                <a:moveTo>
                  <a:pt x="119" y="727"/>
                </a:moveTo>
                <a:cubicBezTo>
                  <a:pt x="119" y="431"/>
                  <a:pt x="464" y="101"/>
                  <a:pt x="858" y="232"/>
                </a:cubicBezTo>
                <a:cubicBezTo>
                  <a:pt x="858" y="232"/>
                  <a:pt x="858" y="232"/>
                  <a:pt x="858" y="232"/>
                </a:cubicBezTo>
                <a:cubicBezTo>
                  <a:pt x="1302" y="379"/>
                  <a:pt x="1461" y="872"/>
                  <a:pt x="1517" y="1260"/>
                </a:cubicBezTo>
                <a:cubicBezTo>
                  <a:pt x="1530" y="1352"/>
                  <a:pt x="1487" y="1434"/>
                  <a:pt x="1327" y="1365"/>
                </a:cubicBezTo>
                <a:cubicBezTo>
                  <a:pt x="1190" y="1306"/>
                  <a:pt x="976" y="1254"/>
                  <a:pt x="654" y="1263"/>
                </a:cubicBezTo>
                <a:cubicBezTo>
                  <a:pt x="358" y="1263"/>
                  <a:pt x="119" y="1023"/>
                  <a:pt x="119" y="727"/>
                </a:cubicBezTo>
                <a:close/>
              </a:path>
            </a:pathLst>
          </a:custGeom>
          <a:solidFill>
            <a:srgbClr val="74C367"/>
          </a:solidFill>
          <a:ln>
            <a:noFill/>
          </a:ln>
        </p:spPr>
        <p:txBody>
          <a:bodyPr vert="horz" wrap="square" lIns="91440" tIns="45720" rIns="91440" bIns="45720" numCol="1" anchor="t" anchorCtr="0" compatLnSpc="1"/>
          <a:lstStyle/>
          <a:p>
            <a:endParaRPr lang="id-ID" sz="4400">
              <a:solidFill>
                <a:srgbClr val="74C367"/>
              </a:solidFill>
            </a:endParaRPr>
          </a:p>
        </p:txBody>
      </p:sp>
      <p:sp>
        <p:nvSpPr>
          <p:cNvPr id="69" name="Freeform 11"/>
          <p:cNvSpPr>
            <a:spLocks noEditPoints="1"/>
          </p:cNvSpPr>
          <p:nvPr>
            <p:custDataLst>
              <p:tags r:id="rId7"/>
            </p:custDataLst>
          </p:nvPr>
        </p:nvSpPr>
        <p:spPr bwMode="auto">
          <a:xfrm>
            <a:off x="4461856" y="5306722"/>
            <a:ext cx="1329780" cy="1520915"/>
          </a:xfrm>
          <a:custGeom>
            <a:avLst/>
            <a:gdLst>
              <a:gd name="T0" fmla="*/ 0 w 1445"/>
              <a:gd name="T1" fmla="*/ 675 h 1653"/>
              <a:gd name="T2" fmla="*/ 662 w 1445"/>
              <a:gd name="T3" fmla="*/ 1329 h 1653"/>
              <a:gd name="T4" fmla="*/ 1309 w 1445"/>
              <a:gd name="T5" fmla="*/ 1463 h 1653"/>
              <a:gd name="T6" fmla="*/ 1387 w 1445"/>
              <a:gd name="T7" fmla="*/ 1653 h 1653"/>
              <a:gd name="T8" fmla="*/ 1273 w 1445"/>
              <a:gd name="T9" fmla="*/ 389 h 1653"/>
              <a:gd name="T10" fmla="*/ 655 w 1445"/>
              <a:gd name="T11" fmla="*/ 20 h 1653"/>
              <a:gd name="T12" fmla="*/ 0 w 1445"/>
              <a:gd name="T13" fmla="*/ 675 h 1653"/>
              <a:gd name="T14" fmla="*/ 117 w 1445"/>
              <a:gd name="T15" fmla="*/ 671 h 1653"/>
              <a:gd name="T16" fmla="*/ 652 w 1445"/>
              <a:gd name="T17" fmla="*/ 135 h 1653"/>
              <a:gd name="T18" fmla="*/ 1108 w 1445"/>
              <a:gd name="T19" fmla="*/ 389 h 1653"/>
              <a:gd name="T20" fmla="*/ 1275 w 1445"/>
              <a:gd name="T21" fmla="*/ 1129 h 1653"/>
              <a:gd name="T22" fmla="*/ 1121 w 1445"/>
              <a:gd name="T23" fmla="*/ 1248 h 1653"/>
              <a:gd name="T24" fmla="*/ 652 w 1445"/>
              <a:gd name="T25" fmla="*/ 1206 h 1653"/>
              <a:gd name="T26" fmla="*/ 117 w 1445"/>
              <a:gd name="T27" fmla="*/ 671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5" h="1653">
                <a:moveTo>
                  <a:pt x="0" y="675"/>
                </a:moveTo>
                <a:cubicBezTo>
                  <a:pt x="0" y="1036"/>
                  <a:pt x="294" y="1329"/>
                  <a:pt x="662" y="1329"/>
                </a:cubicBezTo>
                <a:cubicBezTo>
                  <a:pt x="662" y="1329"/>
                  <a:pt x="1224" y="1338"/>
                  <a:pt x="1309" y="1463"/>
                </a:cubicBezTo>
                <a:cubicBezTo>
                  <a:pt x="1388" y="1579"/>
                  <a:pt x="1346" y="1653"/>
                  <a:pt x="1387" y="1653"/>
                </a:cubicBezTo>
                <a:cubicBezTo>
                  <a:pt x="1445" y="1653"/>
                  <a:pt x="1445" y="703"/>
                  <a:pt x="1273" y="389"/>
                </a:cubicBezTo>
                <a:cubicBezTo>
                  <a:pt x="1183" y="224"/>
                  <a:pt x="992" y="39"/>
                  <a:pt x="655" y="20"/>
                </a:cubicBezTo>
                <a:cubicBezTo>
                  <a:pt x="294" y="0"/>
                  <a:pt x="0" y="313"/>
                  <a:pt x="0" y="675"/>
                </a:cubicBezTo>
                <a:close/>
                <a:moveTo>
                  <a:pt x="117" y="671"/>
                </a:moveTo>
                <a:cubicBezTo>
                  <a:pt x="117" y="375"/>
                  <a:pt x="357" y="135"/>
                  <a:pt x="652" y="135"/>
                </a:cubicBezTo>
                <a:cubicBezTo>
                  <a:pt x="845" y="135"/>
                  <a:pt x="1013" y="237"/>
                  <a:pt x="1108" y="389"/>
                </a:cubicBezTo>
                <a:cubicBezTo>
                  <a:pt x="1241" y="603"/>
                  <a:pt x="1275" y="923"/>
                  <a:pt x="1275" y="1129"/>
                </a:cubicBezTo>
                <a:cubicBezTo>
                  <a:pt x="1275" y="1254"/>
                  <a:pt x="1223" y="1273"/>
                  <a:pt x="1121" y="1248"/>
                </a:cubicBezTo>
                <a:cubicBezTo>
                  <a:pt x="1018" y="1223"/>
                  <a:pt x="863" y="1199"/>
                  <a:pt x="652" y="1206"/>
                </a:cubicBezTo>
                <a:cubicBezTo>
                  <a:pt x="357" y="1206"/>
                  <a:pt x="117" y="966"/>
                  <a:pt x="117" y="671"/>
                </a:cubicBezTo>
                <a:close/>
              </a:path>
            </a:pathLst>
          </a:custGeom>
          <a:solidFill>
            <a:srgbClr val="74C367"/>
          </a:solidFill>
          <a:ln>
            <a:noFill/>
          </a:ln>
        </p:spPr>
        <p:txBody>
          <a:bodyPr vert="horz" wrap="square" lIns="91440" tIns="45720" rIns="91440" bIns="45720" numCol="1" anchor="t" anchorCtr="0" compatLnSpc="1"/>
          <a:lstStyle/>
          <a:p>
            <a:endParaRPr lang="id-ID" sz="4400">
              <a:solidFill>
                <a:srgbClr val="74C367"/>
              </a:solidFill>
            </a:endParaRPr>
          </a:p>
        </p:txBody>
      </p:sp>
      <p:sp>
        <p:nvSpPr>
          <p:cNvPr id="74" name="Freeform 39"/>
          <p:cNvSpPr>
            <a:spLocks noEditPoints="1"/>
          </p:cNvSpPr>
          <p:nvPr>
            <p:custDataLst>
              <p:tags r:id="rId8"/>
            </p:custDataLst>
          </p:nvPr>
        </p:nvSpPr>
        <p:spPr bwMode="auto">
          <a:xfrm>
            <a:off x="4705326" y="3204322"/>
            <a:ext cx="456506" cy="34351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74C367"/>
          </a:solidFill>
          <a:ln>
            <a:noFill/>
          </a:ln>
        </p:spPr>
        <p:txBody>
          <a:bodyPr vert="horz" wrap="square" lIns="91440" tIns="45720" rIns="91440" bIns="45720" numCol="1" anchor="t" anchorCtr="0" compatLnSpc="1"/>
          <a:lstStyle/>
          <a:p>
            <a:endParaRPr lang="id-ID" sz="4400">
              <a:solidFill>
                <a:srgbClr val="74C367"/>
              </a:solidFill>
            </a:endParaRPr>
          </a:p>
        </p:txBody>
      </p:sp>
      <p:sp>
        <p:nvSpPr>
          <p:cNvPr id="86" name="Freeform 34"/>
          <p:cNvSpPr>
            <a:spLocks noEditPoints="1"/>
          </p:cNvSpPr>
          <p:nvPr>
            <p:custDataLst>
              <p:tags r:id="rId9"/>
            </p:custDataLst>
          </p:nvPr>
        </p:nvSpPr>
        <p:spPr bwMode="auto">
          <a:xfrm>
            <a:off x="6641011" y="5717299"/>
            <a:ext cx="474702" cy="461052"/>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74C367"/>
          </a:solidFill>
          <a:ln>
            <a:noFill/>
          </a:ln>
        </p:spPr>
        <p:txBody>
          <a:bodyPr vert="horz" wrap="square" lIns="91440" tIns="45720" rIns="91440" bIns="45720" numCol="1" anchor="t" anchorCtr="0" compatLnSpc="1"/>
          <a:lstStyle/>
          <a:p>
            <a:endParaRPr lang="id-ID" sz="4400">
              <a:solidFill>
                <a:srgbClr val="74C367"/>
              </a:solidFill>
            </a:endParaRPr>
          </a:p>
        </p:txBody>
      </p:sp>
      <p:sp>
        <p:nvSpPr>
          <p:cNvPr id="87" name="Freeform 22"/>
          <p:cNvSpPr>
            <a:spLocks noEditPoints="1"/>
          </p:cNvSpPr>
          <p:nvPr>
            <p:custDataLst>
              <p:tags r:id="rId10"/>
            </p:custDataLst>
          </p:nvPr>
        </p:nvSpPr>
        <p:spPr bwMode="auto">
          <a:xfrm>
            <a:off x="4905450" y="5723313"/>
            <a:ext cx="371513" cy="426190"/>
          </a:xfrm>
          <a:custGeom>
            <a:avLst/>
            <a:gdLst>
              <a:gd name="T0" fmla="*/ 104 w 112"/>
              <a:gd name="T1" fmla="*/ 20 h 128"/>
              <a:gd name="T2" fmla="*/ 100 w 112"/>
              <a:gd name="T3" fmla="*/ 5 h 128"/>
              <a:gd name="T4" fmla="*/ 92 w 112"/>
              <a:gd name="T5" fmla="*/ 0 h 128"/>
              <a:gd name="T6" fmla="*/ 20 w 112"/>
              <a:gd name="T7" fmla="*/ 0 h 128"/>
              <a:gd name="T8" fmla="*/ 12 w 112"/>
              <a:gd name="T9" fmla="*/ 5 h 128"/>
              <a:gd name="T10" fmla="*/ 8 w 112"/>
              <a:gd name="T11" fmla="*/ 20 h 128"/>
              <a:gd name="T12" fmla="*/ 0 w 112"/>
              <a:gd name="T13" fmla="*/ 28 h 128"/>
              <a:gd name="T14" fmla="*/ 0 w 112"/>
              <a:gd name="T15" fmla="*/ 40 h 128"/>
              <a:gd name="T16" fmla="*/ 8 w 112"/>
              <a:gd name="T17" fmla="*/ 48 h 128"/>
              <a:gd name="T18" fmla="*/ 12 w 112"/>
              <a:gd name="T19" fmla="*/ 48 h 128"/>
              <a:gd name="T20" fmla="*/ 12 w 112"/>
              <a:gd name="T21" fmla="*/ 49 h 128"/>
              <a:gd name="T22" fmla="*/ 20 w 112"/>
              <a:gd name="T23" fmla="*/ 121 h 128"/>
              <a:gd name="T24" fmla="*/ 28 w 112"/>
              <a:gd name="T25" fmla="*/ 128 h 128"/>
              <a:gd name="T26" fmla="*/ 84 w 112"/>
              <a:gd name="T27" fmla="*/ 128 h 128"/>
              <a:gd name="T28" fmla="*/ 92 w 112"/>
              <a:gd name="T29" fmla="*/ 121 h 128"/>
              <a:gd name="T30" fmla="*/ 100 w 112"/>
              <a:gd name="T31" fmla="*/ 49 h 128"/>
              <a:gd name="T32" fmla="*/ 100 w 112"/>
              <a:gd name="T33" fmla="*/ 48 h 128"/>
              <a:gd name="T34" fmla="*/ 104 w 112"/>
              <a:gd name="T35" fmla="*/ 48 h 128"/>
              <a:gd name="T36" fmla="*/ 112 w 112"/>
              <a:gd name="T37" fmla="*/ 40 h 128"/>
              <a:gd name="T38" fmla="*/ 112 w 112"/>
              <a:gd name="T39" fmla="*/ 28 h 128"/>
              <a:gd name="T40" fmla="*/ 104 w 112"/>
              <a:gd name="T41" fmla="*/ 20 h 128"/>
              <a:gd name="T42" fmla="*/ 20 w 112"/>
              <a:gd name="T43" fmla="*/ 8 h 128"/>
              <a:gd name="T44" fmla="*/ 92 w 112"/>
              <a:gd name="T45" fmla="*/ 8 h 128"/>
              <a:gd name="T46" fmla="*/ 96 w 112"/>
              <a:gd name="T47" fmla="*/ 20 h 128"/>
              <a:gd name="T48" fmla="*/ 16 w 112"/>
              <a:gd name="T49" fmla="*/ 20 h 128"/>
              <a:gd name="T50" fmla="*/ 20 w 112"/>
              <a:gd name="T51" fmla="*/ 8 h 128"/>
              <a:gd name="T52" fmla="*/ 28 w 112"/>
              <a:gd name="T53" fmla="*/ 120 h 128"/>
              <a:gd name="T54" fmla="*/ 27 w 112"/>
              <a:gd name="T55" fmla="*/ 108 h 128"/>
              <a:gd name="T56" fmla="*/ 85 w 112"/>
              <a:gd name="T57" fmla="*/ 108 h 128"/>
              <a:gd name="T58" fmla="*/ 84 w 112"/>
              <a:gd name="T59" fmla="*/ 120 h 128"/>
              <a:gd name="T60" fmla="*/ 28 w 112"/>
              <a:gd name="T61" fmla="*/ 120 h 128"/>
              <a:gd name="T62" fmla="*/ 86 w 112"/>
              <a:gd name="T63" fmla="*/ 104 h 128"/>
              <a:gd name="T64" fmla="*/ 26 w 112"/>
              <a:gd name="T65" fmla="*/ 104 h 128"/>
              <a:gd name="T66" fmla="*/ 22 w 112"/>
              <a:gd name="T67" fmla="*/ 64 h 128"/>
              <a:gd name="T68" fmla="*/ 90 w 112"/>
              <a:gd name="T69" fmla="*/ 64 h 128"/>
              <a:gd name="T70" fmla="*/ 86 w 112"/>
              <a:gd name="T71" fmla="*/ 104 h 128"/>
              <a:gd name="T72" fmla="*/ 91 w 112"/>
              <a:gd name="T73" fmla="*/ 60 h 128"/>
              <a:gd name="T74" fmla="*/ 21 w 112"/>
              <a:gd name="T75" fmla="*/ 60 h 128"/>
              <a:gd name="T76" fmla="*/ 20 w 112"/>
              <a:gd name="T77" fmla="*/ 48 h 128"/>
              <a:gd name="T78" fmla="*/ 92 w 112"/>
              <a:gd name="T79" fmla="*/ 48 h 128"/>
              <a:gd name="T80" fmla="*/ 91 w 112"/>
              <a:gd name="T81" fmla="*/ 60 h 128"/>
              <a:gd name="T82" fmla="*/ 104 w 112"/>
              <a:gd name="T83" fmla="*/ 40 h 128"/>
              <a:gd name="T84" fmla="*/ 8 w 112"/>
              <a:gd name="T85" fmla="*/ 40 h 128"/>
              <a:gd name="T86" fmla="*/ 8 w 112"/>
              <a:gd name="T87" fmla="*/ 28 h 128"/>
              <a:gd name="T88" fmla="*/ 104 w 112"/>
              <a:gd name="T89" fmla="*/ 28 h 128"/>
              <a:gd name="T90" fmla="*/ 104 w 112"/>
              <a:gd name="T91"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 h="128">
                <a:moveTo>
                  <a:pt x="104" y="20"/>
                </a:moveTo>
                <a:cubicBezTo>
                  <a:pt x="100" y="5"/>
                  <a:pt x="100" y="5"/>
                  <a:pt x="100" y="5"/>
                </a:cubicBezTo>
                <a:cubicBezTo>
                  <a:pt x="99" y="2"/>
                  <a:pt x="95" y="0"/>
                  <a:pt x="92" y="0"/>
                </a:cubicBezTo>
                <a:cubicBezTo>
                  <a:pt x="20" y="0"/>
                  <a:pt x="20" y="0"/>
                  <a:pt x="20" y="0"/>
                </a:cubicBezTo>
                <a:cubicBezTo>
                  <a:pt x="17" y="0"/>
                  <a:pt x="13" y="2"/>
                  <a:pt x="12" y="5"/>
                </a:cubicBezTo>
                <a:cubicBezTo>
                  <a:pt x="8" y="20"/>
                  <a:pt x="8" y="20"/>
                  <a:pt x="8" y="20"/>
                </a:cubicBezTo>
                <a:cubicBezTo>
                  <a:pt x="3" y="20"/>
                  <a:pt x="0" y="24"/>
                  <a:pt x="0" y="28"/>
                </a:cubicBezTo>
                <a:cubicBezTo>
                  <a:pt x="0" y="40"/>
                  <a:pt x="0" y="40"/>
                  <a:pt x="0" y="40"/>
                </a:cubicBezTo>
                <a:cubicBezTo>
                  <a:pt x="0" y="44"/>
                  <a:pt x="4" y="48"/>
                  <a:pt x="8" y="48"/>
                </a:cubicBezTo>
                <a:cubicBezTo>
                  <a:pt x="12" y="48"/>
                  <a:pt x="12" y="48"/>
                  <a:pt x="12" y="48"/>
                </a:cubicBezTo>
                <a:cubicBezTo>
                  <a:pt x="12" y="48"/>
                  <a:pt x="12" y="49"/>
                  <a:pt x="12" y="49"/>
                </a:cubicBezTo>
                <a:cubicBezTo>
                  <a:pt x="20" y="121"/>
                  <a:pt x="20" y="121"/>
                  <a:pt x="20" y="121"/>
                </a:cubicBezTo>
                <a:cubicBezTo>
                  <a:pt x="20" y="125"/>
                  <a:pt x="24" y="128"/>
                  <a:pt x="28" y="128"/>
                </a:cubicBezTo>
                <a:cubicBezTo>
                  <a:pt x="84" y="128"/>
                  <a:pt x="84" y="128"/>
                  <a:pt x="84" y="128"/>
                </a:cubicBezTo>
                <a:cubicBezTo>
                  <a:pt x="88" y="128"/>
                  <a:pt x="92" y="125"/>
                  <a:pt x="92" y="121"/>
                </a:cubicBezTo>
                <a:cubicBezTo>
                  <a:pt x="100" y="49"/>
                  <a:pt x="100" y="49"/>
                  <a:pt x="100" y="49"/>
                </a:cubicBezTo>
                <a:cubicBezTo>
                  <a:pt x="100" y="49"/>
                  <a:pt x="100" y="48"/>
                  <a:pt x="100" y="48"/>
                </a:cubicBezTo>
                <a:cubicBezTo>
                  <a:pt x="104" y="48"/>
                  <a:pt x="104" y="48"/>
                  <a:pt x="104" y="48"/>
                </a:cubicBezTo>
                <a:cubicBezTo>
                  <a:pt x="108" y="48"/>
                  <a:pt x="112" y="44"/>
                  <a:pt x="112" y="40"/>
                </a:cubicBezTo>
                <a:cubicBezTo>
                  <a:pt x="112" y="28"/>
                  <a:pt x="112" y="28"/>
                  <a:pt x="112" y="28"/>
                </a:cubicBezTo>
                <a:cubicBezTo>
                  <a:pt x="112" y="24"/>
                  <a:pt x="109" y="20"/>
                  <a:pt x="104" y="20"/>
                </a:cubicBezTo>
                <a:close/>
                <a:moveTo>
                  <a:pt x="20" y="8"/>
                </a:moveTo>
                <a:cubicBezTo>
                  <a:pt x="92" y="8"/>
                  <a:pt x="92" y="8"/>
                  <a:pt x="92" y="8"/>
                </a:cubicBezTo>
                <a:cubicBezTo>
                  <a:pt x="96" y="20"/>
                  <a:pt x="96" y="20"/>
                  <a:pt x="96" y="20"/>
                </a:cubicBezTo>
                <a:cubicBezTo>
                  <a:pt x="16" y="20"/>
                  <a:pt x="16" y="20"/>
                  <a:pt x="16" y="20"/>
                </a:cubicBezTo>
                <a:lnTo>
                  <a:pt x="20" y="8"/>
                </a:lnTo>
                <a:close/>
                <a:moveTo>
                  <a:pt x="28" y="120"/>
                </a:moveTo>
                <a:cubicBezTo>
                  <a:pt x="27" y="108"/>
                  <a:pt x="27" y="108"/>
                  <a:pt x="27" y="108"/>
                </a:cubicBezTo>
                <a:cubicBezTo>
                  <a:pt x="85" y="108"/>
                  <a:pt x="85" y="108"/>
                  <a:pt x="85" y="108"/>
                </a:cubicBezTo>
                <a:cubicBezTo>
                  <a:pt x="84" y="120"/>
                  <a:pt x="84" y="120"/>
                  <a:pt x="84" y="120"/>
                </a:cubicBezTo>
                <a:lnTo>
                  <a:pt x="28" y="120"/>
                </a:lnTo>
                <a:close/>
                <a:moveTo>
                  <a:pt x="86" y="104"/>
                </a:moveTo>
                <a:cubicBezTo>
                  <a:pt x="26" y="104"/>
                  <a:pt x="26" y="104"/>
                  <a:pt x="26" y="104"/>
                </a:cubicBezTo>
                <a:cubicBezTo>
                  <a:pt x="22" y="64"/>
                  <a:pt x="22" y="64"/>
                  <a:pt x="22" y="64"/>
                </a:cubicBezTo>
                <a:cubicBezTo>
                  <a:pt x="90" y="64"/>
                  <a:pt x="90" y="64"/>
                  <a:pt x="90" y="64"/>
                </a:cubicBezTo>
                <a:lnTo>
                  <a:pt x="86" y="104"/>
                </a:lnTo>
                <a:close/>
                <a:moveTo>
                  <a:pt x="91" y="60"/>
                </a:moveTo>
                <a:cubicBezTo>
                  <a:pt x="21" y="60"/>
                  <a:pt x="21" y="60"/>
                  <a:pt x="21" y="60"/>
                </a:cubicBezTo>
                <a:cubicBezTo>
                  <a:pt x="20" y="48"/>
                  <a:pt x="20" y="48"/>
                  <a:pt x="20" y="48"/>
                </a:cubicBezTo>
                <a:cubicBezTo>
                  <a:pt x="92" y="48"/>
                  <a:pt x="92" y="48"/>
                  <a:pt x="92" y="48"/>
                </a:cubicBezTo>
                <a:lnTo>
                  <a:pt x="91" y="60"/>
                </a:lnTo>
                <a:close/>
                <a:moveTo>
                  <a:pt x="104" y="40"/>
                </a:moveTo>
                <a:cubicBezTo>
                  <a:pt x="8" y="40"/>
                  <a:pt x="8" y="40"/>
                  <a:pt x="8" y="40"/>
                </a:cubicBezTo>
                <a:cubicBezTo>
                  <a:pt x="8" y="28"/>
                  <a:pt x="8" y="28"/>
                  <a:pt x="8" y="28"/>
                </a:cubicBezTo>
                <a:cubicBezTo>
                  <a:pt x="104" y="28"/>
                  <a:pt x="104" y="28"/>
                  <a:pt x="104" y="28"/>
                </a:cubicBezTo>
                <a:lnTo>
                  <a:pt x="104" y="40"/>
                </a:lnTo>
                <a:close/>
              </a:path>
            </a:pathLst>
          </a:custGeom>
          <a:solidFill>
            <a:srgbClr val="74C367"/>
          </a:solidFill>
          <a:ln>
            <a:noFill/>
          </a:ln>
        </p:spPr>
        <p:txBody>
          <a:bodyPr vert="horz" wrap="square" lIns="91440" tIns="45720" rIns="91440" bIns="45720" numCol="1" anchor="t" anchorCtr="0" compatLnSpc="1"/>
          <a:lstStyle/>
          <a:p>
            <a:endParaRPr lang="id-ID" sz="4400">
              <a:solidFill>
                <a:srgbClr val="74C367"/>
              </a:solidFill>
            </a:endParaRPr>
          </a:p>
        </p:txBody>
      </p:sp>
      <p:sp>
        <p:nvSpPr>
          <p:cNvPr id="32" name="文本框 31"/>
          <p:cNvSpPr txBox="1"/>
          <p:nvPr>
            <p:custDataLst>
              <p:tags r:id="rId11"/>
            </p:custDataLst>
          </p:nvPr>
        </p:nvSpPr>
        <p:spPr>
          <a:xfrm>
            <a:off x="503854" y="407396"/>
            <a:ext cx="7763846" cy="699807"/>
          </a:xfrm>
          <a:prstGeom prst="rect">
            <a:avLst/>
          </a:prstGeom>
          <a:noFill/>
        </p:spPr>
        <p:txBody>
          <a:bodyPr wrap="square" lIns="91440" tIns="45720" rIns="91440" bIns="45720" rtlCol="0" anchor="ctr" anchorCtr="0">
            <a:normAutofit lnSpcReduction="10000"/>
          </a:bodyPr>
          <a:lstStyle/>
          <a:p>
            <a:pPr>
              <a:lnSpc>
                <a:spcPct val="120000"/>
              </a:lnSpc>
            </a:pPr>
            <a:r>
              <a:rPr lang="zh-CN" altLang="en-US" sz="3600" b="1" spc="300">
                <a:solidFill>
                  <a:srgbClr val="74C367"/>
                </a:solidFill>
                <a:latin typeface="Arial" panose="020B0604020202020204" pitchFamily="34" charset="0"/>
                <a:ea typeface="微软雅黑" panose="020B0503020204020204" charset="-122"/>
                <a:cs typeface="+mn-ea"/>
                <a:sym typeface="Arial" panose="020B0604020202020204" pitchFamily="34" charset="0"/>
              </a:rPr>
              <a:t>项目选择的原则</a:t>
            </a:r>
            <a:endParaRPr lang="zh-CN" altLang="en-US" sz="3600" b="1" spc="300">
              <a:solidFill>
                <a:srgbClr val="74C367"/>
              </a:solidFill>
              <a:latin typeface="Arial" panose="020B0604020202020204" pitchFamily="34" charset="0"/>
              <a:ea typeface="微软雅黑" panose="020B0503020204020204" charset="-122"/>
              <a:cs typeface="+mn-ea"/>
              <a:sym typeface="Arial" panose="020B0604020202020204" pitchFamily="34" charset="0"/>
            </a:endParaRPr>
          </a:p>
        </p:txBody>
      </p:sp>
      <p:cxnSp>
        <p:nvCxnSpPr>
          <p:cNvPr id="2" name="Straight Connector 179"/>
          <p:cNvCxnSpPr/>
          <p:nvPr>
            <p:custDataLst>
              <p:tags r:id="rId12"/>
            </p:custDataLst>
          </p:nvPr>
        </p:nvCxnSpPr>
        <p:spPr>
          <a:xfrm>
            <a:off x="8019413" y="5266455"/>
            <a:ext cx="740602" cy="0"/>
          </a:xfrm>
          <a:prstGeom prst="line">
            <a:avLst/>
          </a:prstGeom>
          <a:ln>
            <a:solidFill>
              <a:srgbClr val="74C367"/>
            </a:solidFill>
            <a:prstDash val="dash"/>
            <a:tailEnd type="oval"/>
          </a:ln>
        </p:spPr>
        <p:style>
          <a:lnRef idx="1">
            <a:srgbClr val="74C367"/>
          </a:lnRef>
          <a:fillRef idx="0">
            <a:srgbClr val="74C367"/>
          </a:fillRef>
          <a:effectRef idx="0">
            <a:srgbClr val="74C367"/>
          </a:effectRef>
          <a:fontRef idx="minor">
            <a:srgbClr val="000000"/>
          </a:fontRef>
        </p:style>
      </p:cxnSp>
      <p:sp>
        <p:nvSpPr>
          <p:cNvPr id="3" name="文本框 2"/>
          <p:cNvSpPr txBox="1"/>
          <p:nvPr>
            <p:custDataLst>
              <p:tags r:id="rId13"/>
            </p:custDataLst>
          </p:nvPr>
        </p:nvSpPr>
        <p:spPr>
          <a:xfrm>
            <a:off x="8032115" y="4352290"/>
            <a:ext cx="3736340" cy="756920"/>
          </a:xfrm>
          <a:prstGeom prst="rect">
            <a:avLst/>
          </a:prstGeom>
          <a:noFill/>
        </p:spPr>
        <p:txBody>
          <a:bodyPr wrap="square" lIns="90000" tIns="46800" rIns="90000" bIns="46800" rtlCol="0" anchor="b" anchorCtr="0">
            <a:spAutoFit/>
          </a:bodyPr>
          <a:lstStyle>
            <a:defPPr>
              <a:defRPr lang="zh-CN"/>
            </a:defPPr>
            <a:lvl1pPr>
              <a:lnSpc>
                <a:spcPct val="130000"/>
              </a:lnSpc>
              <a:defRPr>
                <a:solidFill>
                  <a:srgbClr val="74C367"/>
                </a:solidFill>
                <a:ea typeface="华文细黑" panose="02010600040101010101" pitchFamily="2" charset="-122"/>
              </a:defRPr>
            </a:lvl1pPr>
          </a:lstStyle>
          <a:p>
            <a:pPr>
              <a:lnSpc>
                <a:spcPct val="120000"/>
              </a:lnSpc>
            </a:pPr>
            <a:r>
              <a:rPr lang="zh-CN" altLang="en-US" spc="150">
                <a:solidFill>
                  <a:srgbClr val="74C367"/>
                </a:solidFill>
                <a:latin typeface="Arial" panose="020B0604020202020204" pitchFamily="34" charset="0"/>
                <a:ea typeface="微软雅黑" panose="020B0503020204020204" charset="-122"/>
                <a:sym typeface="Arial" panose="020B0604020202020204" pitchFamily="34" charset="0"/>
              </a:rPr>
              <a:t>第五，要坚持创新，做到“人无我有，人有我优，人优我特”。</a:t>
            </a:r>
            <a:endParaRPr lang="zh-CN" altLang="en-US" spc="150">
              <a:solidFill>
                <a:srgbClr val="74C367"/>
              </a:solidFill>
              <a:latin typeface="Arial" panose="020B0604020202020204" pitchFamily="34" charset="0"/>
              <a:ea typeface="微软雅黑" panose="020B0503020204020204" charset="-122"/>
              <a:sym typeface="Arial" panose="020B0604020202020204" pitchFamily="34" charset="0"/>
            </a:endParaRPr>
          </a:p>
        </p:txBody>
      </p:sp>
      <p:cxnSp>
        <p:nvCxnSpPr>
          <p:cNvPr id="6" name="Straight Connector 179"/>
          <p:cNvCxnSpPr/>
          <p:nvPr>
            <p:custDataLst>
              <p:tags r:id="rId14"/>
            </p:custDataLst>
          </p:nvPr>
        </p:nvCxnSpPr>
        <p:spPr>
          <a:xfrm>
            <a:off x="8019413" y="3762471"/>
            <a:ext cx="740602" cy="0"/>
          </a:xfrm>
          <a:prstGeom prst="line">
            <a:avLst/>
          </a:prstGeom>
          <a:ln>
            <a:solidFill>
              <a:srgbClr val="74C367"/>
            </a:solidFill>
            <a:prstDash val="dash"/>
            <a:tailEnd type="oval"/>
          </a:ln>
        </p:spPr>
        <p:style>
          <a:lnRef idx="1">
            <a:srgbClr val="74C367"/>
          </a:lnRef>
          <a:fillRef idx="0">
            <a:srgbClr val="74C367"/>
          </a:fillRef>
          <a:effectRef idx="0">
            <a:srgbClr val="74C367"/>
          </a:effectRef>
          <a:fontRef idx="minor">
            <a:srgbClr val="000000"/>
          </a:fontRef>
        </p:style>
      </p:cxnSp>
      <p:sp>
        <p:nvSpPr>
          <p:cNvPr id="7" name="文本框 6"/>
          <p:cNvSpPr txBox="1"/>
          <p:nvPr>
            <p:custDataLst>
              <p:tags r:id="rId15"/>
            </p:custDataLst>
          </p:nvPr>
        </p:nvSpPr>
        <p:spPr>
          <a:xfrm>
            <a:off x="8032113" y="2848299"/>
            <a:ext cx="3330206" cy="756920"/>
          </a:xfrm>
          <a:prstGeom prst="rect">
            <a:avLst/>
          </a:prstGeom>
          <a:noFill/>
        </p:spPr>
        <p:txBody>
          <a:bodyPr wrap="square" lIns="90000" tIns="46800" rIns="90000" bIns="46800" rtlCol="0" anchor="b" anchorCtr="0">
            <a:spAutoFit/>
          </a:bodyPr>
          <a:lstStyle>
            <a:defPPr>
              <a:defRPr lang="zh-CN"/>
            </a:defPPr>
            <a:lvl1pPr>
              <a:lnSpc>
                <a:spcPct val="130000"/>
              </a:lnSpc>
              <a:defRPr>
                <a:solidFill>
                  <a:srgbClr val="74C367"/>
                </a:solidFill>
                <a:ea typeface="华文细黑" panose="02010600040101010101" pitchFamily="2" charset="-122"/>
              </a:defRPr>
            </a:lvl1pPr>
          </a:lstStyle>
          <a:p>
            <a:pPr>
              <a:lnSpc>
                <a:spcPct val="120000"/>
              </a:lnSpc>
            </a:pPr>
            <a:r>
              <a:rPr lang="zh-CN" altLang="en-US" spc="150">
                <a:solidFill>
                  <a:srgbClr val="74C367"/>
                </a:solidFill>
                <a:latin typeface="Arial" panose="020B0604020202020204" pitchFamily="34" charset="0"/>
                <a:ea typeface="微软雅黑" panose="020B0503020204020204" charset="-122"/>
                <a:sym typeface="Arial" panose="020B0604020202020204" pitchFamily="34" charset="0"/>
              </a:rPr>
              <a:t>第四，要量力而行，从干小事、求小利做起。</a:t>
            </a:r>
            <a:endParaRPr lang="zh-CN" altLang="en-US" spc="150">
              <a:solidFill>
                <a:srgbClr val="74C367"/>
              </a:solidFill>
              <a:latin typeface="Arial" panose="020B0604020202020204" pitchFamily="34" charset="0"/>
              <a:ea typeface="微软雅黑" panose="020B0503020204020204" charset="-122"/>
              <a:sym typeface="Arial" panose="020B0604020202020204" pitchFamily="34" charset="0"/>
            </a:endParaRPr>
          </a:p>
        </p:txBody>
      </p:sp>
      <p:cxnSp>
        <p:nvCxnSpPr>
          <p:cNvPr id="8" name="Straight Connector 176"/>
          <p:cNvCxnSpPr/>
          <p:nvPr>
            <p:custDataLst>
              <p:tags r:id="rId16"/>
            </p:custDataLst>
          </p:nvPr>
        </p:nvCxnSpPr>
        <p:spPr>
          <a:xfrm flipH="1">
            <a:off x="3301015" y="6018447"/>
            <a:ext cx="740602" cy="0"/>
          </a:xfrm>
          <a:prstGeom prst="line">
            <a:avLst/>
          </a:prstGeom>
          <a:ln>
            <a:solidFill>
              <a:srgbClr val="74C367"/>
            </a:solidFill>
            <a:prstDash val="dash"/>
            <a:tailEnd type="oval"/>
          </a:ln>
        </p:spPr>
        <p:style>
          <a:lnRef idx="1">
            <a:srgbClr val="74C367"/>
          </a:lnRef>
          <a:fillRef idx="0">
            <a:srgbClr val="74C367"/>
          </a:fillRef>
          <a:effectRef idx="0">
            <a:srgbClr val="74C367"/>
          </a:effectRef>
          <a:fontRef idx="minor">
            <a:srgbClr val="000000"/>
          </a:fontRef>
        </p:style>
      </p:cxnSp>
      <p:sp>
        <p:nvSpPr>
          <p:cNvPr id="9" name="文本框 8"/>
          <p:cNvSpPr txBox="1"/>
          <p:nvPr>
            <p:custDataLst>
              <p:tags r:id="rId17"/>
            </p:custDataLst>
          </p:nvPr>
        </p:nvSpPr>
        <p:spPr>
          <a:xfrm>
            <a:off x="448945" y="5105400"/>
            <a:ext cx="3592830" cy="755650"/>
          </a:xfrm>
          <a:prstGeom prst="rect">
            <a:avLst/>
          </a:prstGeom>
          <a:noFill/>
        </p:spPr>
        <p:txBody>
          <a:bodyPr wrap="square" lIns="91440" tIns="45720" rIns="91440" bIns="45720" rtlCol="0" anchor="b" anchorCtr="0">
            <a:spAutoFit/>
          </a:bodyPr>
          <a:lstStyle>
            <a:defPPr>
              <a:defRPr lang="zh-CN"/>
            </a:defPPr>
            <a:lvl1pPr algn="r">
              <a:lnSpc>
                <a:spcPct val="130000"/>
              </a:lnSpc>
              <a:defRPr>
                <a:solidFill>
                  <a:srgbClr val="74C367"/>
                </a:solidFill>
                <a:ea typeface="华文细黑" panose="02010600040101010101" pitchFamily="2" charset="-122"/>
              </a:defRPr>
            </a:lvl1pPr>
          </a:lstStyle>
          <a:p>
            <a:pPr>
              <a:lnSpc>
                <a:spcPct val="120000"/>
              </a:lnSpc>
            </a:pPr>
            <a:r>
              <a:rPr lang="zh-CN" altLang="en-US" spc="150">
                <a:solidFill>
                  <a:srgbClr val="74C367"/>
                </a:solidFill>
                <a:latin typeface="Arial" panose="020B0604020202020204" pitchFamily="34" charset="0"/>
                <a:ea typeface="微软雅黑" panose="020B0503020204020204" charset="-122"/>
                <a:sym typeface="Arial" panose="020B0604020202020204" pitchFamily="34" charset="0"/>
              </a:rPr>
              <a:t>第三，要充分利用优势和长处，干自己有兴趣的、熟悉的事。</a:t>
            </a:r>
            <a:endParaRPr lang="zh-CN" altLang="en-US" spc="150">
              <a:solidFill>
                <a:srgbClr val="74C367"/>
              </a:solidFill>
              <a:latin typeface="Arial" panose="020B0604020202020204" pitchFamily="34" charset="0"/>
              <a:ea typeface="微软雅黑" panose="020B0503020204020204" charset="-122"/>
              <a:sym typeface="Arial" panose="020B0604020202020204" pitchFamily="34" charset="0"/>
            </a:endParaRPr>
          </a:p>
        </p:txBody>
      </p:sp>
      <p:cxnSp>
        <p:nvCxnSpPr>
          <p:cNvPr id="10" name="Straight Connector 176"/>
          <p:cNvCxnSpPr/>
          <p:nvPr>
            <p:custDataLst>
              <p:tags r:id="rId18"/>
            </p:custDataLst>
          </p:nvPr>
        </p:nvCxnSpPr>
        <p:spPr>
          <a:xfrm flipH="1">
            <a:off x="3301015" y="4514463"/>
            <a:ext cx="740602" cy="0"/>
          </a:xfrm>
          <a:prstGeom prst="line">
            <a:avLst/>
          </a:prstGeom>
          <a:ln>
            <a:solidFill>
              <a:srgbClr val="74C367"/>
            </a:solidFill>
            <a:prstDash val="dash"/>
            <a:tailEnd type="oval"/>
          </a:ln>
        </p:spPr>
        <p:style>
          <a:lnRef idx="1">
            <a:srgbClr val="74C367"/>
          </a:lnRef>
          <a:fillRef idx="0">
            <a:srgbClr val="74C367"/>
          </a:fillRef>
          <a:effectRef idx="0">
            <a:srgbClr val="74C367"/>
          </a:effectRef>
          <a:fontRef idx="minor">
            <a:srgbClr val="000000"/>
          </a:fontRef>
        </p:style>
      </p:cxnSp>
      <p:sp>
        <p:nvSpPr>
          <p:cNvPr id="11" name="文本框 10"/>
          <p:cNvSpPr txBox="1"/>
          <p:nvPr>
            <p:custDataLst>
              <p:tags r:id="rId19"/>
            </p:custDataLst>
          </p:nvPr>
        </p:nvSpPr>
        <p:spPr>
          <a:xfrm>
            <a:off x="829681" y="3601561"/>
            <a:ext cx="3211936" cy="755650"/>
          </a:xfrm>
          <a:prstGeom prst="rect">
            <a:avLst/>
          </a:prstGeom>
          <a:noFill/>
        </p:spPr>
        <p:txBody>
          <a:bodyPr wrap="square" lIns="91440" tIns="45720" rIns="91440" bIns="45720" rtlCol="0" anchor="b" anchorCtr="0">
            <a:spAutoFit/>
          </a:bodyPr>
          <a:lstStyle>
            <a:defPPr>
              <a:defRPr lang="zh-CN"/>
            </a:defPPr>
            <a:lvl1pPr algn="r">
              <a:lnSpc>
                <a:spcPct val="130000"/>
              </a:lnSpc>
              <a:defRPr>
                <a:solidFill>
                  <a:srgbClr val="74C367"/>
                </a:solidFill>
                <a:ea typeface="华文细黑" panose="02010600040101010101" pitchFamily="2" charset="-122"/>
              </a:defRPr>
            </a:lvl1pPr>
          </a:lstStyle>
          <a:p>
            <a:pPr>
              <a:lnSpc>
                <a:spcPct val="120000"/>
              </a:lnSpc>
            </a:pPr>
            <a:r>
              <a:rPr lang="zh-CN" altLang="en-US" spc="150">
                <a:solidFill>
                  <a:srgbClr val="74C367"/>
                </a:solidFill>
                <a:latin typeface="Arial" panose="020B0604020202020204" pitchFamily="34" charset="0"/>
                <a:ea typeface="微软雅黑" panose="020B0503020204020204" charset="-122"/>
                <a:sym typeface="Arial" panose="020B0604020202020204" pitchFamily="34" charset="0"/>
              </a:rPr>
              <a:t>第二，要认真进行市场调研，适应社会需求。</a:t>
            </a:r>
            <a:endParaRPr lang="zh-CN" altLang="en-US" spc="150">
              <a:solidFill>
                <a:srgbClr val="74C367"/>
              </a:solidFill>
              <a:latin typeface="Arial" panose="020B0604020202020204" pitchFamily="34" charset="0"/>
              <a:ea typeface="微软雅黑" panose="020B0503020204020204" charset="-122"/>
              <a:sym typeface="Arial" panose="020B0604020202020204" pitchFamily="34" charset="0"/>
            </a:endParaRPr>
          </a:p>
        </p:txBody>
      </p:sp>
      <p:cxnSp>
        <p:nvCxnSpPr>
          <p:cNvPr id="39" name="Straight Connector 176"/>
          <p:cNvCxnSpPr/>
          <p:nvPr>
            <p:custDataLst>
              <p:tags r:id="rId20"/>
            </p:custDataLst>
          </p:nvPr>
        </p:nvCxnSpPr>
        <p:spPr>
          <a:xfrm flipH="1">
            <a:off x="3301015" y="3010479"/>
            <a:ext cx="740602" cy="0"/>
          </a:xfrm>
          <a:prstGeom prst="line">
            <a:avLst/>
          </a:prstGeom>
          <a:ln>
            <a:solidFill>
              <a:srgbClr val="74C367"/>
            </a:solidFill>
            <a:prstDash val="dash"/>
            <a:tailEnd type="oval"/>
          </a:ln>
        </p:spPr>
        <p:style>
          <a:lnRef idx="1">
            <a:srgbClr val="74C367"/>
          </a:lnRef>
          <a:fillRef idx="0">
            <a:srgbClr val="74C367"/>
          </a:fillRef>
          <a:effectRef idx="0">
            <a:srgbClr val="74C367"/>
          </a:effectRef>
          <a:fontRef idx="minor">
            <a:srgbClr val="000000"/>
          </a:fontRef>
        </p:style>
      </p:cxnSp>
      <p:sp>
        <p:nvSpPr>
          <p:cNvPr id="12" name="文本框 11"/>
          <p:cNvSpPr txBox="1"/>
          <p:nvPr>
            <p:custDataLst>
              <p:tags r:id="rId21"/>
            </p:custDataLst>
          </p:nvPr>
        </p:nvSpPr>
        <p:spPr>
          <a:xfrm>
            <a:off x="503555" y="2098040"/>
            <a:ext cx="3538220" cy="755650"/>
          </a:xfrm>
          <a:prstGeom prst="rect">
            <a:avLst/>
          </a:prstGeom>
          <a:noFill/>
        </p:spPr>
        <p:txBody>
          <a:bodyPr wrap="square" lIns="91440" tIns="45720" rIns="91440" bIns="45720" rtlCol="0" anchor="b" anchorCtr="0">
            <a:spAutoFit/>
          </a:bodyPr>
          <a:lstStyle>
            <a:defPPr>
              <a:defRPr lang="zh-CN"/>
            </a:defPPr>
            <a:lvl1pPr algn="r">
              <a:lnSpc>
                <a:spcPct val="130000"/>
              </a:lnSpc>
              <a:defRPr>
                <a:solidFill>
                  <a:srgbClr val="74C367"/>
                </a:solidFill>
                <a:ea typeface="华文细黑" panose="02010600040101010101" pitchFamily="2" charset="-122"/>
              </a:defRPr>
            </a:lvl1pPr>
          </a:lstStyle>
          <a:p>
            <a:pPr>
              <a:lnSpc>
                <a:spcPct val="120000"/>
              </a:lnSpc>
            </a:pPr>
            <a:r>
              <a:rPr lang="zh-CN" altLang="en-US" spc="150">
                <a:solidFill>
                  <a:srgbClr val="74C367"/>
                </a:solidFill>
                <a:latin typeface="Arial" panose="020B0604020202020204" pitchFamily="34" charset="0"/>
                <a:ea typeface="微软雅黑" panose="020B0503020204020204" charset="-122"/>
                <a:sym typeface="Arial" panose="020B0604020202020204" pitchFamily="34" charset="0"/>
              </a:rPr>
              <a:t>第一，要选择国家政策鼓励和支持，并有发展前景的行业。</a:t>
            </a:r>
            <a:endParaRPr lang="zh-CN" altLang="en-US" spc="150">
              <a:solidFill>
                <a:srgbClr val="74C367"/>
              </a:solidFill>
              <a:latin typeface="Arial" panose="020B0604020202020204" pitchFamily="34" charset="0"/>
              <a:ea typeface="微软雅黑" panose="020B0503020204020204" charset="-122"/>
              <a:sym typeface="Arial" panose="020B0604020202020204" pitchFamily="34" charset="0"/>
            </a:endParaRPr>
          </a:p>
        </p:txBody>
      </p:sp>
      <p:sp>
        <p:nvSpPr>
          <p:cNvPr id="13" name="settings_149295"/>
          <p:cNvSpPr>
            <a:spLocks noChangeAspect="1"/>
          </p:cNvSpPr>
          <p:nvPr>
            <p:custDataLst>
              <p:tags r:id="rId22"/>
            </p:custDataLst>
          </p:nvPr>
        </p:nvSpPr>
        <p:spPr bwMode="auto">
          <a:xfrm>
            <a:off x="5746433" y="2119302"/>
            <a:ext cx="488769" cy="488115"/>
          </a:xfrm>
          <a:custGeom>
            <a:avLst/>
            <a:gdLst>
              <a:gd name="connsiteX0" fmla="*/ 290526 w 581053"/>
              <a:gd name="connsiteY0" fmla="*/ 203889 h 580276"/>
              <a:gd name="connsiteX1" fmla="*/ 204173 w 581053"/>
              <a:gd name="connsiteY1" fmla="*/ 290137 h 580276"/>
              <a:gd name="connsiteX2" fmla="*/ 290526 w 581053"/>
              <a:gd name="connsiteY2" fmla="*/ 376386 h 580276"/>
              <a:gd name="connsiteX3" fmla="*/ 376879 w 581053"/>
              <a:gd name="connsiteY3" fmla="*/ 290137 h 580276"/>
              <a:gd name="connsiteX4" fmla="*/ 290526 w 581053"/>
              <a:gd name="connsiteY4" fmla="*/ 203889 h 580276"/>
              <a:gd name="connsiteX5" fmla="*/ 290526 w 581053"/>
              <a:gd name="connsiteY5" fmla="*/ 182931 h 580276"/>
              <a:gd name="connsiteX6" fmla="*/ 397862 w 581053"/>
              <a:gd name="connsiteY6" fmla="*/ 290137 h 580276"/>
              <a:gd name="connsiteX7" fmla="*/ 290526 w 581053"/>
              <a:gd name="connsiteY7" fmla="*/ 397344 h 580276"/>
              <a:gd name="connsiteX8" fmla="*/ 183190 w 581053"/>
              <a:gd name="connsiteY8" fmla="*/ 290137 h 580276"/>
              <a:gd name="connsiteX9" fmla="*/ 290526 w 581053"/>
              <a:gd name="connsiteY9" fmla="*/ 182931 h 580276"/>
              <a:gd name="connsiteX10" fmla="*/ 290527 w 581053"/>
              <a:gd name="connsiteY10" fmla="*/ 161165 h 580276"/>
              <a:gd name="connsiteX11" fmla="*/ 161443 w 581053"/>
              <a:gd name="connsiteY11" fmla="*/ 290138 h 580276"/>
              <a:gd name="connsiteX12" fmla="*/ 290527 w 581053"/>
              <a:gd name="connsiteY12" fmla="*/ 419111 h 580276"/>
              <a:gd name="connsiteX13" fmla="*/ 419610 w 581053"/>
              <a:gd name="connsiteY13" fmla="*/ 290138 h 580276"/>
              <a:gd name="connsiteX14" fmla="*/ 290527 w 581053"/>
              <a:gd name="connsiteY14" fmla="*/ 161165 h 580276"/>
              <a:gd name="connsiteX15" fmla="*/ 290527 w 581053"/>
              <a:gd name="connsiteY15" fmla="*/ 139401 h 580276"/>
              <a:gd name="connsiteX16" fmla="*/ 441393 w 581053"/>
              <a:gd name="connsiteY16" fmla="*/ 290138 h 580276"/>
              <a:gd name="connsiteX17" fmla="*/ 290527 w 581053"/>
              <a:gd name="connsiteY17" fmla="*/ 440875 h 580276"/>
              <a:gd name="connsiteX18" fmla="*/ 139660 w 581053"/>
              <a:gd name="connsiteY18" fmla="*/ 290138 h 580276"/>
              <a:gd name="connsiteX19" fmla="*/ 290527 w 581053"/>
              <a:gd name="connsiteY19" fmla="*/ 139401 h 580276"/>
              <a:gd name="connsiteX20" fmla="*/ 255825 w 581053"/>
              <a:gd name="connsiteY20" fmla="*/ 21760 h 580276"/>
              <a:gd name="connsiteX21" fmla="*/ 247755 w 581053"/>
              <a:gd name="connsiteY21" fmla="*/ 29820 h 580276"/>
              <a:gd name="connsiteX22" fmla="*/ 247755 w 581053"/>
              <a:gd name="connsiteY22" fmla="*/ 68505 h 580276"/>
              <a:gd name="connsiteX23" fmla="*/ 238877 w 581053"/>
              <a:gd name="connsiteY23" fmla="*/ 70117 h 580276"/>
              <a:gd name="connsiteX24" fmla="*/ 171088 w 581053"/>
              <a:gd name="connsiteY24" fmla="*/ 98325 h 580276"/>
              <a:gd name="connsiteX25" fmla="*/ 163825 w 581053"/>
              <a:gd name="connsiteY25" fmla="*/ 103160 h 580276"/>
              <a:gd name="connsiteX26" fmla="*/ 136386 w 581053"/>
              <a:gd name="connsiteY26" fmla="*/ 75758 h 580276"/>
              <a:gd name="connsiteX27" fmla="*/ 125088 w 581053"/>
              <a:gd name="connsiteY27" fmla="*/ 75758 h 580276"/>
              <a:gd name="connsiteX28" fmla="*/ 75860 w 581053"/>
              <a:gd name="connsiteY28" fmla="*/ 124921 h 580276"/>
              <a:gd name="connsiteX29" fmla="*/ 75860 w 581053"/>
              <a:gd name="connsiteY29" fmla="*/ 136204 h 580276"/>
              <a:gd name="connsiteX30" fmla="*/ 103298 w 581053"/>
              <a:gd name="connsiteY30" fmla="*/ 163606 h 580276"/>
              <a:gd name="connsiteX31" fmla="*/ 98456 w 581053"/>
              <a:gd name="connsiteY31" fmla="*/ 170859 h 580276"/>
              <a:gd name="connsiteX32" fmla="*/ 70211 w 581053"/>
              <a:gd name="connsiteY32" fmla="*/ 238558 h 580276"/>
              <a:gd name="connsiteX33" fmla="*/ 68597 w 581053"/>
              <a:gd name="connsiteY33" fmla="*/ 247423 h 580276"/>
              <a:gd name="connsiteX34" fmla="*/ 29860 w 581053"/>
              <a:gd name="connsiteY34" fmla="*/ 247423 h 580276"/>
              <a:gd name="connsiteX35" fmla="*/ 21790 w 581053"/>
              <a:gd name="connsiteY35" fmla="*/ 255483 h 580276"/>
              <a:gd name="connsiteX36" fmla="*/ 21790 w 581053"/>
              <a:gd name="connsiteY36" fmla="*/ 324793 h 580276"/>
              <a:gd name="connsiteX37" fmla="*/ 29860 w 581053"/>
              <a:gd name="connsiteY37" fmla="*/ 332853 h 580276"/>
              <a:gd name="connsiteX38" fmla="*/ 68597 w 581053"/>
              <a:gd name="connsiteY38" fmla="*/ 332853 h 580276"/>
              <a:gd name="connsiteX39" fmla="*/ 70211 w 581053"/>
              <a:gd name="connsiteY39" fmla="*/ 341718 h 580276"/>
              <a:gd name="connsiteX40" fmla="*/ 98456 w 581053"/>
              <a:gd name="connsiteY40" fmla="*/ 409417 h 580276"/>
              <a:gd name="connsiteX41" fmla="*/ 103298 w 581053"/>
              <a:gd name="connsiteY41" fmla="*/ 416670 h 580276"/>
              <a:gd name="connsiteX42" fmla="*/ 75860 w 581053"/>
              <a:gd name="connsiteY42" fmla="*/ 444072 h 580276"/>
              <a:gd name="connsiteX43" fmla="*/ 75860 w 581053"/>
              <a:gd name="connsiteY43" fmla="*/ 455355 h 580276"/>
              <a:gd name="connsiteX44" fmla="*/ 125088 w 581053"/>
              <a:gd name="connsiteY44" fmla="*/ 504518 h 580276"/>
              <a:gd name="connsiteX45" fmla="*/ 136386 w 581053"/>
              <a:gd name="connsiteY45" fmla="*/ 504518 h 580276"/>
              <a:gd name="connsiteX46" fmla="*/ 163825 w 581053"/>
              <a:gd name="connsiteY46" fmla="*/ 477116 h 580276"/>
              <a:gd name="connsiteX47" fmla="*/ 171088 w 581053"/>
              <a:gd name="connsiteY47" fmla="*/ 481951 h 580276"/>
              <a:gd name="connsiteX48" fmla="*/ 238877 w 581053"/>
              <a:gd name="connsiteY48" fmla="*/ 510159 h 580276"/>
              <a:gd name="connsiteX49" fmla="*/ 247755 w 581053"/>
              <a:gd name="connsiteY49" fmla="*/ 511771 h 580276"/>
              <a:gd name="connsiteX50" fmla="*/ 247755 w 581053"/>
              <a:gd name="connsiteY50" fmla="*/ 550456 h 580276"/>
              <a:gd name="connsiteX51" fmla="*/ 255825 w 581053"/>
              <a:gd name="connsiteY51" fmla="*/ 558516 h 580276"/>
              <a:gd name="connsiteX52" fmla="*/ 325228 w 581053"/>
              <a:gd name="connsiteY52" fmla="*/ 558516 h 580276"/>
              <a:gd name="connsiteX53" fmla="*/ 333298 w 581053"/>
              <a:gd name="connsiteY53" fmla="*/ 550456 h 580276"/>
              <a:gd name="connsiteX54" fmla="*/ 333298 w 581053"/>
              <a:gd name="connsiteY54" fmla="*/ 511771 h 580276"/>
              <a:gd name="connsiteX55" fmla="*/ 342176 w 581053"/>
              <a:gd name="connsiteY55" fmla="*/ 510159 h 580276"/>
              <a:gd name="connsiteX56" fmla="*/ 409965 w 581053"/>
              <a:gd name="connsiteY56" fmla="*/ 481951 h 580276"/>
              <a:gd name="connsiteX57" fmla="*/ 417228 w 581053"/>
              <a:gd name="connsiteY57" fmla="*/ 477116 h 580276"/>
              <a:gd name="connsiteX58" fmla="*/ 444667 w 581053"/>
              <a:gd name="connsiteY58" fmla="*/ 504518 h 580276"/>
              <a:gd name="connsiteX59" fmla="*/ 455965 w 581053"/>
              <a:gd name="connsiteY59" fmla="*/ 504518 h 580276"/>
              <a:gd name="connsiteX60" fmla="*/ 505193 w 581053"/>
              <a:gd name="connsiteY60" fmla="*/ 455355 h 580276"/>
              <a:gd name="connsiteX61" fmla="*/ 505193 w 581053"/>
              <a:gd name="connsiteY61" fmla="*/ 444072 h 580276"/>
              <a:gd name="connsiteX62" fmla="*/ 477755 w 581053"/>
              <a:gd name="connsiteY62" fmla="*/ 416670 h 580276"/>
              <a:gd name="connsiteX63" fmla="*/ 482597 w 581053"/>
              <a:gd name="connsiteY63" fmla="*/ 409417 h 580276"/>
              <a:gd name="connsiteX64" fmla="*/ 510842 w 581053"/>
              <a:gd name="connsiteY64" fmla="*/ 341718 h 580276"/>
              <a:gd name="connsiteX65" fmla="*/ 512456 w 581053"/>
              <a:gd name="connsiteY65" fmla="*/ 332853 h 580276"/>
              <a:gd name="connsiteX66" fmla="*/ 551193 w 581053"/>
              <a:gd name="connsiteY66" fmla="*/ 332853 h 580276"/>
              <a:gd name="connsiteX67" fmla="*/ 559264 w 581053"/>
              <a:gd name="connsiteY67" fmla="*/ 324793 h 580276"/>
              <a:gd name="connsiteX68" fmla="*/ 559264 w 581053"/>
              <a:gd name="connsiteY68" fmla="*/ 255483 h 580276"/>
              <a:gd name="connsiteX69" fmla="*/ 551193 w 581053"/>
              <a:gd name="connsiteY69" fmla="*/ 247423 h 580276"/>
              <a:gd name="connsiteX70" fmla="*/ 512456 w 581053"/>
              <a:gd name="connsiteY70" fmla="*/ 247423 h 580276"/>
              <a:gd name="connsiteX71" fmla="*/ 510842 w 581053"/>
              <a:gd name="connsiteY71" fmla="*/ 238558 h 580276"/>
              <a:gd name="connsiteX72" fmla="*/ 482597 w 581053"/>
              <a:gd name="connsiteY72" fmla="*/ 170859 h 580276"/>
              <a:gd name="connsiteX73" fmla="*/ 477755 w 581053"/>
              <a:gd name="connsiteY73" fmla="*/ 163606 h 580276"/>
              <a:gd name="connsiteX74" fmla="*/ 505193 w 581053"/>
              <a:gd name="connsiteY74" fmla="*/ 136204 h 580276"/>
              <a:gd name="connsiteX75" fmla="*/ 505193 w 581053"/>
              <a:gd name="connsiteY75" fmla="*/ 124921 h 580276"/>
              <a:gd name="connsiteX76" fmla="*/ 455965 w 581053"/>
              <a:gd name="connsiteY76" fmla="*/ 75758 h 580276"/>
              <a:gd name="connsiteX77" fmla="*/ 444667 w 581053"/>
              <a:gd name="connsiteY77" fmla="*/ 75758 h 580276"/>
              <a:gd name="connsiteX78" fmla="*/ 417228 w 581053"/>
              <a:gd name="connsiteY78" fmla="*/ 103160 h 580276"/>
              <a:gd name="connsiteX79" fmla="*/ 409965 w 581053"/>
              <a:gd name="connsiteY79" fmla="*/ 98325 h 580276"/>
              <a:gd name="connsiteX80" fmla="*/ 342176 w 581053"/>
              <a:gd name="connsiteY80" fmla="*/ 70117 h 580276"/>
              <a:gd name="connsiteX81" fmla="*/ 333298 w 581053"/>
              <a:gd name="connsiteY81" fmla="*/ 68505 h 580276"/>
              <a:gd name="connsiteX82" fmla="*/ 333298 w 581053"/>
              <a:gd name="connsiteY82" fmla="*/ 29820 h 580276"/>
              <a:gd name="connsiteX83" fmla="*/ 325228 w 581053"/>
              <a:gd name="connsiteY83" fmla="*/ 21760 h 580276"/>
              <a:gd name="connsiteX84" fmla="*/ 255825 w 581053"/>
              <a:gd name="connsiteY84" fmla="*/ 0 h 580276"/>
              <a:gd name="connsiteX85" fmla="*/ 325228 w 581053"/>
              <a:gd name="connsiteY85" fmla="*/ 0 h 580276"/>
              <a:gd name="connsiteX86" fmla="*/ 355088 w 581053"/>
              <a:gd name="connsiteY86" fmla="*/ 29820 h 580276"/>
              <a:gd name="connsiteX87" fmla="*/ 355088 w 581053"/>
              <a:gd name="connsiteY87" fmla="*/ 51580 h 580276"/>
              <a:gd name="connsiteX88" fmla="*/ 414000 w 581053"/>
              <a:gd name="connsiteY88" fmla="*/ 75758 h 580276"/>
              <a:gd name="connsiteX89" fmla="*/ 429334 w 581053"/>
              <a:gd name="connsiteY89" fmla="*/ 60445 h 580276"/>
              <a:gd name="connsiteX90" fmla="*/ 471299 w 581053"/>
              <a:gd name="connsiteY90" fmla="*/ 60445 h 580276"/>
              <a:gd name="connsiteX91" fmla="*/ 520527 w 581053"/>
              <a:gd name="connsiteY91" fmla="*/ 109608 h 580276"/>
              <a:gd name="connsiteX92" fmla="*/ 529404 w 581053"/>
              <a:gd name="connsiteY92" fmla="*/ 130562 h 580276"/>
              <a:gd name="connsiteX93" fmla="*/ 520527 w 581053"/>
              <a:gd name="connsiteY93" fmla="*/ 151517 h 580276"/>
              <a:gd name="connsiteX94" fmla="*/ 505193 w 581053"/>
              <a:gd name="connsiteY94" fmla="*/ 166829 h 580276"/>
              <a:gd name="connsiteX95" fmla="*/ 529404 w 581053"/>
              <a:gd name="connsiteY95" fmla="*/ 225663 h 580276"/>
              <a:gd name="connsiteX96" fmla="*/ 551193 w 581053"/>
              <a:gd name="connsiteY96" fmla="*/ 225663 h 580276"/>
              <a:gd name="connsiteX97" fmla="*/ 581053 w 581053"/>
              <a:gd name="connsiteY97" fmla="*/ 255483 h 580276"/>
              <a:gd name="connsiteX98" fmla="*/ 581053 w 581053"/>
              <a:gd name="connsiteY98" fmla="*/ 324793 h 580276"/>
              <a:gd name="connsiteX99" fmla="*/ 551193 w 581053"/>
              <a:gd name="connsiteY99" fmla="*/ 354613 h 580276"/>
              <a:gd name="connsiteX100" fmla="*/ 529404 w 581053"/>
              <a:gd name="connsiteY100" fmla="*/ 354613 h 580276"/>
              <a:gd name="connsiteX101" fmla="*/ 505193 w 581053"/>
              <a:gd name="connsiteY101" fmla="*/ 413447 h 580276"/>
              <a:gd name="connsiteX102" fmla="*/ 520527 w 581053"/>
              <a:gd name="connsiteY102" fmla="*/ 428759 h 580276"/>
              <a:gd name="connsiteX103" fmla="*/ 529404 w 581053"/>
              <a:gd name="connsiteY103" fmla="*/ 449714 h 580276"/>
              <a:gd name="connsiteX104" fmla="*/ 520527 w 581053"/>
              <a:gd name="connsiteY104" fmla="*/ 470668 h 580276"/>
              <a:gd name="connsiteX105" fmla="*/ 471299 w 581053"/>
              <a:gd name="connsiteY105" fmla="*/ 519831 h 580276"/>
              <a:gd name="connsiteX106" fmla="*/ 429334 w 581053"/>
              <a:gd name="connsiteY106" fmla="*/ 519831 h 580276"/>
              <a:gd name="connsiteX107" fmla="*/ 414000 w 581053"/>
              <a:gd name="connsiteY107" fmla="*/ 504518 h 580276"/>
              <a:gd name="connsiteX108" fmla="*/ 355088 w 581053"/>
              <a:gd name="connsiteY108" fmla="*/ 528696 h 580276"/>
              <a:gd name="connsiteX109" fmla="*/ 355088 w 581053"/>
              <a:gd name="connsiteY109" fmla="*/ 550456 h 580276"/>
              <a:gd name="connsiteX110" fmla="*/ 325228 w 581053"/>
              <a:gd name="connsiteY110" fmla="*/ 580276 h 580276"/>
              <a:gd name="connsiteX111" fmla="*/ 255825 w 581053"/>
              <a:gd name="connsiteY111" fmla="*/ 580276 h 580276"/>
              <a:gd name="connsiteX112" fmla="*/ 225965 w 581053"/>
              <a:gd name="connsiteY112" fmla="*/ 550456 h 580276"/>
              <a:gd name="connsiteX113" fmla="*/ 225965 w 581053"/>
              <a:gd name="connsiteY113" fmla="*/ 528696 h 580276"/>
              <a:gd name="connsiteX114" fmla="*/ 167053 w 581053"/>
              <a:gd name="connsiteY114" fmla="*/ 504518 h 580276"/>
              <a:gd name="connsiteX115" fmla="*/ 151719 w 581053"/>
              <a:gd name="connsiteY115" fmla="*/ 519831 h 580276"/>
              <a:gd name="connsiteX116" fmla="*/ 109754 w 581053"/>
              <a:gd name="connsiteY116" fmla="*/ 519831 h 580276"/>
              <a:gd name="connsiteX117" fmla="*/ 60526 w 581053"/>
              <a:gd name="connsiteY117" fmla="*/ 470668 h 580276"/>
              <a:gd name="connsiteX118" fmla="*/ 51649 w 581053"/>
              <a:gd name="connsiteY118" fmla="*/ 449714 h 580276"/>
              <a:gd name="connsiteX119" fmla="*/ 60526 w 581053"/>
              <a:gd name="connsiteY119" fmla="*/ 428759 h 580276"/>
              <a:gd name="connsiteX120" fmla="*/ 75860 w 581053"/>
              <a:gd name="connsiteY120" fmla="*/ 413447 h 580276"/>
              <a:gd name="connsiteX121" fmla="*/ 51649 w 581053"/>
              <a:gd name="connsiteY121" fmla="*/ 354613 h 580276"/>
              <a:gd name="connsiteX122" fmla="*/ 29860 w 581053"/>
              <a:gd name="connsiteY122" fmla="*/ 354613 h 580276"/>
              <a:gd name="connsiteX123" fmla="*/ 0 w 581053"/>
              <a:gd name="connsiteY123" fmla="*/ 324793 h 580276"/>
              <a:gd name="connsiteX124" fmla="*/ 0 w 581053"/>
              <a:gd name="connsiteY124" fmla="*/ 255483 h 580276"/>
              <a:gd name="connsiteX125" fmla="*/ 29860 w 581053"/>
              <a:gd name="connsiteY125" fmla="*/ 225663 h 580276"/>
              <a:gd name="connsiteX126" fmla="*/ 51649 w 581053"/>
              <a:gd name="connsiteY126" fmla="*/ 225663 h 580276"/>
              <a:gd name="connsiteX127" fmla="*/ 75860 w 581053"/>
              <a:gd name="connsiteY127" fmla="*/ 166829 h 580276"/>
              <a:gd name="connsiteX128" fmla="*/ 60526 w 581053"/>
              <a:gd name="connsiteY128" fmla="*/ 151517 h 580276"/>
              <a:gd name="connsiteX129" fmla="*/ 51649 w 581053"/>
              <a:gd name="connsiteY129" fmla="*/ 130562 h 580276"/>
              <a:gd name="connsiteX130" fmla="*/ 60526 w 581053"/>
              <a:gd name="connsiteY130" fmla="*/ 109608 h 580276"/>
              <a:gd name="connsiteX131" fmla="*/ 109754 w 581053"/>
              <a:gd name="connsiteY131" fmla="*/ 60445 h 580276"/>
              <a:gd name="connsiteX132" fmla="*/ 151719 w 581053"/>
              <a:gd name="connsiteY132" fmla="*/ 60445 h 580276"/>
              <a:gd name="connsiteX133" fmla="*/ 167053 w 581053"/>
              <a:gd name="connsiteY133" fmla="*/ 75758 h 580276"/>
              <a:gd name="connsiteX134" fmla="*/ 225965 w 581053"/>
              <a:gd name="connsiteY134" fmla="*/ 51580 h 580276"/>
              <a:gd name="connsiteX135" fmla="*/ 225965 w 581053"/>
              <a:gd name="connsiteY135" fmla="*/ 29820 h 580276"/>
              <a:gd name="connsiteX136" fmla="*/ 255825 w 581053"/>
              <a:gd name="connsiteY136" fmla="*/ 0 h 58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581053" h="580276">
                <a:moveTo>
                  <a:pt x="290526" y="203889"/>
                </a:moveTo>
                <a:cubicBezTo>
                  <a:pt x="242911" y="203889"/>
                  <a:pt x="204173" y="242580"/>
                  <a:pt x="204173" y="290137"/>
                </a:cubicBezTo>
                <a:cubicBezTo>
                  <a:pt x="204173" y="337695"/>
                  <a:pt x="242911" y="376386"/>
                  <a:pt x="290526" y="376386"/>
                </a:cubicBezTo>
                <a:cubicBezTo>
                  <a:pt x="338141" y="376386"/>
                  <a:pt x="376879" y="337695"/>
                  <a:pt x="376879" y="290137"/>
                </a:cubicBezTo>
                <a:cubicBezTo>
                  <a:pt x="376879" y="242580"/>
                  <a:pt x="338141" y="203889"/>
                  <a:pt x="290526" y="203889"/>
                </a:cubicBezTo>
                <a:close/>
                <a:moveTo>
                  <a:pt x="290526" y="182931"/>
                </a:moveTo>
                <a:cubicBezTo>
                  <a:pt x="350247" y="182931"/>
                  <a:pt x="397862" y="230489"/>
                  <a:pt x="397862" y="290137"/>
                </a:cubicBezTo>
                <a:cubicBezTo>
                  <a:pt x="397862" y="349786"/>
                  <a:pt x="350247" y="397344"/>
                  <a:pt x="290526" y="397344"/>
                </a:cubicBezTo>
                <a:cubicBezTo>
                  <a:pt x="230805" y="397344"/>
                  <a:pt x="183190" y="349786"/>
                  <a:pt x="183190" y="290137"/>
                </a:cubicBezTo>
                <a:cubicBezTo>
                  <a:pt x="183190" y="230489"/>
                  <a:pt x="230805" y="182931"/>
                  <a:pt x="290526" y="182931"/>
                </a:cubicBezTo>
                <a:close/>
                <a:moveTo>
                  <a:pt x="290527" y="161165"/>
                </a:moveTo>
                <a:cubicBezTo>
                  <a:pt x="219531" y="161165"/>
                  <a:pt x="161443" y="219203"/>
                  <a:pt x="161443" y="290138"/>
                </a:cubicBezTo>
                <a:cubicBezTo>
                  <a:pt x="161443" y="361073"/>
                  <a:pt x="219531" y="419111"/>
                  <a:pt x="290527" y="419111"/>
                </a:cubicBezTo>
                <a:cubicBezTo>
                  <a:pt x="361523" y="419111"/>
                  <a:pt x="419610" y="361073"/>
                  <a:pt x="419610" y="290138"/>
                </a:cubicBezTo>
                <a:cubicBezTo>
                  <a:pt x="419610" y="219203"/>
                  <a:pt x="361523" y="161165"/>
                  <a:pt x="290527" y="161165"/>
                </a:cubicBezTo>
                <a:close/>
                <a:moveTo>
                  <a:pt x="290527" y="139401"/>
                </a:moveTo>
                <a:cubicBezTo>
                  <a:pt x="373624" y="139401"/>
                  <a:pt x="441393" y="207112"/>
                  <a:pt x="441393" y="290138"/>
                </a:cubicBezTo>
                <a:cubicBezTo>
                  <a:pt x="441393" y="373164"/>
                  <a:pt x="373624" y="440875"/>
                  <a:pt x="290527" y="440875"/>
                </a:cubicBezTo>
                <a:cubicBezTo>
                  <a:pt x="207429" y="440875"/>
                  <a:pt x="139660" y="373164"/>
                  <a:pt x="139660" y="290138"/>
                </a:cubicBezTo>
                <a:cubicBezTo>
                  <a:pt x="139660" y="207112"/>
                  <a:pt x="207429" y="139401"/>
                  <a:pt x="290527" y="139401"/>
                </a:cubicBezTo>
                <a:close/>
                <a:moveTo>
                  <a:pt x="255825" y="21760"/>
                </a:moveTo>
                <a:cubicBezTo>
                  <a:pt x="250983" y="21760"/>
                  <a:pt x="247755" y="24984"/>
                  <a:pt x="247755" y="29820"/>
                </a:cubicBezTo>
                <a:lnTo>
                  <a:pt x="247755" y="68505"/>
                </a:lnTo>
                <a:lnTo>
                  <a:pt x="238877" y="70117"/>
                </a:lnTo>
                <a:cubicBezTo>
                  <a:pt x="215474" y="75758"/>
                  <a:pt x="192070" y="85430"/>
                  <a:pt x="171088" y="98325"/>
                </a:cubicBezTo>
                <a:lnTo>
                  <a:pt x="163825" y="103160"/>
                </a:lnTo>
                <a:lnTo>
                  <a:pt x="136386" y="75758"/>
                </a:lnTo>
                <a:cubicBezTo>
                  <a:pt x="133158" y="72535"/>
                  <a:pt x="128316" y="72535"/>
                  <a:pt x="125088" y="75758"/>
                </a:cubicBezTo>
                <a:lnTo>
                  <a:pt x="75860" y="124921"/>
                </a:lnTo>
                <a:cubicBezTo>
                  <a:pt x="72632" y="128144"/>
                  <a:pt x="72632" y="132980"/>
                  <a:pt x="75860" y="136204"/>
                </a:cubicBezTo>
                <a:lnTo>
                  <a:pt x="103298" y="163606"/>
                </a:lnTo>
                <a:lnTo>
                  <a:pt x="98456" y="170859"/>
                </a:lnTo>
                <a:cubicBezTo>
                  <a:pt x="85544" y="191813"/>
                  <a:pt x="75860" y="215186"/>
                  <a:pt x="70211" y="238558"/>
                </a:cubicBezTo>
                <a:lnTo>
                  <a:pt x="68597" y="247423"/>
                </a:lnTo>
                <a:lnTo>
                  <a:pt x="29860" y="247423"/>
                </a:lnTo>
                <a:cubicBezTo>
                  <a:pt x="25018" y="247423"/>
                  <a:pt x="21790" y="250647"/>
                  <a:pt x="21790" y="255483"/>
                </a:cubicBezTo>
                <a:lnTo>
                  <a:pt x="21790" y="324793"/>
                </a:lnTo>
                <a:cubicBezTo>
                  <a:pt x="21790" y="329629"/>
                  <a:pt x="25018" y="332853"/>
                  <a:pt x="29860" y="332853"/>
                </a:cubicBezTo>
                <a:lnTo>
                  <a:pt x="68597" y="332853"/>
                </a:lnTo>
                <a:lnTo>
                  <a:pt x="70211" y="341718"/>
                </a:lnTo>
                <a:cubicBezTo>
                  <a:pt x="75860" y="365090"/>
                  <a:pt x="85544" y="388463"/>
                  <a:pt x="98456" y="409417"/>
                </a:cubicBezTo>
                <a:lnTo>
                  <a:pt x="103298" y="416670"/>
                </a:lnTo>
                <a:lnTo>
                  <a:pt x="75860" y="444072"/>
                </a:lnTo>
                <a:cubicBezTo>
                  <a:pt x="72632" y="447296"/>
                  <a:pt x="72632" y="452132"/>
                  <a:pt x="75860" y="455355"/>
                </a:cubicBezTo>
                <a:lnTo>
                  <a:pt x="125088" y="504518"/>
                </a:lnTo>
                <a:cubicBezTo>
                  <a:pt x="128316" y="507741"/>
                  <a:pt x="133158" y="507741"/>
                  <a:pt x="136386" y="504518"/>
                </a:cubicBezTo>
                <a:lnTo>
                  <a:pt x="163825" y="477116"/>
                </a:lnTo>
                <a:lnTo>
                  <a:pt x="171088" y="481951"/>
                </a:lnTo>
                <a:cubicBezTo>
                  <a:pt x="192070" y="494846"/>
                  <a:pt x="215474" y="504518"/>
                  <a:pt x="238877" y="510159"/>
                </a:cubicBezTo>
                <a:lnTo>
                  <a:pt x="247755" y="511771"/>
                </a:lnTo>
                <a:lnTo>
                  <a:pt x="247755" y="550456"/>
                </a:lnTo>
                <a:cubicBezTo>
                  <a:pt x="247755" y="555292"/>
                  <a:pt x="250983" y="558516"/>
                  <a:pt x="255825" y="558516"/>
                </a:cubicBezTo>
                <a:lnTo>
                  <a:pt x="325228" y="558516"/>
                </a:lnTo>
                <a:cubicBezTo>
                  <a:pt x="330070" y="558516"/>
                  <a:pt x="333298" y="555292"/>
                  <a:pt x="333298" y="550456"/>
                </a:cubicBezTo>
                <a:lnTo>
                  <a:pt x="333298" y="511771"/>
                </a:lnTo>
                <a:lnTo>
                  <a:pt x="342176" y="510159"/>
                </a:lnTo>
                <a:cubicBezTo>
                  <a:pt x="365579" y="504518"/>
                  <a:pt x="388983" y="494846"/>
                  <a:pt x="409965" y="481951"/>
                </a:cubicBezTo>
                <a:lnTo>
                  <a:pt x="417228" y="477116"/>
                </a:lnTo>
                <a:lnTo>
                  <a:pt x="444667" y="504518"/>
                </a:lnTo>
                <a:cubicBezTo>
                  <a:pt x="447895" y="507741"/>
                  <a:pt x="452737" y="507741"/>
                  <a:pt x="455965" y="504518"/>
                </a:cubicBezTo>
                <a:lnTo>
                  <a:pt x="505193" y="455355"/>
                </a:lnTo>
                <a:cubicBezTo>
                  <a:pt x="508421" y="452132"/>
                  <a:pt x="508421" y="447296"/>
                  <a:pt x="505193" y="444072"/>
                </a:cubicBezTo>
                <a:lnTo>
                  <a:pt x="477755" y="416670"/>
                </a:lnTo>
                <a:lnTo>
                  <a:pt x="482597" y="409417"/>
                </a:lnTo>
                <a:cubicBezTo>
                  <a:pt x="495509" y="388463"/>
                  <a:pt x="505193" y="365090"/>
                  <a:pt x="510842" y="341718"/>
                </a:cubicBezTo>
                <a:lnTo>
                  <a:pt x="512456" y="332853"/>
                </a:lnTo>
                <a:lnTo>
                  <a:pt x="551193" y="332853"/>
                </a:lnTo>
                <a:cubicBezTo>
                  <a:pt x="556035" y="332853"/>
                  <a:pt x="559264" y="329629"/>
                  <a:pt x="559264" y="324793"/>
                </a:cubicBezTo>
                <a:lnTo>
                  <a:pt x="559264" y="255483"/>
                </a:lnTo>
                <a:cubicBezTo>
                  <a:pt x="559264" y="250647"/>
                  <a:pt x="556035" y="247423"/>
                  <a:pt x="551193" y="247423"/>
                </a:cubicBezTo>
                <a:lnTo>
                  <a:pt x="512456" y="247423"/>
                </a:lnTo>
                <a:lnTo>
                  <a:pt x="510842" y="238558"/>
                </a:lnTo>
                <a:cubicBezTo>
                  <a:pt x="505193" y="215186"/>
                  <a:pt x="495509" y="191813"/>
                  <a:pt x="482597" y="170859"/>
                </a:cubicBezTo>
                <a:lnTo>
                  <a:pt x="477755" y="163606"/>
                </a:lnTo>
                <a:lnTo>
                  <a:pt x="505193" y="136204"/>
                </a:lnTo>
                <a:cubicBezTo>
                  <a:pt x="508421" y="132980"/>
                  <a:pt x="508421" y="128144"/>
                  <a:pt x="505193" y="124921"/>
                </a:cubicBezTo>
                <a:lnTo>
                  <a:pt x="455965" y="75758"/>
                </a:lnTo>
                <a:cubicBezTo>
                  <a:pt x="452737" y="72535"/>
                  <a:pt x="447895" y="72535"/>
                  <a:pt x="444667" y="75758"/>
                </a:cubicBezTo>
                <a:lnTo>
                  <a:pt x="417228" y="103160"/>
                </a:lnTo>
                <a:lnTo>
                  <a:pt x="409965" y="98325"/>
                </a:lnTo>
                <a:cubicBezTo>
                  <a:pt x="388983" y="85430"/>
                  <a:pt x="365579" y="75758"/>
                  <a:pt x="342176" y="70117"/>
                </a:cubicBezTo>
                <a:lnTo>
                  <a:pt x="333298" y="68505"/>
                </a:lnTo>
                <a:lnTo>
                  <a:pt x="333298" y="29820"/>
                </a:lnTo>
                <a:cubicBezTo>
                  <a:pt x="333298" y="24984"/>
                  <a:pt x="330070" y="21760"/>
                  <a:pt x="325228" y="21760"/>
                </a:cubicBezTo>
                <a:close/>
                <a:moveTo>
                  <a:pt x="255825" y="0"/>
                </a:moveTo>
                <a:lnTo>
                  <a:pt x="325228" y="0"/>
                </a:lnTo>
                <a:cubicBezTo>
                  <a:pt x="341369" y="0"/>
                  <a:pt x="355088" y="13701"/>
                  <a:pt x="355088" y="29820"/>
                </a:cubicBezTo>
                <a:lnTo>
                  <a:pt x="355088" y="51580"/>
                </a:lnTo>
                <a:cubicBezTo>
                  <a:pt x="375263" y="57222"/>
                  <a:pt x="395439" y="65281"/>
                  <a:pt x="414000" y="75758"/>
                </a:cubicBezTo>
                <a:lnTo>
                  <a:pt x="429334" y="60445"/>
                </a:lnTo>
                <a:cubicBezTo>
                  <a:pt x="440632" y="49162"/>
                  <a:pt x="460000" y="49162"/>
                  <a:pt x="471299" y="60445"/>
                </a:cubicBezTo>
                <a:lnTo>
                  <a:pt x="520527" y="109608"/>
                </a:lnTo>
                <a:cubicBezTo>
                  <a:pt x="526176" y="115249"/>
                  <a:pt x="529404" y="122503"/>
                  <a:pt x="529404" y="130562"/>
                </a:cubicBezTo>
                <a:cubicBezTo>
                  <a:pt x="529404" y="138621"/>
                  <a:pt x="526176" y="145875"/>
                  <a:pt x="520527" y="151517"/>
                </a:cubicBezTo>
                <a:lnTo>
                  <a:pt x="505193" y="166829"/>
                </a:lnTo>
                <a:cubicBezTo>
                  <a:pt x="515685" y="185366"/>
                  <a:pt x="523755" y="205514"/>
                  <a:pt x="529404" y="225663"/>
                </a:cubicBezTo>
                <a:lnTo>
                  <a:pt x="551193" y="225663"/>
                </a:lnTo>
                <a:cubicBezTo>
                  <a:pt x="567334" y="225663"/>
                  <a:pt x="581053" y="239364"/>
                  <a:pt x="581053" y="255483"/>
                </a:cubicBezTo>
                <a:lnTo>
                  <a:pt x="581053" y="324793"/>
                </a:lnTo>
                <a:cubicBezTo>
                  <a:pt x="581053" y="340912"/>
                  <a:pt x="567334" y="354613"/>
                  <a:pt x="551193" y="354613"/>
                </a:cubicBezTo>
                <a:lnTo>
                  <a:pt x="529404" y="354613"/>
                </a:lnTo>
                <a:cubicBezTo>
                  <a:pt x="523755" y="374762"/>
                  <a:pt x="515685" y="394910"/>
                  <a:pt x="505193" y="413447"/>
                </a:cubicBezTo>
                <a:lnTo>
                  <a:pt x="520527" y="428759"/>
                </a:lnTo>
                <a:cubicBezTo>
                  <a:pt x="526176" y="434401"/>
                  <a:pt x="529404" y="441655"/>
                  <a:pt x="529404" y="449714"/>
                </a:cubicBezTo>
                <a:cubicBezTo>
                  <a:pt x="529404" y="457773"/>
                  <a:pt x="526176" y="465027"/>
                  <a:pt x="520527" y="470668"/>
                </a:cubicBezTo>
                <a:lnTo>
                  <a:pt x="471299" y="519831"/>
                </a:lnTo>
                <a:cubicBezTo>
                  <a:pt x="460000" y="531114"/>
                  <a:pt x="440632" y="531114"/>
                  <a:pt x="429334" y="519831"/>
                </a:cubicBezTo>
                <a:lnTo>
                  <a:pt x="414000" y="504518"/>
                </a:lnTo>
                <a:cubicBezTo>
                  <a:pt x="395439" y="514995"/>
                  <a:pt x="375263" y="523054"/>
                  <a:pt x="355088" y="528696"/>
                </a:cubicBezTo>
                <a:lnTo>
                  <a:pt x="355088" y="550456"/>
                </a:lnTo>
                <a:cubicBezTo>
                  <a:pt x="355088" y="566575"/>
                  <a:pt x="341369" y="580276"/>
                  <a:pt x="325228" y="580276"/>
                </a:cubicBezTo>
                <a:lnTo>
                  <a:pt x="255825" y="580276"/>
                </a:lnTo>
                <a:cubicBezTo>
                  <a:pt x="239684" y="580276"/>
                  <a:pt x="225965" y="566575"/>
                  <a:pt x="225965" y="550456"/>
                </a:cubicBezTo>
                <a:lnTo>
                  <a:pt x="225965" y="528696"/>
                </a:lnTo>
                <a:cubicBezTo>
                  <a:pt x="205790" y="523054"/>
                  <a:pt x="185614" y="514995"/>
                  <a:pt x="167053" y="504518"/>
                </a:cubicBezTo>
                <a:lnTo>
                  <a:pt x="151719" y="519831"/>
                </a:lnTo>
                <a:cubicBezTo>
                  <a:pt x="140421" y="531114"/>
                  <a:pt x="121053" y="531114"/>
                  <a:pt x="109754" y="519831"/>
                </a:cubicBezTo>
                <a:lnTo>
                  <a:pt x="60526" y="470668"/>
                </a:lnTo>
                <a:cubicBezTo>
                  <a:pt x="54877" y="465027"/>
                  <a:pt x="51649" y="457773"/>
                  <a:pt x="51649" y="449714"/>
                </a:cubicBezTo>
                <a:cubicBezTo>
                  <a:pt x="51649" y="441655"/>
                  <a:pt x="54877" y="434401"/>
                  <a:pt x="60526" y="428759"/>
                </a:cubicBezTo>
                <a:lnTo>
                  <a:pt x="75860" y="413447"/>
                </a:lnTo>
                <a:cubicBezTo>
                  <a:pt x="65368" y="394910"/>
                  <a:pt x="57298" y="374762"/>
                  <a:pt x="51649" y="354613"/>
                </a:cubicBezTo>
                <a:lnTo>
                  <a:pt x="29860" y="354613"/>
                </a:lnTo>
                <a:cubicBezTo>
                  <a:pt x="13719" y="354613"/>
                  <a:pt x="0" y="340912"/>
                  <a:pt x="0" y="324793"/>
                </a:cubicBezTo>
                <a:lnTo>
                  <a:pt x="0" y="255483"/>
                </a:lnTo>
                <a:cubicBezTo>
                  <a:pt x="0" y="239364"/>
                  <a:pt x="13719" y="225663"/>
                  <a:pt x="29860" y="225663"/>
                </a:cubicBezTo>
                <a:lnTo>
                  <a:pt x="51649" y="225663"/>
                </a:lnTo>
                <a:cubicBezTo>
                  <a:pt x="57298" y="205514"/>
                  <a:pt x="65368" y="185366"/>
                  <a:pt x="75860" y="166829"/>
                </a:cubicBezTo>
                <a:lnTo>
                  <a:pt x="60526" y="151517"/>
                </a:lnTo>
                <a:cubicBezTo>
                  <a:pt x="54877" y="145875"/>
                  <a:pt x="51649" y="138621"/>
                  <a:pt x="51649" y="130562"/>
                </a:cubicBezTo>
                <a:cubicBezTo>
                  <a:pt x="51649" y="122503"/>
                  <a:pt x="54877" y="115249"/>
                  <a:pt x="60526" y="109608"/>
                </a:cubicBezTo>
                <a:lnTo>
                  <a:pt x="109754" y="60445"/>
                </a:lnTo>
                <a:cubicBezTo>
                  <a:pt x="121053" y="49162"/>
                  <a:pt x="140421" y="49162"/>
                  <a:pt x="151719" y="60445"/>
                </a:cubicBezTo>
                <a:lnTo>
                  <a:pt x="167053" y="75758"/>
                </a:lnTo>
                <a:cubicBezTo>
                  <a:pt x="185614" y="65281"/>
                  <a:pt x="205790" y="57222"/>
                  <a:pt x="225965" y="51580"/>
                </a:cubicBezTo>
                <a:lnTo>
                  <a:pt x="225965" y="29820"/>
                </a:lnTo>
                <a:cubicBezTo>
                  <a:pt x="225965" y="13701"/>
                  <a:pt x="239684" y="0"/>
                  <a:pt x="255825" y="0"/>
                </a:cubicBezTo>
                <a:close/>
              </a:path>
            </a:pathLst>
          </a:custGeom>
          <a:solidFill>
            <a:srgbClr val="74C367"/>
          </a:solidFill>
          <a:ln>
            <a:noFill/>
          </a:ln>
        </p:spPr>
      </p:sp>
      <p:sp>
        <p:nvSpPr>
          <p:cNvPr id="14" name="padlock_251599"/>
          <p:cNvSpPr>
            <a:spLocks noChangeAspect="1"/>
          </p:cNvSpPr>
          <p:nvPr>
            <p:custDataLst>
              <p:tags r:id="rId23"/>
            </p:custDataLst>
          </p:nvPr>
        </p:nvSpPr>
        <p:spPr bwMode="auto">
          <a:xfrm>
            <a:off x="6820740" y="3095083"/>
            <a:ext cx="385419" cy="510136"/>
          </a:xfrm>
          <a:custGeom>
            <a:avLst/>
            <a:gdLst>
              <a:gd name="connsiteX0" fmla="*/ 225108 w 458393"/>
              <a:gd name="connsiteY0" fmla="*/ 383198 h 606722"/>
              <a:gd name="connsiteX1" fmla="*/ 192889 w 458393"/>
              <a:gd name="connsiteY1" fmla="*/ 415115 h 606722"/>
              <a:gd name="connsiteX2" fmla="*/ 208554 w 458393"/>
              <a:gd name="connsiteY2" fmla="*/ 442765 h 606722"/>
              <a:gd name="connsiteX3" fmla="*/ 213271 w 458393"/>
              <a:gd name="connsiteY3" fmla="*/ 452011 h 606722"/>
              <a:gd name="connsiteX4" fmla="*/ 213271 w 458393"/>
              <a:gd name="connsiteY4" fmla="*/ 510956 h 606722"/>
              <a:gd name="connsiteX5" fmla="*/ 234542 w 458393"/>
              <a:gd name="connsiteY5" fmla="*/ 510956 h 606722"/>
              <a:gd name="connsiteX6" fmla="*/ 234542 w 458393"/>
              <a:gd name="connsiteY6" fmla="*/ 452011 h 606722"/>
              <a:gd name="connsiteX7" fmla="*/ 240505 w 458393"/>
              <a:gd name="connsiteY7" fmla="*/ 442765 h 606722"/>
              <a:gd name="connsiteX8" fmla="*/ 256793 w 458393"/>
              <a:gd name="connsiteY8" fmla="*/ 415115 h 606722"/>
              <a:gd name="connsiteX9" fmla="*/ 225108 w 458393"/>
              <a:gd name="connsiteY9" fmla="*/ 383198 h 606722"/>
              <a:gd name="connsiteX10" fmla="*/ 225197 w 458393"/>
              <a:gd name="connsiteY10" fmla="*/ 361860 h 606722"/>
              <a:gd name="connsiteX11" fmla="*/ 277886 w 458393"/>
              <a:gd name="connsiteY11" fmla="*/ 415115 h 606722"/>
              <a:gd name="connsiteX12" fmla="*/ 255903 w 458393"/>
              <a:gd name="connsiteY12" fmla="*/ 457701 h 606722"/>
              <a:gd name="connsiteX13" fmla="*/ 255903 w 458393"/>
              <a:gd name="connsiteY13" fmla="*/ 521625 h 606722"/>
              <a:gd name="connsiteX14" fmla="*/ 246557 w 458393"/>
              <a:gd name="connsiteY14" fmla="*/ 532205 h 606722"/>
              <a:gd name="connsiteX15" fmla="*/ 203926 w 458393"/>
              <a:gd name="connsiteY15" fmla="*/ 532205 h 606722"/>
              <a:gd name="connsiteX16" fmla="*/ 191910 w 458393"/>
              <a:gd name="connsiteY16" fmla="*/ 521625 h 606722"/>
              <a:gd name="connsiteX17" fmla="*/ 191910 w 458393"/>
              <a:gd name="connsiteY17" fmla="*/ 457701 h 606722"/>
              <a:gd name="connsiteX18" fmla="*/ 171262 w 458393"/>
              <a:gd name="connsiteY18" fmla="*/ 415115 h 606722"/>
              <a:gd name="connsiteX19" fmla="*/ 225197 w 458393"/>
              <a:gd name="connsiteY19" fmla="*/ 361860 h 606722"/>
              <a:gd name="connsiteX20" fmla="*/ 21362 w 458393"/>
              <a:gd name="connsiteY20" fmla="*/ 308649 h 606722"/>
              <a:gd name="connsiteX21" fmla="*/ 21362 w 458393"/>
              <a:gd name="connsiteY21" fmla="*/ 489679 h 606722"/>
              <a:gd name="connsiteX22" fmla="*/ 118648 w 458393"/>
              <a:gd name="connsiteY22" fmla="*/ 585393 h 606722"/>
              <a:gd name="connsiteX23" fmla="*/ 342415 w 458393"/>
              <a:gd name="connsiteY23" fmla="*/ 585393 h 606722"/>
              <a:gd name="connsiteX24" fmla="*/ 437120 w 458393"/>
              <a:gd name="connsiteY24" fmla="*/ 489679 h 606722"/>
              <a:gd name="connsiteX25" fmla="*/ 437120 w 458393"/>
              <a:gd name="connsiteY25" fmla="*/ 308649 h 606722"/>
              <a:gd name="connsiteX26" fmla="*/ 395998 w 458393"/>
              <a:gd name="connsiteY26" fmla="*/ 308649 h 606722"/>
              <a:gd name="connsiteX27" fmla="*/ 332090 w 458393"/>
              <a:gd name="connsiteY27" fmla="*/ 308649 h 606722"/>
              <a:gd name="connsiteX28" fmla="*/ 129329 w 458393"/>
              <a:gd name="connsiteY28" fmla="*/ 308649 h 606722"/>
              <a:gd name="connsiteX29" fmla="*/ 65332 w 458393"/>
              <a:gd name="connsiteY29" fmla="*/ 308649 h 606722"/>
              <a:gd name="connsiteX30" fmla="*/ 219940 w 458393"/>
              <a:gd name="connsiteY30" fmla="*/ 63898 h 606722"/>
              <a:gd name="connsiteX31" fmla="*/ 127994 w 458393"/>
              <a:gd name="connsiteY31" fmla="*/ 154458 h 606722"/>
              <a:gd name="connsiteX32" fmla="*/ 127994 w 458393"/>
              <a:gd name="connsiteY32" fmla="*/ 287409 h 606722"/>
              <a:gd name="connsiteX33" fmla="*/ 330488 w 458393"/>
              <a:gd name="connsiteY33" fmla="*/ 287409 h 606722"/>
              <a:gd name="connsiteX34" fmla="*/ 330488 w 458393"/>
              <a:gd name="connsiteY34" fmla="*/ 154547 h 606722"/>
              <a:gd name="connsiteX35" fmla="*/ 241391 w 458393"/>
              <a:gd name="connsiteY35" fmla="*/ 63898 h 606722"/>
              <a:gd name="connsiteX36" fmla="*/ 219940 w 458393"/>
              <a:gd name="connsiteY36" fmla="*/ 21329 h 606722"/>
              <a:gd name="connsiteX37" fmla="*/ 85270 w 458393"/>
              <a:gd name="connsiteY37" fmla="*/ 154458 h 606722"/>
              <a:gd name="connsiteX38" fmla="*/ 85270 w 458393"/>
              <a:gd name="connsiteY38" fmla="*/ 287409 h 606722"/>
              <a:gd name="connsiteX39" fmla="*/ 106632 w 458393"/>
              <a:gd name="connsiteY39" fmla="*/ 287409 h 606722"/>
              <a:gd name="connsiteX40" fmla="*/ 106632 w 458393"/>
              <a:gd name="connsiteY40" fmla="*/ 154458 h 606722"/>
              <a:gd name="connsiteX41" fmla="*/ 219940 w 458393"/>
              <a:gd name="connsiteY41" fmla="*/ 42569 h 606722"/>
              <a:gd name="connsiteX42" fmla="*/ 241391 w 458393"/>
              <a:gd name="connsiteY42" fmla="*/ 42569 h 606722"/>
              <a:gd name="connsiteX43" fmla="*/ 351850 w 458393"/>
              <a:gd name="connsiteY43" fmla="*/ 154547 h 606722"/>
              <a:gd name="connsiteX44" fmla="*/ 351850 w 458393"/>
              <a:gd name="connsiteY44" fmla="*/ 287409 h 606722"/>
              <a:gd name="connsiteX45" fmla="*/ 373123 w 458393"/>
              <a:gd name="connsiteY45" fmla="*/ 287409 h 606722"/>
              <a:gd name="connsiteX46" fmla="*/ 373123 w 458393"/>
              <a:gd name="connsiteY46" fmla="*/ 154547 h 606722"/>
              <a:gd name="connsiteX47" fmla="*/ 241391 w 458393"/>
              <a:gd name="connsiteY47" fmla="*/ 21329 h 606722"/>
              <a:gd name="connsiteX48" fmla="*/ 219940 w 458393"/>
              <a:gd name="connsiteY48" fmla="*/ 0 h 606722"/>
              <a:gd name="connsiteX49" fmla="*/ 241391 w 458393"/>
              <a:gd name="connsiteY49" fmla="*/ 0 h 606722"/>
              <a:gd name="connsiteX50" fmla="*/ 394485 w 458393"/>
              <a:gd name="connsiteY50" fmla="*/ 154547 h 606722"/>
              <a:gd name="connsiteX51" fmla="*/ 394485 w 458393"/>
              <a:gd name="connsiteY51" fmla="*/ 287409 h 606722"/>
              <a:gd name="connsiteX52" fmla="*/ 449136 w 458393"/>
              <a:gd name="connsiteY52" fmla="*/ 287409 h 606722"/>
              <a:gd name="connsiteX53" fmla="*/ 458393 w 458393"/>
              <a:gd name="connsiteY53" fmla="*/ 297984 h 606722"/>
              <a:gd name="connsiteX54" fmla="*/ 458393 w 458393"/>
              <a:gd name="connsiteY54" fmla="*/ 489679 h 606722"/>
              <a:gd name="connsiteX55" fmla="*/ 342415 w 458393"/>
              <a:gd name="connsiteY55" fmla="*/ 606722 h 606722"/>
              <a:gd name="connsiteX56" fmla="*/ 118648 w 458393"/>
              <a:gd name="connsiteY56" fmla="*/ 606722 h 606722"/>
              <a:gd name="connsiteX57" fmla="*/ 0 w 458393"/>
              <a:gd name="connsiteY57" fmla="*/ 489679 h 606722"/>
              <a:gd name="connsiteX58" fmla="*/ 0 w 458393"/>
              <a:gd name="connsiteY58" fmla="*/ 297984 h 606722"/>
              <a:gd name="connsiteX59" fmla="*/ 12016 w 458393"/>
              <a:gd name="connsiteY59" fmla="*/ 287409 h 606722"/>
              <a:gd name="connsiteX60" fmla="*/ 63997 w 458393"/>
              <a:gd name="connsiteY60" fmla="*/ 287409 h 606722"/>
              <a:gd name="connsiteX61" fmla="*/ 63997 w 458393"/>
              <a:gd name="connsiteY61" fmla="*/ 154458 h 606722"/>
              <a:gd name="connsiteX62" fmla="*/ 219940 w 458393"/>
              <a:gd name="connsiteY62"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58393" h="606722">
                <a:moveTo>
                  <a:pt x="225108" y="383198"/>
                </a:moveTo>
                <a:cubicBezTo>
                  <a:pt x="207397" y="383198"/>
                  <a:pt x="192889" y="397512"/>
                  <a:pt x="192889" y="415115"/>
                </a:cubicBezTo>
                <a:cubicBezTo>
                  <a:pt x="192889" y="426495"/>
                  <a:pt x="198764" y="437075"/>
                  <a:pt x="208554" y="442765"/>
                </a:cubicBezTo>
                <a:cubicBezTo>
                  <a:pt x="211847" y="444721"/>
                  <a:pt x="213271" y="448188"/>
                  <a:pt x="213271" y="452011"/>
                </a:cubicBezTo>
                <a:lnTo>
                  <a:pt x="213271" y="510956"/>
                </a:lnTo>
                <a:lnTo>
                  <a:pt x="234542" y="510956"/>
                </a:lnTo>
                <a:lnTo>
                  <a:pt x="234542" y="452011"/>
                </a:lnTo>
                <a:cubicBezTo>
                  <a:pt x="234542" y="448188"/>
                  <a:pt x="237301" y="444721"/>
                  <a:pt x="240505" y="442765"/>
                </a:cubicBezTo>
                <a:cubicBezTo>
                  <a:pt x="250384" y="437075"/>
                  <a:pt x="256793" y="426495"/>
                  <a:pt x="256793" y="415115"/>
                </a:cubicBezTo>
                <a:cubicBezTo>
                  <a:pt x="256793" y="397512"/>
                  <a:pt x="242730" y="383198"/>
                  <a:pt x="225108" y="383198"/>
                </a:cubicBezTo>
                <a:close/>
                <a:moveTo>
                  <a:pt x="225197" y="361860"/>
                </a:moveTo>
                <a:cubicBezTo>
                  <a:pt x="254657" y="361860"/>
                  <a:pt x="277886" y="385776"/>
                  <a:pt x="277886" y="415115"/>
                </a:cubicBezTo>
                <a:cubicBezTo>
                  <a:pt x="277886" y="431918"/>
                  <a:pt x="269164" y="447744"/>
                  <a:pt x="255903" y="457701"/>
                </a:cubicBezTo>
                <a:lnTo>
                  <a:pt x="255903" y="521625"/>
                </a:lnTo>
                <a:cubicBezTo>
                  <a:pt x="255903" y="527493"/>
                  <a:pt x="252432" y="532205"/>
                  <a:pt x="246557" y="532205"/>
                </a:cubicBezTo>
                <a:lnTo>
                  <a:pt x="203926" y="532205"/>
                </a:lnTo>
                <a:cubicBezTo>
                  <a:pt x="198052" y="532205"/>
                  <a:pt x="191910" y="527493"/>
                  <a:pt x="191910" y="521625"/>
                </a:cubicBezTo>
                <a:lnTo>
                  <a:pt x="191910" y="457701"/>
                </a:lnTo>
                <a:cubicBezTo>
                  <a:pt x="181230" y="447744"/>
                  <a:pt x="171262" y="431918"/>
                  <a:pt x="171262" y="415115"/>
                </a:cubicBezTo>
                <a:cubicBezTo>
                  <a:pt x="171262" y="385776"/>
                  <a:pt x="195826" y="361860"/>
                  <a:pt x="225197" y="361860"/>
                </a:cubicBezTo>
                <a:close/>
                <a:moveTo>
                  <a:pt x="21362" y="308649"/>
                </a:moveTo>
                <a:lnTo>
                  <a:pt x="21362" y="489679"/>
                </a:lnTo>
                <a:cubicBezTo>
                  <a:pt x="21362" y="542468"/>
                  <a:pt x="65777" y="585393"/>
                  <a:pt x="118648" y="585393"/>
                </a:cubicBezTo>
                <a:lnTo>
                  <a:pt x="342415" y="585393"/>
                </a:lnTo>
                <a:cubicBezTo>
                  <a:pt x="395375" y="585393"/>
                  <a:pt x="437120" y="542468"/>
                  <a:pt x="437120" y="489679"/>
                </a:cubicBezTo>
                <a:lnTo>
                  <a:pt x="437120" y="308649"/>
                </a:lnTo>
                <a:lnTo>
                  <a:pt x="395998" y="308649"/>
                </a:lnTo>
                <a:lnTo>
                  <a:pt x="332090" y="308649"/>
                </a:lnTo>
                <a:lnTo>
                  <a:pt x="129329" y="308649"/>
                </a:lnTo>
                <a:lnTo>
                  <a:pt x="65332" y="308649"/>
                </a:lnTo>
                <a:close/>
                <a:moveTo>
                  <a:pt x="219940" y="63898"/>
                </a:moveTo>
                <a:cubicBezTo>
                  <a:pt x="169917" y="63898"/>
                  <a:pt x="127994" y="104512"/>
                  <a:pt x="127994" y="154458"/>
                </a:cubicBezTo>
                <a:lnTo>
                  <a:pt x="127994" y="287409"/>
                </a:lnTo>
                <a:lnTo>
                  <a:pt x="330488" y="287409"/>
                </a:lnTo>
                <a:lnTo>
                  <a:pt x="330488" y="154547"/>
                </a:lnTo>
                <a:cubicBezTo>
                  <a:pt x="330488" y="104512"/>
                  <a:pt x="291413" y="63898"/>
                  <a:pt x="241391" y="63898"/>
                </a:cubicBezTo>
                <a:close/>
                <a:moveTo>
                  <a:pt x="219940" y="21329"/>
                </a:moveTo>
                <a:cubicBezTo>
                  <a:pt x="146419" y="21329"/>
                  <a:pt x="85270" y="81050"/>
                  <a:pt x="85270" y="154458"/>
                </a:cubicBezTo>
                <a:lnTo>
                  <a:pt x="85270" y="287409"/>
                </a:lnTo>
                <a:lnTo>
                  <a:pt x="106632" y="287409"/>
                </a:lnTo>
                <a:lnTo>
                  <a:pt x="106632" y="154458"/>
                </a:lnTo>
                <a:cubicBezTo>
                  <a:pt x="106632" y="92781"/>
                  <a:pt x="158168" y="42569"/>
                  <a:pt x="219940" y="42569"/>
                </a:cubicBezTo>
                <a:lnTo>
                  <a:pt x="241391" y="42569"/>
                </a:lnTo>
                <a:cubicBezTo>
                  <a:pt x="303162" y="42569"/>
                  <a:pt x="351850" y="92781"/>
                  <a:pt x="351850" y="154547"/>
                </a:cubicBezTo>
                <a:lnTo>
                  <a:pt x="351850" y="287409"/>
                </a:lnTo>
                <a:lnTo>
                  <a:pt x="373123" y="287409"/>
                </a:lnTo>
                <a:lnTo>
                  <a:pt x="373123" y="154547"/>
                </a:lnTo>
                <a:cubicBezTo>
                  <a:pt x="373123" y="81050"/>
                  <a:pt x="314912" y="21329"/>
                  <a:pt x="241391" y="21329"/>
                </a:cubicBezTo>
                <a:close/>
                <a:moveTo>
                  <a:pt x="219940" y="0"/>
                </a:moveTo>
                <a:lnTo>
                  <a:pt x="241391" y="0"/>
                </a:lnTo>
                <a:cubicBezTo>
                  <a:pt x="326661" y="0"/>
                  <a:pt x="394485" y="69319"/>
                  <a:pt x="394485" y="154547"/>
                </a:cubicBezTo>
                <a:lnTo>
                  <a:pt x="394485" y="287409"/>
                </a:lnTo>
                <a:lnTo>
                  <a:pt x="449136" y="287409"/>
                </a:lnTo>
                <a:cubicBezTo>
                  <a:pt x="455011" y="287409"/>
                  <a:pt x="458393" y="292119"/>
                  <a:pt x="458393" y="297984"/>
                </a:cubicBezTo>
                <a:lnTo>
                  <a:pt x="458393" y="489679"/>
                </a:lnTo>
                <a:cubicBezTo>
                  <a:pt x="458393" y="554199"/>
                  <a:pt x="407124" y="606722"/>
                  <a:pt x="342415" y="606722"/>
                </a:cubicBezTo>
                <a:lnTo>
                  <a:pt x="118648" y="606722"/>
                </a:lnTo>
                <a:cubicBezTo>
                  <a:pt x="54028" y="606722"/>
                  <a:pt x="0" y="554199"/>
                  <a:pt x="0" y="489679"/>
                </a:cubicBezTo>
                <a:lnTo>
                  <a:pt x="0" y="297984"/>
                </a:lnTo>
                <a:cubicBezTo>
                  <a:pt x="0" y="292119"/>
                  <a:pt x="6142" y="287409"/>
                  <a:pt x="12016" y="287409"/>
                </a:cubicBezTo>
                <a:lnTo>
                  <a:pt x="63997" y="287409"/>
                </a:lnTo>
                <a:lnTo>
                  <a:pt x="63997" y="154458"/>
                </a:lnTo>
                <a:cubicBezTo>
                  <a:pt x="63997" y="69319"/>
                  <a:pt x="134670" y="0"/>
                  <a:pt x="219940" y="0"/>
                </a:cubicBezTo>
                <a:close/>
              </a:path>
            </a:pathLst>
          </a:custGeom>
          <a:solidFill>
            <a:srgbClr val="74C367"/>
          </a:solidFill>
          <a:ln>
            <a:noFill/>
          </a:ln>
        </p:spPr>
      </p:sp>
      <p:sp>
        <p:nvSpPr>
          <p:cNvPr id="15" name="invention_366107"/>
          <p:cNvSpPr>
            <a:spLocks noChangeAspect="1"/>
          </p:cNvSpPr>
          <p:nvPr>
            <p:custDataLst>
              <p:tags r:id="rId24"/>
            </p:custDataLst>
          </p:nvPr>
        </p:nvSpPr>
        <p:spPr bwMode="auto">
          <a:xfrm>
            <a:off x="4809975" y="4413970"/>
            <a:ext cx="321379" cy="549192"/>
          </a:xfrm>
          <a:custGeom>
            <a:avLst/>
            <a:gdLst>
              <a:gd name="connsiteX0" fmla="*/ 128160 w 369974"/>
              <a:gd name="connsiteY0" fmla="*/ 512963 h 606722"/>
              <a:gd name="connsiteX1" fmla="*/ 128160 w 369974"/>
              <a:gd name="connsiteY1" fmla="*/ 516518 h 606722"/>
              <a:gd name="connsiteX2" fmla="*/ 148986 w 369974"/>
              <a:gd name="connsiteY2" fmla="*/ 538114 h 606722"/>
              <a:gd name="connsiteX3" fmla="*/ 220988 w 369974"/>
              <a:gd name="connsiteY3" fmla="*/ 538114 h 606722"/>
              <a:gd name="connsiteX4" fmla="*/ 241814 w 369974"/>
              <a:gd name="connsiteY4" fmla="*/ 516518 h 606722"/>
              <a:gd name="connsiteX5" fmla="*/ 241814 w 369974"/>
              <a:gd name="connsiteY5" fmla="*/ 512963 h 606722"/>
              <a:gd name="connsiteX6" fmla="*/ 128160 w 369974"/>
              <a:gd name="connsiteY6" fmla="*/ 447021 h 606722"/>
              <a:gd name="connsiteX7" fmla="*/ 128160 w 369974"/>
              <a:gd name="connsiteY7" fmla="*/ 473416 h 606722"/>
              <a:gd name="connsiteX8" fmla="*/ 241814 w 369974"/>
              <a:gd name="connsiteY8" fmla="*/ 473416 h 606722"/>
              <a:gd name="connsiteX9" fmla="*/ 241814 w 369974"/>
              <a:gd name="connsiteY9" fmla="*/ 447021 h 606722"/>
              <a:gd name="connsiteX10" fmla="*/ 161277 w 369974"/>
              <a:gd name="connsiteY10" fmla="*/ 74498 h 606722"/>
              <a:gd name="connsiteX11" fmla="*/ 184965 w 369974"/>
              <a:gd name="connsiteY11" fmla="*/ 89604 h 606722"/>
              <a:gd name="connsiteX12" fmla="*/ 169826 w 369974"/>
              <a:gd name="connsiteY12" fmla="*/ 113152 h 606722"/>
              <a:gd name="connsiteX13" fmla="*/ 112655 w 369974"/>
              <a:gd name="connsiteY13" fmla="*/ 182017 h 606722"/>
              <a:gd name="connsiteX14" fmla="*/ 92974 w 369974"/>
              <a:gd name="connsiteY14" fmla="*/ 199700 h 606722"/>
              <a:gd name="connsiteX15" fmla="*/ 90837 w 369974"/>
              <a:gd name="connsiteY15" fmla="*/ 199522 h 606722"/>
              <a:gd name="connsiteX16" fmla="*/ 73205 w 369974"/>
              <a:gd name="connsiteY16" fmla="*/ 177752 h 606722"/>
              <a:gd name="connsiteX17" fmla="*/ 87186 w 369974"/>
              <a:gd name="connsiteY17" fmla="*/ 133234 h 606722"/>
              <a:gd name="connsiteX18" fmla="*/ 161277 w 369974"/>
              <a:gd name="connsiteY18" fmla="*/ 74498 h 606722"/>
              <a:gd name="connsiteX19" fmla="*/ 184943 w 369974"/>
              <a:gd name="connsiteY19" fmla="*/ 39548 h 606722"/>
              <a:gd name="connsiteX20" fmla="*/ 39605 w 369974"/>
              <a:gd name="connsiteY20" fmla="*/ 186096 h 606722"/>
              <a:gd name="connsiteX21" fmla="*/ 39605 w 369974"/>
              <a:gd name="connsiteY21" fmla="*/ 208314 h 606722"/>
              <a:gd name="connsiteX22" fmla="*/ 54735 w 369974"/>
              <a:gd name="connsiteY22" fmla="*/ 275411 h 606722"/>
              <a:gd name="connsiteX23" fmla="*/ 57672 w 369974"/>
              <a:gd name="connsiteY23" fmla="*/ 282076 h 606722"/>
              <a:gd name="connsiteX24" fmla="*/ 84016 w 369974"/>
              <a:gd name="connsiteY24" fmla="*/ 320291 h 606722"/>
              <a:gd name="connsiteX25" fmla="*/ 125757 w 369974"/>
              <a:gd name="connsiteY25" fmla="*/ 407473 h 606722"/>
              <a:gd name="connsiteX26" fmla="*/ 244128 w 369974"/>
              <a:gd name="connsiteY26" fmla="*/ 407473 h 606722"/>
              <a:gd name="connsiteX27" fmla="*/ 285869 w 369974"/>
              <a:gd name="connsiteY27" fmla="*/ 320291 h 606722"/>
              <a:gd name="connsiteX28" fmla="*/ 312124 w 369974"/>
              <a:gd name="connsiteY28" fmla="*/ 282076 h 606722"/>
              <a:gd name="connsiteX29" fmla="*/ 315150 w 369974"/>
              <a:gd name="connsiteY29" fmla="*/ 275411 h 606722"/>
              <a:gd name="connsiteX30" fmla="*/ 330369 w 369974"/>
              <a:gd name="connsiteY30" fmla="*/ 208314 h 606722"/>
              <a:gd name="connsiteX31" fmla="*/ 330369 w 369974"/>
              <a:gd name="connsiteY31" fmla="*/ 186096 h 606722"/>
              <a:gd name="connsiteX32" fmla="*/ 184943 w 369974"/>
              <a:gd name="connsiteY32" fmla="*/ 39548 h 606722"/>
              <a:gd name="connsiteX33" fmla="*/ 184853 w 369974"/>
              <a:gd name="connsiteY33" fmla="*/ 0 h 606722"/>
              <a:gd name="connsiteX34" fmla="*/ 316129 w 369974"/>
              <a:gd name="connsiteY34" fmla="*/ 54567 h 606722"/>
              <a:gd name="connsiteX35" fmla="*/ 369974 w 369974"/>
              <a:gd name="connsiteY35" fmla="*/ 186007 h 606722"/>
              <a:gd name="connsiteX36" fmla="*/ 369974 w 369974"/>
              <a:gd name="connsiteY36" fmla="*/ 208314 h 606722"/>
              <a:gd name="connsiteX37" fmla="*/ 350839 w 369974"/>
              <a:gd name="connsiteY37" fmla="*/ 292652 h 606722"/>
              <a:gd name="connsiteX38" fmla="*/ 347813 w 369974"/>
              <a:gd name="connsiteY38" fmla="*/ 299317 h 606722"/>
              <a:gd name="connsiteX39" fmla="*/ 314972 w 369974"/>
              <a:gd name="connsiteY39" fmla="*/ 346952 h 606722"/>
              <a:gd name="connsiteX40" fmla="*/ 281419 w 369974"/>
              <a:gd name="connsiteY40" fmla="*/ 432713 h 606722"/>
              <a:gd name="connsiteX41" fmla="*/ 281419 w 369974"/>
              <a:gd name="connsiteY41" fmla="*/ 516518 h 606722"/>
              <a:gd name="connsiteX42" fmla="*/ 220988 w 369974"/>
              <a:gd name="connsiteY42" fmla="*/ 577661 h 606722"/>
              <a:gd name="connsiteX43" fmla="*/ 203455 w 369974"/>
              <a:gd name="connsiteY43" fmla="*/ 577661 h 606722"/>
              <a:gd name="connsiteX44" fmla="*/ 203455 w 369974"/>
              <a:gd name="connsiteY44" fmla="*/ 586904 h 606722"/>
              <a:gd name="connsiteX45" fmla="*/ 183607 w 369974"/>
              <a:gd name="connsiteY45" fmla="*/ 606722 h 606722"/>
              <a:gd name="connsiteX46" fmla="*/ 163849 w 369974"/>
              <a:gd name="connsiteY46" fmla="*/ 586904 h 606722"/>
              <a:gd name="connsiteX47" fmla="*/ 163849 w 369974"/>
              <a:gd name="connsiteY47" fmla="*/ 577661 h 606722"/>
              <a:gd name="connsiteX48" fmla="*/ 148986 w 369974"/>
              <a:gd name="connsiteY48" fmla="*/ 577661 h 606722"/>
              <a:gd name="connsiteX49" fmla="*/ 88466 w 369974"/>
              <a:gd name="connsiteY49" fmla="*/ 516518 h 606722"/>
              <a:gd name="connsiteX50" fmla="*/ 88466 w 369974"/>
              <a:gd name="connsiteY50" fmla="*/ 432713 h 606722"/>
              <a:gd name="connsiteX51" fmla="*/ 55091 w 369974"/>
              <a:gd name="connsiteY51" fmla="*/ 346952 h 606722"/>
              <a:gd name="connsiteX52" fmla="*/ 22161 w 369974"/>
              <a:gd name="connsiteY52" fmla="*/ 299317 h 606722"/>
              <a:gd name="connsiteX53" fmla="*/ 19046 w 369974"/>
              <a:gd name="connsiteY53" fmla="*/ 292652 h 606722"/>
              <a:gd name="connsiteX54" fmla="*/ 0 w 369974"/>
              <a:gd name="connsiteY54" fmla="*/ 208314 h 606722"/>
              <a:gd name="connsiteX55" fmla="*/ 0 w 369974"/>
              <a:gd name="connsiteY55" fmla="*/ 186007 h 606722"/>
              <a:gd name="connsiteX56" fmla="*/ 53756 w 369974"/>
              <a:gd name="connsiteY56" fmla="*/ 54567 h 606722"/>
              <a:gd name="connsiteX57" fmla="*/ 184853 w 369974"/>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69974" h="606722">
                <a:moveTo>
                  <a:pt x="128160" y="512963"/>
                </a:moveTo>
                <a:lnTo>
                  <a:pt x="128160" y="516518"/>
                </a:lnTo>
                <a:cubicBezTo>
                  <a:pt x="128160" y="528249"/>
                  <a:pt x="137238" y="538114"/>
                  <a:pt x="148986" y="538114"/>
                </a:cubicBezTo>
                <a:lnTo>
                  <a:pt x="220988" y="538114"/>
                </a:lnTo>
                <a:cubicBezTo>
                  <a:pt x="232647" y="538114"/>
                  <a:pt x="241814" y="528249"/>
                  <a:pt x="241814" y="516518"/>
                </a:cubicBezTo>
                <a:lnTo>
                  <a:pt x="241814" y="512963"/>
                </a:lnTo>
                <a:close/>
                <a:moveTo>
                  <a:pt x="128160" y="447021"/>
                </a:moveTo>
                <a:lnTo>
                  <a:pt x="128160" y="473416"/>
                </a:lnTo>
                <a:lnTo>
                  <a:pt x="241814" y="473416"/>
                </a:lnTo>
                <a:lnTo>
                  <a:pt x="241814" y="447021"/>
                </a:lnTo>
                <a:close/>
                <a:moveTo>
                  <a:pt x="161277" y="74498"/>
                </a:moveTo>
                <a:cubicBezTo>
                  <a:pt x="171963" y="72188"/>
                  <a:pt x="182560" y="78941"/>
                  <a:pt x="184965" y="89604"/>
                </a:cubicBezTo>
                <a:cubicBezTo>
                  <a:pt x="187280" y="100267"/>
                  <a:pt x="180512" y="110841"/>
                  <a:pt x="169826" y="113152"/>
                </a:cubicBezTo>
                <a:cubicBezTo>
                  <a:pt x="119868" y="124170"/>
                  <a:pt x="112922" y="179618"/>
                  <a:pt x="112655" y="182017"/>
                </a:cubicBezTo>
                <a:cubicBezTo>
                  <a:pt x="111586" y="192147"/>
                  <a:pt x="102948" y="199700"/>
                  <a:pt x="92974" y="199700"/>
                </a:cubicBezTo>
                <a:cubicBezTo>
                  <a:pt x="92262" y="199700"/>
                  <a:pt x="91549" y="199611"/>
                  <a:pt x="90837" y="199522"/>
                </a:cubicBezTo>
                <a:cubicBezTo>
                  <a:pt x="79973" y="198456"/>
                  <a:pt x="72047" y="188593"/>
                  <a:pt x="73205" y="177752"/>
                </a:cubicBezTo>
                <a:cubicBezTo>
                  <a:pt x="73472" y="175530"/>
                  <a:pt x="75787" y="155537"/>
                  <a:pt x="87186" y="133234"/>
                </a:cubicBezTo>
                <a:cubicBezTo>
                  <a:pt x="103037" y="102044"/>
                  <a:pt x="128684" y="81696"/>
                  <a:pt x="161277" y="74498"/>
                </a:cubicBezTo>
                <a:close/>
                <a:moveTo>
                  <a:pt x="184943" y="39548"/>
                </a:moveTo>
                <a:cubicBezTo>
                  <a:pt x="104486" y="39548"/>
                  <a:pt x="39605" y="105312"/>
                  <a:pt x="39605" y="186096"/>
                </a:cubicBezTo>
                <a:lnTo>
                  <a:pt x="39605" y="208314"/>
                </a:lnTo>
                <a:cubicBezTo>
                  <a:pt x="39605" y="231420"/>
                  <a:pt x="44678" y="254615"/>
                  <a:pt x="54735" y="275411"/>
                </a:cubicBezTo>
                <a:lnTo>
                  <a:pt x="57672" y="282076"/>
                </a:lnTo>
                <a:cubicBezTo>
                  <a:pt x="64169" y="295407"/>
                  <a:pt x="73069" y="308204"/>
                  <a:pt x="84016" y="320291"/>
                </a:cubicBezTo>
                <a:cubicBezTo>
                  <a:pt x="106444" y="344730"/>
                  <a:pt x="120862" y="375035"/>
                  <a:pt x="125757" y="407473"/>
                </a:cubicBezTo>
                <a:lnTo>
                  <a:pt x="244128" y="407473"/>
                </a:lnTo>
                <a:cubicBezTo>
                  <a:pt x="249112" y="375035"/>
                  <a:pt x="263441" y="344730"/>
                  <a:pt x="285869" y="320291"/>
                </a:cubicBezTo>
                <a:cubicBezTo>
                  <a:pt x="296816" y="308204"/>
                  <a:pt x="305627" y="295407"/>
                  <a:pt x="312124" y="282076"/>
                </a:cubicBezTo>
                <a:lnTo>
                  <a:pt x="315150" y="275411"/>
                </a:lnTo>
                <a:cubicBezTo>
                  <a:pt x="325296" y="254615"/>
                  <a:pt x="330369" y="231420"/>
                  <a:pt x="330369" y="208314"/>
                </a:cubicBezTo>
                <a:lnTo>
                  <a:pt x="330369" y="186096"/>
                </a:lnTo>
                <a:cubicBezTo>
                  <a:pt x="330369" y="105312"/>
                  <a:pt x="265399" y="39548"/>
                  <a:pt x="184943" y="39548"/>
                </a:cubicBezTo>
                <a:close/>
                <a:moveTo>
                  <a:pt x="184853" y="0"/>
                </a:moveTo>
                <a:cubicBezTo>
                  <a:pt x="234605" y="0"/>
                  <a:pt x="281063" y="19374"/>
                  <a:pt x="316129" y="54567"/>
                </a:cubicBezTo>
                <a:cubicBezTo>
                  <a:pt x="351017" y="89582"/>
                  <a:pt x="369974" y="136328"/>
                  <a:pt x="369974" y="186007"/>
                </a:cubicBezTo>
                <a:lnTo>
                  <a:pt x="369974" y="208314"/>
                </a:lnTo>
                <a:cubicBezTo>
                  <a:pt x="369974" y="237374"/>
                  <a:pt x="363477" y="266524"/>
                  <a:pt x="350839" y="292652"/>
                </a:cubicBezTo>
                <a:lnTo>
                  <a:pt x="347813" y="299317"/>
                </a:lnTo>
                <a:cubicBezTo>
                  <a:pt x="339625" y="316114"/>
                  <a:pt x="328589" y="332111"/>
                  <a:pt x="314972" y="346952"/>
                </a:cubicBezTo>
                <a:cubicBezTo>
                  <a:pt x="293523" y="370414"/>
                  <a:pt x="281419" y="400897"/>
                  <a:pt x="281419" y="432713"/>
                </a:cubicBezTo>
                <a:lnTo>
                  <a:pt x="281419" y="516518"/>
                </a:lnTo>
                <a:cubicBezTo>
                  <a:pt x="281419" y="550022"/>
                  <a:pt x="254541" y="577661"/>
                  <a:pt x="220988" y="577661"/>
                </a:cubicBezTo>
                <a:lnTo>
                  <a:pt x="203455" y="577661"/>
                </a:lnTo>
                <a:lnTo>
                  <a:pt x="203455" y="586904"/>
                </a:lnTo>
                <a:cubicBezTo>
                  <a:pt x="203455" y="597835"/>
                  <a:pt x="194555" y="606722"/>
                  <a:pt x="183607" y="606722"/>
                </a:cubicBezTo>
                <a:cubicBezTo>
                  <a:pt x="172660" y="606722"/>
                  <a:pt x="163849" y="597835"/>
                  <a:pt x="163849" y="586904"/>
                </a:cubicBezTo>
                <a:lnTo>
                  <a:pt x="163849" y="577661"/>
                </a:lnTo>
                <a:lnTo>
                  <a:pt x="148986" y="577661"/>
                </a:lnTo>
                <a:cubicBezTo>
                  <a:pt x="115433" y="577661"/>
                  <a:pt x="88466" y="550022"/>
                  <a:pt x="88466" y="516518"/>
                </a:cubicBezTo>
                <a:lnTo>
                  <a:pt x="88466" y="432713"/>
                </a:lnTo>
                <a:cubicBezTo>
                  <a:pt x="88466" y="400897"/>
                  <a:pt x="76540" y="370414"/>
                  <a:pt x="55091" y="346952"/>
                </a:cubicBezTo>
                <a:cubicBezTo>
                  <a:pt x="41474" y="332111"/>
                  <a:pt x="30349" y="316114"/>
                  <a:pt x="22161" y="299317"/>
                </a:cubicBezTo>
                <a:lnTo>
                  <a:pt x="19046" y="292652"/>
                </a:lnTo>
                <a:cubicBezTo>
                  <a:pt x="6408" y="266524"/>
                  <a:pt x="0" y="237374"/>
                  <a:pt x="0" y="208314"/>
                </a:cubicBezTo>
                <a:lnTo>
                  <a:pt x="0" y="186007"/>
                </a:lnTo>
                <a:cubicBezTo>
                  <a:pt x="0" y="136328"/>
                  <a:pt x="18868" y="89582"/>
                  <a:pt x="53756" y="54567"/>
                </a:cubicBezTo>
                <a:cubicBezTo>
                  <a:pt x="88733" y="19374"/>
                  <a:pt x="135102" y="0"/>
                  <a:pt x="184853" y="0"/>
                </a:cubicBezTo>
                <a:close/>
              </a:path>
            </a:pathLst>
          </a:custGeom>
          <a:solidFill>
            <a:srgbClr val="74C367"/>
          </a:solidFill>
          <a:ln>
            <a:noFill/>
          </a:ln>
        </p:spPr>
      </p:sp>
      <p:sp>
        <p:nvSpPr>
          <p:cNvPr id="16" name="recycling-bin_73806"/>
          <p:cNvSpPr>
            <a:spLocks noChangeAspect="1"/>
          </p:cNvSpPr>
          <p:nvPr>
            <p:custDataLst>
              <p:tags r:id="rId25"/>
            </p:custDataLst>
          </p:nvPr>
        </p:nvSpPr>
        <p:spPr bwMode="auto">
          <a:xfrm>
            <a:off x="6838228" y="4437724"/>
            <a:ext cx="375833" cy="476685"/>
          </a:xfrm>
          <a:custGeom>
            <a:avLst/>
            <a:gdLst>
              <a:gd name="connsiteX0" fmla="*/ 334374 w 475187"/>
              <a:gd name="connsiteY0" fmla="*/ 237946 h 602699"/>
              <a:gd name="connsiteX1" fmla="*/ 350921 w 475187"/>
              <a:gd name="connsiteY1" fmla="*/ 254469 h 602699"/>
              <a:gd name="connsiteX2" fmla="*/ 350921 w 475187"/>
              <a:gd name="connsiteY2" fmla="*/ 506437 h 602699"/>
              <a:gd name="connsiteX3" fmla="*/ 334374 w 475187"/>
              <a:gd name="connsiteY3" fmla="*/ 522960 h 602699"/>
              <a:gd name="connsiteX4" fmla="*/ 317826 w 475187"/>
              <a:gd name="connsiteY4" fmla="*/ 506437 h 602699"/>
              <a:gd name="connsiteX5" fmla="*/ 317826 w 475187"/>
              <a:gd name="connsiteY5" fmla="*/ 254469 h 602699"/>
              <a:gd name="connsiteX6" fmla="*/ 334374 w 475187"/>
              <a:gd name="connsiteY6" fmla="*/ 237946 h 602699"/>
              <a:gd name="connsiteX7" fmla="*/ 237594 w 475187"/>
              <a:gd name="connsiteY7" fmla="*/ 237946 h 602699"/>
              <a:gd name="connsiteX8" fmla="*/ 254106 w 475187"/>
              <a:gd name="connsiteY8" fmla="*/ 254469 h 602699"/>
              <a:gd name="connsiteX9" fmla="*/ 254106 w 475187"/>
              <a:gd name="connsiteY9" fmla="*/ 506437 h 602699"/>
              <a:gd name="connsiteX10" fmla="*/ 237594 w 475187"/>
              <a:gd name="connsiteY10" fmla="*/ 522960 h 602699"/>
              <a:gd name="connsiteX11" fmla="*/ 221081 w 475187"/>
              <a:gd name="connsiteY11" fmla="*/ 506437 h 602699"/>
              <a:gd name="connsiteX12" fmla="*/ 221081 w 475187"/>
              <a:gd name="connsiteY12" fmla="*/ 254469 h 602699"/>
              <a:gd name="connsiteX13" fmla="*/ 237594 w 475187"/>
              <a:gd name="connsiteY13" fmla="*/ 237946 h 602699"/>
              <a:gd name="connsiteX14" fmla="*/ 140814 w 475187"/>
              <a:gd name="connsiteY14" fmla="*/ 237946 h 602699"/>
              <a:gd name="connsiteX15" fmla="*/ 157361 w 475187"/>
              <a:gd name="connsiteY15" fmla="*/ 254469 h 602699"/>
              <a:gd name="connsiteX16" fmla="*/ 157361 w 475187"/>
              <a:gd name="connsiteY16" fmla="*/ 506437 h 602699"/>
              <a:gd name="connsiteX17" fmla="*/ 140814 w 475187"/>
              <a:gd name="connsiteY17" fmla="*/ 522960 h 602699"/>
              <a:gd name="connsiteX18" fmla="*/ 124266 w 475187"/>
              <a:gd name="connsiteY18" fmla="*/ 506437 h 602699"/>
              <a:gd name="connsiteX19" fmla="*/ 124266 w 475187"/>
              <a:gd name="connsiteY19" fmla="*/ 254469 h 602699"/>
              <a:gd name="connsiteX20" fmla="*/ 140814 w 475187"/>
              <a:gd name="connsiteY20" fmla="*/ 237946 h 602699"/>
              <a:gd name="connsiteX21" fmla="*/ 76606 w 475187"/>
              <a:gd name="connsiteY21" fmla="*/ 185204 h 602699"/>
              <a:gd name="connsiteX22" fmla="*/ 76606 w 475187"/>
              <a:gd name="connsiteY22" fmla="*/ 564039 h 602699"/>
              <a:gd name="connsiteX23" fmla="*/ 82231 w 475187"/>
              <a:gd name="connsiteY23" fmla="*/ 569656 h 602699"/>
              <a:gd name="connsiteX24" fmla="*/ 392956 w 475187"/>
              <a:gd name="connsiteY24" fmla="*/ 569656 h 602699"/>
              <a:gd name="connsiteX25" fmla="*/ 398416 w 475187"/>
              <a:gd name="connsiteY25" fmla="*/ 564039 h 602699"/>
              <a:gd name="connsiteX26" fmla="*/ 398416 w 475187"/>
              <a:gd name="connsiteY26" fmla="*/ 185204 h 602699"/>
              <a:gd name="connsiteX27" fmla="*/ 33091 w 475187"/>
              <a:gd name="connsiteY27" fmla="*/ 112676 h 602699"/>
              <a:gd name="connsiteX28" fmla="*/ 33091 w 475187"/>
              <a:gd name="connsiteY28" fmla="*/ 152162 h 602699"/>
              <a:gd name="connsiteX29" fmla="*/ 442096 w 475187"/>
              <a:gd name="connsiteY29" fmla="*/ 152162 h 602699"/>
              <a:gd name="connsiteX30" fmla="*/ 442096 w 475187"/>
              <a:gd name="connsiteY30" fmla="*/ 112676 h 602699"/>
              <a:gd name="connsiteX31" fmla="*/ 164959 w 475187"/>
              <a:gd name="connsiteY31" fmla="*/ 33043 h 602699"/>
              <a:gd name="connsiteX32" fmla="*/ 157348 w 475187"/>
              <a:gd name="connsiteY32" fmla="*/ 40808 h 602699"/>
              <a:gd name="connsiteX33" fmla="*/ 157348 w 475187"/>
              <a:gd name="connsiteY33" fmla="*/ 79633 h 602699"/>
              <a:gd name="connsiteX34" fmla="*/ 317839 w 475187"/>
              <a:gd name="connsiteY34" fmla="*/ 79633 h 602699"/>
              <a:gd name="connsiteX35" fmla="*/ 317839 w 475187"/>
              <a:gd name="connsiteY35" fmla="*/ 40808 h 602699"/>
              <a:gd name="connsiteX36" fmla="*/ 310228 w 475187"/>
              <a:gd name="connsiteY36" fmla="*/ 33043 h 602699"/>
              <a:gd name="connsiteX37" fmla="*/ 164959 w 475187"/>
              <a:gd name="connsiteY37" fmla="*/ 0 h 602699"/>
              <a:gd name="connsiteX38" fmla="*/ 310228 w 475187"/>
              <a:gd name="connsiteY38" fmla="*/ 0 h 602699"/>
              <a:gd name="connsiteX39" fmla="*/ 350930 w 475187"/>
              <a:gd name="connsiteY39" fmla="*/ 40808 h 602699"/>
              <a:gd name="connsiteX40" fmla="*/ 350930 w 475187"/>
              <a:gd name="connsiteY40" fmla="*/ 79633 h 602699"/>
              <a:gd name="connsiteX41" fmla="*/ 447556 w 475187"/>
              <a:gd name="connsiteY41" fmla="*/ 79633 h 602699"/>
              <a:gd name="connsiteX42" fmla="*/ 475187 w 475187"/>
              <a:gd name="connsiteY42" fmla="*/ 107224 h 602699"/>
              <a:gd name="connsiteX43" fmla="*/ 475187 w 475187"/>
              <a:gd name="connsiteY43" fmla="*/ 157614 h 602699"/>
              <a:gd name="connsiteX44" fmla="*/ 447556 w 475187"/>
              <a:gd name="connsiteY44" fmla="*/ 185204 h 602699"/>
              <a:gd name="connsiteX45" fmla="*/ 431507 w 475187"/>
              <a:gd name="connsiteY45" fmla="*/ 185204 h 602699"/>
              <a:gd name="connsiteX46" fmla="*/ 431507 w 475187"/>
              <a:gd name="connsiteY46" fmla="*/ 564039 h 602699"/>
              <a:gd name="connsiteX47" fmla="*/ 392956 w 475187"/>
              <a:gd name="connsiteY47" fmla="*/ 602699 h 602699"/>
              <a:gd name="connsiteX48" fmla="*/ 82231 w 475187"/>
              <a:gd name="connsiteY48" fmla="*/ 602699 h 602699"/>
              <a:gd name="connsiteX49" fmla="*/ 43515 w 475187"/>
              <a:gd name="connsiteY49" fmla="*/ 564039 h 602699"/>
              <a:gd name="connsiteX50" fmla="*/ 43515 w 475187"/>
              <a:gd name="connsiteY50" fmla="*/ 185204 h 602699"/>
              <a:gd name="connsiteX51" fmla="*/ 27631 w 475187"/>
              <a:gd name="connsiteY51" fmla="*/ 185204 h 602699"/>
              <a:gd name="connsiteX52" fmla="*/ 0 w 475187"/>
              <a:gd name="connsiteY52" fmla="*/ 157614 h 602699"/>
              <a:gd name="connsiteX53" fmla="*/ 0 w 475187"/>
              <a:gd name="connsiteY53" fmla="*/ 107224 h 602699"/>
              <a:gd name="connsiteX54" fmla="*/ 27631 w 475187"/>
              <a:gd name="connsiteY54" fmla="*/ 79633 h 602699"/>
              <a:gd name="connsiteX55" fmla="*/ 124257 w 475187"/>
              <a:gd name="connsiteY55" fmla="*/ 79633 h 602699"/>
              <a:gd name="connsiteX56" fmla="*/ 124257 w 475187"/>
              <a:gd name="connsiteY56" fmla="*/ 40808 h 602699"/>
              <a:gd name="connsiteX57" fmla="*/ 164959 w 475187"/>
              <a:gd name="connsiteY57" fmla="*/ 0 h 60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75187" h="602699">
                <a:moveTo>
                  <a:pt x="334374" y="237946"/>
                </a:moveTo>
                <a:cubicBezTo>
                  <a:pt x="343475" y="237946"/>
                  <a:pt x="350921" y="245216"/>
                  <a:pt x="350921" y="254469"/>
                </a:cubicBezTo>
                <a:lnTo>
                  <a:pt x="350921" y="506437"/>
                </a:lnTo>
                <a:cubicBezTo>
                  <a:pt x="350921" y="515525"/>
                  <a:pt x="343475" y="522960"/>
                  <a:pt x="334374" y="522960"/>
                </a:cubicBezTo>
                <a:cubicBezTo>
                  <a:pt x="325272" y="522960"/>
                  <a:pt x="317826" y="515525"/>
                  <a:pt x="317826" y="506437"/>
                </a:cubicBezTo>
                <a:lnTo>
                  <a:pt x="317826" y="254469"/>
                </a:lnTo>
                <a:cubicBezTo>
                  <a:pt x="317826" y="245216"/>
                  <a:pt x="325272" y="237946"/>
                  <a:pt x="334374" y="237946"/>
                </a:cubicBezTo>
                <a:close/>
                <a:moveTo>
                  <a:pt x="237594" y="237946"/>
                </a:moveTo>
                <a:cubicBezTo>
                  <a:pt x="246675" y="237946"/>
                  <a:pt x="254106" y="245216"/>
                  <a:pt x="254106" y="254469"/>
                </a:cubicBezTo>
                <a:lnTo>
                  <a:pt x="254106" y="506437"/>
                </a:lnTo>
                <a:cubicBezTo>
                  <a:pt x="254106" y="515525"/>
                  <a:pt x="246675" y="522960"/>
                  <a:pt x="237594" y="522960"/>
                </a:cubicBezTo>
                <a:cubicBezTo>
                  <a:pt x="228512" y="522960"/>
                  <a:pt x="221081" y="515525"/>
                  <a:pt x="221081" y="506437"/>
                </a:cubicBezTo>
                <a:lnTo>
                  <a:pt x="221081" y="254469"/>
                </a:lnTo>
                <a:cubicBezTo>
                  <a:pt x="221081" y="245216"/>
                  <a:pt x="228512" y="237946"/>
                  <a:pt x="237594" y="237946"/>
                </a:cubicBezTo>
                <a:close/>
                <a:moveTo>
                  <a:pt x="140814" y="237946"/>
                </a:moveTo>
                <a:cubicBezTo>
                  <a:pt x="149915" y="237946"/>
                  <a:pt x="157361" y="245216"/>
                  <a:pt x="157361" y="254469"/>
                </a:cubicBezTo>
                <a:lnTo>
                  <a:pt x="157361" y="506437"/>
                </a:lnTo>
                <a:cubicBezTo>
                  <a:pt x="157361" y="515525"/>
                  <a:pt x="149915" y="522960"/>
                  <a:pt x="140814" y="522960"/>
                </a:cubicBezTo>
                <a:cubicBezTo>
                  <a:pt x="131547" y="522960"/>
                  <a:pt x="124266" y="515525"/>
                  <a:pt x="124266" y="506437"/>
                </a:cubicBezTo>
                <a:lnTo>
                  <a:pt x="124266" y="254469"/>
                </a:lnTo>
                <a:cubicBezTo>
                  <a:pt x="124266" y="245216"/>
                  <a:pt x="131547" y="237946"/>
                  <a:pt x="140814" y="237946"/>
                </a:cubicBezTo>
                <a:close/>
                <a:moveTo>
                  <a:pt x="76606" y="185204"/>
                </a:moveTo>
                <a:lnTo>
                  <a:pt x="76606" y="564039"/>
                </a:lnTo>
                <a:cubicBezTo>
                  <a:pt x="76606" y="567178"/>
                  <a:pt x="79253" y="569656"/>
                  <a:pt x="82231" y="569656"/>
                </a:cubicBezTo>
                <a:lnTo>
                  <a:pt x="392956" y="569656"/>
                </a:lnTo>
                <a:cubicBezTo>
                  <a:pt x="395934" y="569656"/>
                  <a:pt x="398416" y="567178"/>
                  <a:pt x="398416" y="564039"/>
                </a:cubicBezTo>
                <a:lnTo>
                  <a:pt x="398416" y="185204"/>
                </a:lnTo>
                <a:close/>
                <a:moveTo>
                  <a:pt x="33091" y="112676"/>
                </a:moveTo>
                <a:lnTo>
                  <a:pt x="33091" y="152162"/>
                </a:lnTo>
                <a:lnTo>
                  <a:pt x="442096" y="152162"/>
                </a:lnTo>
                <a:lnTo>
                  <a:pt x="442096" y="112676"/>
                </a:lnTo>
                <a:close/>
                <a:moveTo>
                  <a:pt x="164959" y="33043"/>
                </a:moveTo>
                <a:cubicBezTo>
                  <a:pt x="160822" y="33043"/>
                  <a:pt x="157348" y="36512"/>
                  <a:pt x="157348" y="40808"/>
                </a:cubicBezTo>
                <a:lnTo>
                  <a:pt x="157348" y="79633"/>
                </a:lnTo>
                <a:lnTo>
                  <a:pt x="317839" y="79633"/>
                </a:lnTo>
                <a:lnTo>
                  <a:pt x="317839" y="40808"/>
                </a:lnTo>
                <a:cubicBezTo>
                  <a:pt x="317839" y="36512"/>
                  <a:pt x="314365" y="33043"/>
                  <a:pt x="310228" y="33043"/>
                </a:cubicBezTo>
                <a:close/>
                <a:moveTo>
                  <a:pt x="164959" y="0"/>
                </a:moveTo>
                <a:lnTo>
                  <a:pt x="310228" y="0"/>
                </a:lnTo>
                <a:cubicBezTo>
                  <a:pt x="332730" y="0"/>
                  <a:pt x="350930" y="18339"/>
                  <a:pt x="350930" y="40808"/>
                </a:cubicBezTo>
                <a:lnTo>
                  <a:pt x="350930" y="79633"/>
                </a:lnTo>
                <a:lnTo>
                  <a:pt x="447556" y="79633"/>
                </a:lnTo>
                <a:cubicBezTo>
                  <a:pt x="462778" y="79633"/>
                  <a:pt x="475187" y="92024"/>
                  <a:pt x="475187" y="107224"/>
                </a:cubicBezTo>
                <a:lnTo>
                  <a:pt x="475187" y="157614"/>
                </a:lnTo>
                <a:cubicBezTo>
                  <a:pt x="475187" y="172813"/>
                  <a:pt x="462778" y="185204"/>
                  <a:pt x="447556" y="185204"/>
                </a:cubicBezTo>
                <a:lnTo>
                  <a:pt x="431507" y="185204"/>
                </a:lnTo>
                <a:lnTo>
                  <a:pt x="431507" y="564039"/>
                </a:lnTo>
                <a:cubicBezTo>
                  <a:pt x="431507" y="585352"/>
                  <a:pt x="414300" y="602699"/>
                  <a:pt x="392956" y="602699"/>
                </a:cubicBezTo>
                <a:lnTo>
                  <a:pt x="82231" y="602699"/>
                </a:lnTo>
                <a:cubicBezTo>
                  <a:pt x="60887" y="602699"/>
                  <a:pt x="43515" y="585352"/>
                  <a:pt x="43515" y="564039"/>
                </a:cubicBezTo>
                <a:lnTo>
                  <a:pt x="43515" y="185204"/>
                </a:lnTo>
                <a:lnTo>
                  <a:pt x="27631" y="185204"/>
                </a:lnTo>
                <a:cubicBezTo>
                  <a:pt x="12409" y="185204"/>
                  <a:pt x="0" y="172813"/>
                  <a:pt x="0" y="157614"/>
                </a:cubicBezTo>
                <a:lnTo>
                  <a:pt x="0" y="107224"/>
                </a:lnTo>
                <a:cubicBezTo>
                  <a:pt x="0" y="92024"/>
                  <a:pt x="12409" y="79633"/>
                  <a:pt x="27631" y="79633"/>
                </a:cubicBezTo>
                <a:lnTo>
                  <a:pt x="124257" y="79633"/>
                </a:lnTo>
                <a:lnTo>
                  <a:pt x="124257" y="40808"/>
                </a:lnTo>
                <a:cubicBezTo>
                  <a:pt x="124257" y="18339"/>
                  <a:pt x="142457" y="0"/>
                  <a:pt x="164959" y="0"/>
                </a:cubicBezTo>
                <a:close/>
              </a:path>
            </a:pathLst>
          </a:custGeom>
          <a:solidFill>
            <a:srgbClr val="74C367"/>
          </a:solidFill>
          <a:ln>
            <a:noFill/>
          </a:ln>
        </p:spPr>
      </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等腰三角形 103"/>
          <p:cNvSpPr/>
          <p:nvPr>
            <p:custDataLst>
              <p:tags r:id="rId1"/>
            </p:custDataLst>
          </p:nvPr>
        </p:nvSpPr>
        <p:spPr>
          <a:xfrm rot="10800000" flipV="1">
            <a:off x="2611624" y="4325199"/>
            <a:ext cx="707066" cy="241126"/>
          </a:xfrm>
          <a:prstGeom prst="triangle">
            <a:avLst>
              <a:gd name="adj" fmla="val 0"/>
            </a:avLst>
          </a:prstGeom>
          <a:solidFill>
            <a:srgbClr val="7AC2C7">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3" name="等腰三角形 112"/>
          <p:cNvSpPr/>
          <p:nvPr>
            <p:custDataLst>
              <p:tags r:id="rId2"/>
            </p:custDataLst>
          </p:nvPr>
        </p:nvSpPr>
        <p:spPr>
          <a:xfrm rot="10800000" flipV="1">
            <a:off x="6190844" y="4325199"/>
            <a:ext cx="707066" cy="241126"/>
          </a:xfrm>
          <a:prstGeom prst="triangle">
            <a:avLst>
              <a:gd name="adj" fmla="val 0"/>
            </a:avLst>
          </a:prstGeom>
          <a:solidFill>
            <a:srgbClr val="6BC0A7">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 name="直接连接符 1"/>
          <p:cNvCxnSpPr/>
          <p:nvPr>
            <p:custDataLst>
              <p:tags r:id="rId3"/>
            </p:custDataLst>
          </p:nvPr>
        </p:nvCxnSpPr>
        <p:spPr>
          <a:xfrm>
            <a:off x="822014" y="3927137"/>
            <a:ext cx="10493686" cy="0"/>
          </a:xfrm>
          <a:prstGeom prst="line">
            <a:avLst/>
          </a:prstGeom>
          <a:ln w="25400" cap="rnd">
            <a:solidFill>
              <a:srgbClr val="8EAADC"/>
            </a:solidFill>
          </a:ln>
        </p:spPr>
        <p:style>
          <a:lnRef idx="1">
            <a:srgbClr val="8590CA"/>
          </a:lnRef>
          <a:fillRef idx="0">
            <a:srgbClr val="8590CA"/>
          </a:fillRef>
          <a:effectRef idx="0">
            <a:srgbClr val="8590CA"/>
          </a:effectRef>
          <a:fontRef idx="minor">
            <a:sysClr val="windowText" lastClr="000000"/>
          </a:fontRef>
        </p:style>
      </p:cxnSp>
      <p:sp>
        <p:nvSpPr>
          <p:cNvPr id="3" name="矩形 2"/>
          <p:cNvSpPr/>
          <p:nvPr>
            <p:custDataLst>
              <p:tags r:id="rId4"/>
            </p:custDataLst>
          </p:nvPr>
        </p:nvSpPr>
        <p:spPr>
          <a:xfrm>
            <a:off x="825461" y="2025507"/>
            <a:ext cx="3270289" cy="1251350"/>
          </a:xfrm>
          <a:prstGeom prst="rect">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51" name="等腰三角形 50"/>
          <p:cNvSpPr/>
          <p:nvPr>
            <p:custDataLst>
              <p:tags r:id="rId5"/>
            </p:custDataLst>
          </p:nvPr>
        </p:nvSpPr>
        <p:spPr>
          <a:xfrm rot="10800000">
            <a:off x="822014" y="3276857"/>
            <a:ext cx="707066" cy="241126"/>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 name="矩形 51"/>
          <p:cNvSpPr/>
          <p:nvPr>
            <p:custDataLst>
              <p:tags r:id="rId6"/>
            </p:custDataLst>
          </p:nvPr>
        </p:nvSpPr>
        <p:spPr>
          <a:xfrm>
            <a:off x="881729" y="2286916"/>
            <a:ext cx="3157753" cy="728533"/>
          </a:xfrm>
          <a:prstGeom prst="rect">
            <a:avLst/>
          </a:prstGeom>
        </p:spPr>
        <p:txBody>
          <a:bodyPr wrap="square" anchor="ctr">
            <a:normAutofit/>
          </a:bodyPr>
          <a:lstStyle/>
          <a:p>
            <a:pPr algn="ctr">
              <a:lnSpc>
                <a:spcPct val="120000"/>
              </a:lnSpc>
            </a:pPr>
            <a:r>
              <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rPr>
              <a:t>（一）生存重于发展原则</a:t>
            </a: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3" name="椭圆 52"/>
          <p:cNvSpPr/>
          <p:nvPr>
            <p:custDataLst>
              <p:tags r:id="rId7"/>
            </p:custDataLst>
          </p:nvPr>
        </p:nvSpPr>
        <p:spPr>
          <a:xfrm>
            <a:off x="1345723" y="3743781"/>
            <a:ext cx="366713" cy="366713"/>
          </a:xfrm>
          <a:prstGeom prst="ellipse">
            <a:avLst/>
          </a:prstGeom>
          <a:solidFill>
            <a:srgbClr val="8590CA"/>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45000" lnSpcReduction="20000"/>
          </a:bodyPr>
          <a:lstStyle/>
          <a:p>
            <a:pPr algn="ctr">
              <a:lnSpc>
                <a:spcPct val="140000"/>
              </a:lnSpc>
            </a:pPr>
            <a:endParaRPr lang="zh-CN" altLang="en-US" dirty="0">
              <a:solidFill>
                <a:srgbClr val="FEFFFF"/>
              </a:solidFill>
              <a:latin typeface="Arial" panose="020B0604020202020204" pitchFamily="34" charset="0"/>
              <a:ea typeface="微软雅黑" panose="020B0503020204020204" charset="-122"/>
              <a:sym typeface="Arial" panose="020B0604020202020204" pitchFamily="34" charset="0"/>
            </a:endParaRPr>
          </a:p>
        </p:txBody>
      </p:sp>
      <p:sp>
        <p:nvSpPr>
          <p:cNvPr id="54" name="文本框 53"/>
          <p:cNvSpPr txBox="1"/>
          <p:nvPr>
            <p:custDataLst>
              <p:tags r:id="rId8"/>
            </p:custDataLst>
          </p:nvPr>
        </p:nvSpPr>
        <p:spPr>
          <a:xfrm>
            <a:off x="1359802" y="3730032"/>
            <a:ext cx="338554" cy="394210"/>
          </a:xfrm>
          <a:prstGeom prst="rect">
            <a:avLst/>
          </a:prstGeom>
          <a:noFill/>
        </p:spPr>
        <p:txBody>
          <a:bodyPr wrap="square" rtlCol="0">
            <a:normAutofit lnSpcReduction="10000"/>
          </a:bodyPr>
          <a:lstStyle/>
          <a:p>
            <a:pPr>
              <a:lnSpc>
                <a:spcPct val="120000"/>
              </a:lnSpc>
            </a:pP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9"/>
            </p:custDataLst>
          </p:nvPr>
        </p:nvSpPr>
        <p:spPr>
          <a:xfrm>
            <a:off x="4404681" y="2025507"/>
            <a:ext cx="3270289" cy="1251350"/>
          </a:xfrm>
          <a:prstGeom prst="rect">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56" name="等腰三角形 55"/>
          <p:cNvSpPr/>
          <p:nvPr>
            <p:custDataLst>
              <p:tags r:id="rId10"/>
            </p:custDataLst>
          </p:nvPr>
        </p:nvSpPr>
        <p:spPr>
          <a:xfrm rot="10800000">
            <a:off x="4401234" y="3276857"/>
            <a:ext cx="707066" cy="241126"/>
          </a:xfrm>
          <a:prstGeom prst="triangle">
            <a:avLst>
              <a:gd name="adj" fmla="val 0"/>
            </a:avLst>
          </a:prstGeom>
          <a:solidFill>
            <a:srgbClr val="8EAADC">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 name="矩形 56"/>
          <p:cNvSpPr/>
          <p:nvPr>
            <p:custDataLst>
              <p:tags r:id="rId11"/>
            </p:custDataLst>
          </p:nvPr>
        </p:nvSpPr>
        <p:spPr>
          <a:xfrm>
            <a:off x="4770755" y="2286635"/>
            <a:ext cx="2538730" cy="728345"/>
          </a:xfrm>
          <a:prstGeom prst="rect">
            <a:avLst/>
          </a:prstGeom>
        </p:spPr>
        <p:txBody>
          <a:bodyPr wrap="square" anchor="ctr">
            <a:normAutofit lnSpcReduction="10000"/>
          </a:bodyPr>
          <a:lstStyle/>
          <a:p>
            <a:pPr algn="ctr">
              <a:lnSpc>
                <a:spcPct val="120000"/>
              </a:lnSpc>
            </a:pPr>
            <a:r>
              <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rPr>
              <a:t>（三）利益分享、风险共担原则</a:t>
            </a: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8" name="椭圆 57"/>
          <p:cNvSpPr/>
          <p:nvPr>
            <p:custDataLst>
              <p:tags r:id="rId12"/>
            </p:custDataLst>
          </p:nvPr>
        </p:nvSpPr>
        <p:spPr>
          <a:xfrm>
            <a:off x="4924943" y="3743781"/>
            <a:ext cx="366713" cy="366713"/>
          </a:xfrm>
          <a:prstGeom prst="ellipse">
            <a:avLst/>
          </a:prstGeom>
          <a:solidFill>
            <a:srgbClr val="8EAADC"/>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45000" lnSpcReduction="20000"/>
          </a:bodyPr>
          <a:lstStyle/>
          <a:p>
            <a:pPr algn="ctr">
              <a:lnSpc>
                <a:spcPct val="140000"/>
              </a:lnSpc>
            </a:pPr>
            <a:endParaRPr lang="zh-CN" altLang="en-US" dirty="0">
              <a:solidFill>
                <a:srgbClr val="FEFFFF"/>
              </a:solidFill>
              <a:latin typeface="Arial" panose="020B0604020202020204" pitchFamily="34" charset="0"/>
              <a:ea typeface="微软雅黑" panose="020B0503020204020204" charset="-122"/>
              <a:sym typeface="Arial" panose="020B0604020202020204" pitchFamily="34" charset="0"/>
            </a:endParaRPr>
          </a:p>
        </p:txBody>
      </p:sp>
      <p:sp>
        <p:nvSpPr>
          <p:cNvPr id="59" name="文本框 58"/>
          <p:cNvSpPr txBox="1"/>
          <p:nvPr>
            <p:custDataLst>
              <p:tags r:id="rId13"/>
            </p:custDataLst>
          </p:nvPr>
        </p:nvSpPr>
        <p:spPr>
          <a:xfrm>
            <a:off x="4939023" y="3730032"/>
            <a:ext cx="351378" cy="394210"/>
          </a:xfrm>
          <a:prstGeom prst="rect">
            <a:avLst/>
          </a:prstGeom>
          <a:noFill/>
        </p:spPr>
        <p:txBody>
          <a:bodyPr wrap="square" rtlCol="0">
            <a:normAutofit lnSpcReduction="10000"/>
          </a:bodyPr>
          <a:lstStyle/>
          <a:p>
            <a:pPr>
              <a:lnSpc>
                <a:spcPct val="120000"/>
              </a:lnSpc>
            </a:pP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0" name="矩形 59"/>
          <p:cNvSpPr/>
          <p:nvPr>
            <p:custDataLst>
              <p:tags r:id="rId14"/>
            </p:custDataLst>
          </p:nvPr>
        </p:nvSpPr>
        <p:spPr>
          <a:xfrm>
            <a:off x="7980477" y="2025507"/>
            <a:ext cx="3270289" cy="1251350"/>
          </a:xfrm>
          <a:prstGeom prst="rect">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61" name="等腰三角形 60"/>
          <p:cNvSpPr/>
          <p:nvPr>
            <p:custDataLst>
              <p:tags r:id="rId15"/>
            </p:custDataLst>
          </p:nvPr>
        </p:nvSpPr>
        <p:spPr>
          <a:xfrm rot="10800000">
            <a:off x="7980455" y="3276857"/>
            <a:ext cx="707066" cy="241126"/>
          </a:xfrm>
          <a:prstGeom prst="triangle">
            <a:avLst>
              <a:gd name="adj" fmla="val 0"/>
            </a:avLst>
          </a:prstGeom>
          <a:solidFill>
            <a:srgbClr val="79B6D3">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2" name="矩形 61"/>
          <p:cNvSpPr/>
          <p:nvPr>
            <p:custDataLst>
              <p:tags r:id="rId16"/>
            </p:custDataLst>
          </p:nvPr>
        </p:nvSpPr>
        <p:spPr>
          <a:xfrm>
            <a:off x="8036745" y="2286916"/>
            <a:ext cx="3157753" cy="728533"/>
          </a:xfrm>
          <a:prstGeom prst="rect">
            <a:avLst/>
          </a:prstGeom>
        </p:spPr>
        <p:txBody>
          <a:bodyPr wrap="square" anchor="ctr">
            <a:normAutofit/>
          </a:bodyPr>
          <a:lstStyle/>
          <a:p>
            <a:pPr algn="ctr">
              <a:lnSpc>
                <a:spcPct val="120000"/>
              </a:lnSpc>
            </a:pPr>
            <a:r>
              <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rPr>
              <a:t>（五）自己动手原则</a:t>
            </a: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3" name="椭圆 62"/>
          <p:cNvSpPr/>
          <p:nvPr>
            <p:custDataLst>
              <p:tags r:id="rId17"/>
            </p:custDataLst>
          </p:nvPr>
        </p:nvSpPr>
        <p:spPr>
          <a:xfrm>
            <a:off x="8504164" y="3743781"/>
            <a:ext cx="366713" cy="366713"/>
          </a:xfrm>
          <a:prstGeom prst="ellipse">
            <a:avLst/>
          </a:prstGeom>
          <a:solidFill>
            <a:srgbClr val="79B6D3"/>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45000" lnSpcReduction="20000"/>
          </a:bodyPr>
          <a:lstStyle/>
          <a:p>
            <a:pPr algn="ctr">
              <a:lnSpc>
                <a:spcPct val="140000"/>
              </a:lnSpc>
            </a:pPr>
            <a:endParaRPr lang="zh-CN" altLang="en-US" dirty="0">
              <a:solidFill>
                <a:srgbClr val="FEFFFF"/>
              </a:solidFill>
              <a:latin typeface="Arial" panose="020B0604020202020204" pitchFamily="34" charset="0"/>
              <a:ea typeface="微软雅黑" panose="020B0503020204020204" charset="-122"/>
              <a:sym typeface="Arial" panose="020B0604020202020204" pitchFamily="34" charset="0"/>
            </a:endParaRPr>
          </a:p>
        </p:txBody>
      </p:sp>
      <p:sp>
        <p:nvSpPr>
          <p:cNvPr id="64" name="文本框 63"/>
          <p:cNvSpPr txBox="1"/>
          <p:nvPr>
            <p:custDataLst>
              <p:tags r:id="rId18"/>
            </p:custDataLst>
          </p:nvPr>
        </p:nvSpPr>
        <p:spPr>
          <a:xfrm>
            <a:off x="8518244" y="3730032"/>
            <a:ext cx="338554" cy="394210"/>
          </a:xfrm>
          <a:prstGeom prst="rect">
            <a:avLst/>
          </a:prstGeom>
          <a:noFill/>
        </p:spPr>
        <p:txBody>
          <a:bodyPr wrap="square" rtlCol="0">
            <a:normAutofit lnSpcReduction="10000"/>
          </a:bodyPr>
          <a:lstStyle/>
          <a:p>
            <a:pPr>
              <a:lnSpc>
                <a:spcPct val="120000"/>
              </a:lnSpc>
            </a:pP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E</a:t>
            </a: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5" name="椭圆 64"/>
          <p:cNvSpPr/>
          <p:nvPr>
            <p:custDataLst>
              <p:tags r:id="rId19"/>
            </p:custDataLst>
          </p:nvPr>
        </p:nvSpPr>
        <p:spPr>
          <a:xfrm flipV="1">
            <a:off x="3135333" y="3743781"/>
            <a:ext cx="366713" cy="366713"/>
          </a:xfrm>
          <a:prstGeom prst="ellipse">
            <a:avLst/>
          </a:prstGeom>
          <a:solidFill>
            <a:srgbClr val="7AC2C7"/>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45000" lnSpcReduction="20000"/>
          </a:bodyPr>
          <a:lstStyle/>
          <a:p>
            <a:pPr algn="ctr">
              <a:lnSpc>
                <a:spcPct val="140000"/>
              </a:lnSpc>
            </a:pPr>
            <a:endParaRPr lang="zh-CN" altLang="en-US" dirty="0">
              <a:solidFill>
                <a:srgbClr val="FEFFFF"/>
              </a:solidFill>
              <a:latin typeface="Arial" panose="020B0604020202020204" pitchFamily="34" charset="0"/>
              <a:ea typeface="微软雅黑" panose="020B0503020204020204" charset="-122"/>
              <a:sym typeface="Arial" panose="020B0604020202020204" pitchFamily="34" charset="0"/>
            </a:endParaRPr>
          </a:p>
        </p:txBody>
      </p:sp>
      <p:sp>
        <p:nvSpPr>
          <p:cNvPr id="66" name="文本框 65"/>
          <p:cNvSpPr txBox="1"/>
          <p:nvPr>
            <p:custDataLst>
              <p:tags r:id="rId20"/>
            </p:custDataLst>
          </p:nvPr>
        </p:nvSpPr>
        <p:spPr>
          <a:xfrm>
            <a:off x="3149413" y="3730032"/>
            <a:ext cx="338554" cy="394210"/>
          </a:xfrm>
          <a:prstGeom prst="rect">
            <a:avLst/>
          </a:prstGeom>
          <a:noFill/>
        </p:spPr>
        <p:txBody>
          <a:bodyPr wrap="square" rtlCol="0">
            <a:normAutofit lnSpcReduction="10000"/>
          </a:bodyPr>
          <a:lstStyle/>
          <a:p>
            <a:pPr>
              <a:lnSpc>
                <a:spcPct val="120000"/>
              </a:lnSpc>
            </a:pP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7" name="椭圆 66"/>
          <p:cNvSpPr/>
          <p:nvPr>
            <p:custDataLst>
              <p:tags r:id="rId21"/>
            </p:custDataLst>
          </p:nvPr>
        </p:nvSpPr>
        <p:spPr>
          <a:xfrm flipV="1">
            <a:off x="6714553" y="3743781"/>
            <a:ext cx="366713" cy="366713"/>
          </a:xfrm>
          <a:prstGeom prst="ellipse">
            <a:avLst/>
          </a:prstGeom>
          <a:solidFill>
            <a:srgbClr val="6BC0A7"/>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45000" lnSpcReduction="20000"/>
          </a:bodyPr>
          <a:lstStyle/>
          <a:p>
            <a:pPr algn="ctr">
              <a:lnSpc>
                <a:spcPct val="140000"/>
              </a:lnSpc>
            </a:pPr>
            <a:endParaRPr lang="zh-CN" altLang="en-US" dirty="0">
              <a:solidFill>
                <a:srgbClr val="FEFFFF"/>
              </a:solidFill>
              <a:latin typeface="Arial" panose="020B0604020202020204" pitchFamily="34" charset="0"/>
              <a:ea typeface="微软雅黑" panose="020B0503020204020204" charset="-122"/>
              <a:sym typeface="Arial" panose="020B0604020202020204" pitchFamily="34" charset="0"/>
            </a:endParaRPr>
          </a:p>
        </p:txBody>
      </p:sp>
      <p:sp>
        <p:nvSpPr>
          <p:cNvPr id="68" name="文本框 67"/>
          <p:cNvSpPr txBox="1"/>
          <p:nvPr>
            <p:custDataLst>
              <p:tags r:id="rId22"/>
            </p:custDataLst>
          </p:nvPr>
        </p:nvSpPr>
        <p:spPr>
          <a:xfrm>
            <a:off x="6728633" y="3730032"/>
            <a:ext cx="351378" cy="394210"/>
          </a:xfrm>
          <a:prstGeom prst="rect">
            <a:avLst/>
          </a:prstGeom>
          <a:noFill/>
        </p:spPr>
        <p:txBody>
          <a:bodyPr wrap="square" rtlCol="0">
            <a:normAutofit lnSpcReduction="10000"/>
          </a:bodyPr>
          <a:lstStyle/>
          <a:p>
            <a:pPr>
              <a:lnSpc>
                <a:spcPct val="120000"/>
              </a:lnSpc>
            </a:pP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D</a:t>
            </a: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7" name="矩形 76"/>
          <p:cNvSpPr/>
          <p:nvPr>
            <p:custDataLst>
              <p:tags r:id="rId23"/>
            </p:custDataLst>
          </p:nvPr>
        </p:nvSpPr>
        <p:spPr>
          <a:xfrm flipV="1">
            <a:off x="2611623" y="4559451"/>
            <a:ext cx="3270289" cy="1251350"/>
          </a:xfrm>
          <a:prstGeom prst="rect">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97" name="矩形 96"/>
          <p:cNvSpPr/>
          <p:nvPr>
            <p:custDataLst>
              <p:tags r:id="rId24"/>
            </p:custDataLst>
          </p:nvPr>
        </p:nvSpPr>
        <p:spPr>
          <a:xfrm>
            <a:off x="2742475" y="4820860"/>
            <a:ext cx="3031518" cy="728533"/>
          </a:xfrm>
          <a:prstGeom prst="rect">
            <a:avLst/>
          </a:prstGeom>
        </p:spPr>
        <p:txBody>
          <a:bodyPr wrap="square" anchor="ctr">
            <a:normAutofit/>
          </a:bodyPr>
          <a:lstStyle/>
          <a:p>
            <a:pPr algn="ctr">
              <a:lnSpc>
                <a:spcPct val="120000"/>
              </a:lnSpc>
            </a:pPr>
            <a:r>
              <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rPr>
              <a:t>（二）重权威原则</a:t>
            </a: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5" name="矩形 104"/>
          <p:cNvSpPr/>
          <p:nvPr>
            <p:custDataLst>
              <p:tags r:id="rId25"/>
            </p:custDataLst>
          </p:nvPr>
        </p:nvSpPr>
        <p:spPr>
          <a:xfrm flipV="1">
            <a:off x="6190843" y="4559451"/>
            <a:ext cx="3270289" cy="1251350"/>
          </a:xfrm>
          <a:prstGeom prst="rect">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114" name="矩形 113"/>
          <p:cNvSpPr/>
          <p:nvPr>
            <p:custDataLst>
              <p:tags r:id="rId26"/>
            </p:custDataLst>
          </p:nvPr>
        </p:nvSpPr>
        <p:spPr>
          <a:xfrm>
            <a:off x="6321695" y="4820860"/>
            <a:ext cx="3031518" cy="728533"/>
          </a:xfrm>
          <a:prstGeom prst="rect">
            <a:avLst/>
          </a:prstGeom>
        </p:spPr>
        <p:txBody>
          <a:bodyPr wrap="square" anchor="ctr">
            <a:normAutofit/>
          </a:bodyPr>
          <a:lstStyle/>
          <a:p>
            <a:pPr algn="ctr">
              <a:lnSpc>
                <a:spcPct val="120000"/>
              </a:lnSpc>
            </a:pPr>
            <a:r>
              <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rPr>
              <a:t>（四）低成本原则</a:t>
            </a: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15" name="文本框 114"/>
          <p:cNvSpPr txBox="1"/>
          <p:nvPr>
            <p:custDataLst>
              <p:tags r:id="rId27"/>
            </p:custDataLst>
          </p:nvPr>
        </p:nvSpPr>
        <p:spPr>
          <a:xfrm>
            <a:off x="450682" y="641847"/>
            <a:ext cx="11121558" cy="699807"/>
          </a:xfrm>
          <a:prstGeom prst="rect">
            <a:avLst/>
          </a:prstGeom>
          <a:noFill/>
        </p:spPr>
        <p:txBody>
          <a:bodyPr wrap="square" rtlCol="0">
            <a:normAutofit lnSpcReduction="10000"/>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a:lnSpc>
                <a:spcPct val="120000"/>
              </a:lnSpc>
            </a:pPr>
            <a:r>
              <a:rPr lang="zh-CN" altLang="en-US" sz="3600" b="1" spc="30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创业期的管理原则</a:t>
            </a:r>
            <a:endParaRPr lang="zh-CN" altLang="en-US" sz="3600" b="1" spc="30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Tree>
    <p:custDataLst>
      <p:tags r:id="rId2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标题 3"/>
          <p:cNvSpPr txBox="1"/>
          <p:nvPr>
            <p:custDataLst>
              <p:tags r:id="rId1"/>
            </p:custDataLst>
          </p:nvPr>
        </p:nvSpPr>
        <p:spPr>
          <a:xfrm>
            <a:off x="838200" y="365126"/>
            <a:ext cx="10515600" cy="9860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gn="ctr">
              <a:lnSpc>
                <a:spcPct val="120000"/>
              </a:lnSpc>
            </a:pPr>
            <a:r>
              <a:rPr lang="zh-CN" altLang="en-US" sz="3600" b="1" spc="300">
                <a:latin typeface="Arial" panose="020B0604020202020204" pitchFamily="34" charset="0"/>
                <a:ea typeface="微软雅黑" panose="020B0503020204020204" charset="-122"/>
                <a:sym typeface="Arial" panose="020B0604020202020204" pitchFamily="34" charset="0"/>
              </a:rPr>
              <a:t>单击此处添加标题</a:t>
            </a:r>
            <a:endParaRPr lang="zh-CN" altLang="en-US" sz="3600" b="1" spc="300">
              <a:latin typeface="Arial" panose="020B0604020202020204" pitchFamily="34" charset="0"/>
              <a:ea typeface="微软雅黑" panose="020B0503020204020204" charset="-122"/>
              <a:sym typeface="Arial" panose="020B0604020202020204" pitchFamily="34" charset="0"/>
            </a:endParaRPr>
          </a:p>
        </p:txBody>
      </p:sp>
      <p:cxnSp>
        <p:nvCxnSpPr>
          <p:cNvPr id="2" name="直接连接符 1"/>
          <p:cNvCxnSpPr/>
          <p:nvPr>
            <p:custDataLst>
              <p:tags r:id="rId2"/>
            </p:custDataLst>
          </p:nvPr>
        </p:nvCxnSpPr>
        <p:spPr>
          <a:xfrm>
            <a:off x="960104" y="4742650"/>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cxnSp>
        <p:nvCxnSpPr>
          <p:cNvPr id="3" name="直接连接符 2"/>
          <p:cNvCxnSpPr/>
          <p:nvPr>
            <p:custDataLst>
              <p:tags r:id="rId3"/>
            </p:custDataLst>
          </p:nvPr>
        </p:nvCxnSpPr>
        <p:spPr>
          <a:xfrm>
            <a:off x="6314156" y="4742650"/>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36" name="矩形 35"/>
          <p:cNvSpPr/>
          <p:nvPr>
            <p:custDataLst>
              <p:tags r:id="rId4"/>
            </p:custDataLst>
          </p:nvPr>
        </p:nvSpPr>
        <p:spPr>
          <a:xfrm>
            <a:off x="958516" y="3340536"/>
            <a:ext cx="914400" cy="914400"/>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3</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7395479" y="3259864"/>
            <a:ext cx="3720112"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marL="0" indent="0" algn="l">
              <a:lnSpc>
                <a:spcPct val="120000"/>
              </a:lnSpc>
              <a:spcBef>
                <a:spcPts val="0"/>
              </a:spcBef>
              <a:spcAft>
                <a:spcPts val="0"/>
              </a:spcAft>
              <a:buSzPct val="100000"/>
            </a:pPr>
            <a:r>
              <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rPr>
              <a:t>产品介绍</a:t>
            </a:r>
            <a:endPar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9" name="文本框 8"/>
          <p:cNvSpPr txBox="1"/>
          <p:nvPr>
            <p:custDataLst>
              <p:tags r:id="rId6"/>
            </p:custDataLst>
          </p:nvPr>
        </p:nvSpPr>
        <p:spPr>
          <a:xfrm>
            <a:off x="7395478" y="3707218"/>
            <a:ext cx="3720113" cy="954107"/>
          </a:xfrm>
          <a:prstGeom prst="rect">
            <a:avLst/>
          </a:prstGeom>
        </p:spPr>
        <p:txBody>
          <a:bodyPr wrap="square" tIns="0">
            <a:normAutofit/>
          </a:bodyPr>
          <a:lstStyle>
            <a:defPPr>
              <a:defRPr lang="zh-CN"/>
            </a:defPPr>
            <a:lvl1pPr>
              <a:defRPr>
                <a:solidFill>
                  <a:srgbClr val="E7E6E6">
                    <a:lumMod val="25000"/>
                  </a:srgbClr>
                </a:solidFill>
              </a:defRPr>
            </a:lvl1pPr>
          </a:lstStyle>
          <a:p>
            <a:pPr marL="0" lvl="0" indent="0" algn="l">
              <a:lnSpc>
                <a:spcPct val="120000"/>
              </a:lnSpc>
              <a:spcBef>
                <a:spcPts val="0"/>
              </a:spcBef>
              <a:spcAft>
                <a:spcPts val="0"/>
              </a:spcAft>
              <a:buSzPct val="100000"/>
            </a:pPr>
            <a:r>
              <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对创业产品或服务的优势进行独到的说明，应包括以下内容：产品的概念、性能及特性；主要产品介绍；产品的市场竞争力；产品的研究和开发过程；产品的市场前景预测；等等。</a:t>
            </a:r>
            <a:endPar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7"/>
            </p:custDataLst>
          </p:nvPr>
        </p:nvSpPr>
        <p:spPr>
          <a:xfrm>
            <a:off x="6312568" y="3339116"/>
            <a:ext cx="914400" cy="914400"/>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defPPr>
              <a:defRPr lang="zh-CN"/>
            </a:defPPr>
            <a:lvl1pPr algn="ctr">
              <a:defRPr sz="4800">
                <a:solidFill>
                  <a:prstClr val="white"/>
                </a:solidFill>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nSpc>
                <a:spcPct val="120000"/>
              </a:lnSpc>
            </a:pP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4</a:t>
            </a: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8"/>
            </p:custDataLst>
          </p:nvPr>
        </p:nvSpPr>
        <p:spPr>
          <a:xfrm>
            <a:off x="2041427" y="3243698"/>
            <a:ext cx="3720112"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marL="0" indent="0" algn="l">
              <a:lnSpc>
                <a:spcPct val="120000"/>
              </a:lnSpc>
              <a:spcBef>
                <a:spcPts val="0"/>
              </a:spcBef>
              <a:spcAft>
                <a:spcPts val="0"/>
              </a:spcAft>
              <a:buSzPct val="100000"/>
            </a:pPr>
            <a:r>
              <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rPr>
              <a:t>行业分析</a:t>
            </a:r>
            <a:endPar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2" name="文本框 11"/>
          <p:cNvSpPr txBox="1"/>
          <p:nvPr>
            <p:custDataLst>
              <p:tags r:id="rId9"/>
            </p:custDataLst>
          </p:nvPr>
        </p:nvSpPr>
        <p:spPr>
          <a:xfrm>
            <a:off x="2041426" y="3691052"/>
            <a:ext cx="3720113" cy="954107"/>
          </a:xfrm>
          <a:prstGeom prst="rect">
            <a:avLst/>
          </a:prstGeom>
        </p:spPr>
        <p:txBody>
          <a:bodyPr wrap="square" tIns="0">
            <a:normAutofit/>
          </a:bodyPr>
          <a:lstStyle>
            <a:defPPr>
              <a:defRPr lang="zh-CN"/>
            </a:defPPr>
            <a:lvl1pPr>
              <a:defRPr>
                <a:solidFill>
                  <a:srgbClr val="E7E6E6">
                    <a:lumMod val="25000"/>
                  </a:srgbClr>
                </a:solidFill>
              </a:defRPr>
            </a:lvl1pPr>
          </a:lstStyle>
          <a:p>
            <a:pPr marL="0" lvl="0" indent="0" algn="l">
              <a:lnSpc>
                <a:spcPct val="120000"/>
              </a:lnSpc>
              <a:spcBef>
                <a:spcPts val="0"/>
              </a:spcBef>
              <a:spcAft>
                <a:spcPts val="0"/>
              </a:spcAft>
              <a:buSzPct val="100000"/>
            </a:pPr>
            <a:r>
              <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在行业分析中，应该正确评价所选行业的基本特点、竞争状况以及未来的发展趋势等内容。</a:t>
            </a:r>
            <a:endPar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cxnSp>
        <p:nvCxnSpPr>
          <p:cNvPr id="6" name="直接连接符 5"/>
          <p:cNvCxnSpPr/>
          <p:nvPr>
            <p:custDataLst>
              <p:tags r:id="rId10"/>
            </p:custDataLst>
          </p:nvPr>
        </p:nvCxnSpPr>
        <p:spPr>
          <a:xfrm>
            <a:off x="960104" y="2910611"/>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7" name="矩形 6"/>
          <p:cNvSpPr/>
          <p:nvPr>
            <p:custDataLst>
              <p:tags r:id="rId11"/>
            </p:custDataLst>
          </p:nvPr>
        </p:nvSpPr>
        <p:spPr>
          <a:xfrm>
            <a:off x="958516" y="1508498"/>
            <a:ext cx="914400" cy="91440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1</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13" name="直接连接符 12"/>
          <p:cNvCxnSpPr/>
          <p:nvPr>
            <p:custDataLst>
              <p:tags r:id="rId12"/>
            </p:custDataLst>
          </p:nvPr>
        </p:nvCxnSpPr>
        <p:spPr>
          <a:xfrm>
            <a:off x="6314156" y="2910611"/>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16" name="矩形 15"/>
          <p:cNvSpPr/>
          <p:nvPr>
            <p:custDataLst>
              <p:tags r:id="rId13"/>
            </p:custDataLst>
          </p:nvPr>
        </p:nvSpPr>
        <p:spPr>
          <a:xfrm>
            <a:off x="6312568" y="1507078"/>
            <a:ext cx="914400" cy="91440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2</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14"/>
            </p:custDataLst>
          </p:nvPr>
        </p:nvSpPr>
        <p:spPr>
          <a:xfrm>
            <a:off x="7395478" y="1857595"/>
            <a:ext cx="3720113" cy="954107"/>
          </a:xfrm>
          <a:prstGeom prst="rect">
            <a:avLst/>
          </a:prstGeom>
        </p:spPr>
        <p:txBody>
          <a:bodyPr wrap="square" tIns="0">
            <a:normAutofit/>
          </a:bodyPr>
          <a:lstStyle>
            <a:defPPr>
              <a:defRPr lang="zh-CN"/>
            </a:defPPr>
            <a:lvl1pPr>
              <a:defRPr>
                <a:solidFill>
                  <a:srgbClr val="E7E6E6">
                    <a:lumMod val="25000"/>
                  </a:srgbClr>
                </a:solidFill>
              </a:defRPr>
            </a:lvl1pPr>
          </a:lstStyle>
          <a:p>
            <a:pPr marL="0" lvl="0" indent="0" algn="l">
              <a:lnSpc>
                <a:spcPct val="120000"/>
              </a:lnSpc>
              <a:spcBef>
                <a:spcPts val="0"/>
              </a:spcBef>
              <a:spcAft>
                <a:spcPts val="0"/>
              </a:spcAft>
              <a:buSzPct val="100000"/>
            </a:pPr>
            <a:r>
              <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介绍企业的目的不是描述整个计划，也不是提供另外一个概要，而是对公司做出介绍，因而重点是公司理念和如何制定公司的战略目标。</a:t>
            </a:r>
            <a:endPar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15"/>
            </p:custDataLst>
          </p:nvPr>
        </p:nvSpPr>
        <p:spPr>
          <a:xfrm>
            <a:off x="7395479" y="1410241"/>
            <a:ext cx="3720112"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marL="0" indent="0" algn="l">
              <a:lnSpc>
                <a:spcPct val="120000"/>
              </a:lnSpc>
              <a:spcBef>
                <a:spcPts val="0"/>
              </a:spcBef>
              <a:spcAft>
                <a:spcPts val="0"/>
              </a:spcAft>
              <a:buSzPct val="100000"/>
            </a:pPr>
            <a:r>
              <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rPr>
              <a:t>企业介绍</a:t>
            </a:r>
            <a:endPar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9" name="文本框 18"/>
          <p:cNvSpPr txBox="1"/>
          <p:nvPr>
            <p:custDataLst>
              <p:tags r:id="rId16"/>
            </p:custDataLst>
          </p:nvPr>
        </p:nvSpPr>
        <p:spPr>
          <a:xfrm>
            <a:off x="2041427" y="1429245"/>
            <a:ext cx="3720112"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marL="0" indent="0" algn="l">
              <a:lnSpc>
                <a:spcPct val="120000"/>
              </a:lnSpc>
              <a:spcBef>
                <a:spcPts val="0"/>
              </a:spcBef>
              <a:spcAft>
                <a:spcPts val="0"/>
              </a:spcAft>
              <a:buSzPct val="100000"/>
            </a:pPr>
            <a:r>
              <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rPr>
              <a:t>计划摘要</a:t>
            </a:r>
            <a:endPar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0" name="文本框 19"/>
          <p:cNvSpPr txBox="1"/>
          <p:nvPr>
            <p:custDataLst>
              <p:tags r:id="rId17"/>
            </p:custDataLst>
          </p:nvPr>
        </p:nvSpPr>
        <p:spPr>
          <a:xfrm>
            <a:off x="2041426" y="1876599"/>
            <a:ext cx="3720113" cy="954107"/>
          </a:xfrm>
          <a:prstGeom prst="rect">
            <a:avLst/>
          </a:prstGeom>
        </p:spPr>
        <p:txBody>
          <a:bodyPr wrap="square" tIns="0">
            <a:normAutofit/>
          </a:bodyPr>
          <a:lstStyle>
            <a:defPPr>
              <a:defRPr lang="zh-CN"/>
            </a:defPPr>
            <a:lvl1pPr>
              <a:defRPr>
                <a:solidFill>
                  <a:srgbClr val="E7E6E6">
                    <a:lumMod val="25000"/>
                  </a:srgbClr>
                </a:solidFill>
              </a:defRPr>
            </a:lvl1pPr>
          </a:lstStyle>
          <a:p>
            <a:pPr marL="0" lvl="0" indent="0" algn="l">
              <a:lnSpc>
                <a:spcPct val="120000"/>
              </a:lnSpc>
              <a:spcBef>
                <a:spcPts val="0"/>
              </a:spcBef>
              <a:spcAft>
                <a:spcPts val="0"/>
              </a:spcAft>
              <a:buSzPct val="100000"/>
            </a:pPr>
            <a:r>
              <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计划摘要列在创业计划书的最前面，它是浓缩了的创业计划书的精华。计划摘要涵盖了计划的要点，以求一目了然，以便读者能在最短的时间内评审计划并做出判断。</a:t>
            </a:r>
            <a:endPar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cxnSp>
        <p:nvCxnSpPr>
          <p:cNvPr id="22" name="直接连接符 21"/>
          <p:cNvCxnSpPr/>
          <p:nvPr>
            <p:custDataLst>
              <p:tags r:id="rId18"/>
            </p:custDataLst>
          </p:nvPr>
        </p:nvCxnSpPr>
        <p:spPr>
          <a:xfrm>
            <a:off x="960104" y="6574689"/>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cxnSp>
        <p:nvCxnSpPr>
          <p:cNvPr id="28" name="直接连接符 27"/>
          <p:cNvCxnSpPr/>
          <p:nvPr>
            <p:custDataLst>
              <p:tags r:id="rId19"/>
            </p:custDataLst>
          </p:nvPr>
        </p:nvCxnSpPr>
        <p:spPr>
          <a:xfrm>
            <a:off x="6314156" y="6574689"/>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34" name="矩形 33"/>
          <p:cNvSpPr/>
          <p:nvPr>
            <p:custDataLst>
              <p:tags r:id="rId20"/>
            </p:custDataLst>
          </p:nvPr>
        </p:nvSpPr>
        <p:spPr>
          <a:xfrm>
            <a:off x="958516" y="5172575"/>
            <a:ext cx="914400" cy="914400"/>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5</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1"/>
          <p:nvPr>
            <p:custDataLst>
              <p:tags r:id="rId21"/>
            </p:custDataLst>
          </p:nvPr>
        </p:nvSpPr>
        <p:spPr>
          <a:xfrm>
            <a:off x="7395479" y="5091903"/>
            <a:ext cx="3720112"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a:lnSpc>
                <a:spcPct val="120000"/>
              </a:lnSpc>
            </a:pPr>
            <a:r>
              <a:rPr lang="zh-CN" altLang="en-US" sz="1800" b="1" spc="300">
                <a:latin typeface="Arial" panose="020B0604020202020204" pitchFamily="34" charset="0"/>
                <a:ea typeface="微软雅黑" panose="020B0503020204020204" charset="-122"/>
                <a:cs typeface="+mn-ea"/>
                <a:sym typeface="Arial" panose="020B0604020202020204" pitchFamily="34" charset="0"/>
              </a:rPr>
              <a:t>市场预测</a:t>
            </a:r>
            <a:endParaRPr lang="zh-CN" altLang="en-US" sz="18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37" name="文本框 36"/>
          <p:cNvSpPr txBox="1"/>
          <p:nvPr>
            <p:custDataLst>
              <p:tags r:id="rId22"/>
            </p:custDataLst>
          </p:nvPr>
        </p:nvSpPr>
        <p:spPr>
          <a:xfrm>
            <a:off x="7395478" y="5539257"/>
            <a:ext cx="3720113" cy="930275"/>
          </a:xfrm>
          <a:prstGeom prst="rect">
            <a:avLst/>
          </a:prstGeom>
        </p:spPr>
        <p:txBody>
          <a:bodyPr wrap="square" tIns="0">
            <a:spAutoFit/>
          </a:bodyPr>
          <a:lstStyle>
            <a:defPPr>
              <a:defRPr lang="zh-CN"/>
            </a:defPPr>
            <a:lvl1pPr>
              <a:defRPr>
                <a:solidFill>
                  <a:srgbClr val="E7E6E6">
                    <a:lumMod val="25000"/>
                  </a:srgbClr>
                </a:solidFill>
              </a:defRPr>
            </a:lvl1pPr>
          </a:lstStyle>
          <a:p>
            <a:pPr>
              <a:lnSpc>
                <a:spcPct val="120000"/>
              </a:lnSpc>
            </a:pPr>
            <a:r>
              <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市场预测首先要对需求进行预测：市场是否存在对这种产品的需求、需求程度是否可以给企业带来所期望的利益等。其次，市场预测还要包括对企业所面对的竞争格局进行分析。</a:t>
            </a:r>
            <a:endPar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38" name="文本框 37"/>
          <p:cNvSpPr txBox="1"/>
          <p:nvPr>
            <p:custDataLst>
              <p:tags r:id="rId23"/>
            </p:custDataLst>
          </p:nvPr>
        </p:nvSpPr>
        <p:spPr>
          <a:xfrm>
            <a:off x="6312568" y="5171155"/>
            <a:ext cx="914400" cy="914400"/>
          </a:xfrm>
          <a:prstGeom prst="rect">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defPPr>
              <a:defRPr lang="zh-CN"/>
            </a:defPPr>
            <a:lvl1pPr algn="ctr">
              <a:defRPr sz="4800">
                <a:solidFill>
                  <a:prstClr val="white"/>
                </a:solidFill>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nSpc>
                <a:spcPct val="120000"/>
              </a:lnSpc>
            </a:pP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6</a:t>
            </a: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9" name="文本框 38"/>
          <p:cNvSpPr txBox="1"/>
          <p:nvPr>
            <p:custDataLst>
              <p:tags r:id="rId24"/>
            </p:custDataLst>
          </p:nvPr>
        </p:nvSpPr>
        <p:spPr>
          <a:xfrm>
            <a:off x="2041427" y="5092347"/>
            <a:ext cx="3720112" cy="137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sp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marL="0" indent="0" algn="l">
              <a:lnSpc>
                <a:spcPct val="120000"/>
              </a:lnSpc>
              <a:spcBef>
                <a:spcPts val="0"/>
              </a:spcBef>
              <a:spcAft>
                <a:spcPts val="0"/>
              </a:spcAft>
              <a:buSzPct val="100000"/>
            </a:pPr>
            <a:r>
              <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rPr>
              <a:t>建立创业管理团队和严密的组织结构，企业管理团队的战斗力，直接决定了企业经营风险的大小。</a:t>
            </a:r>
            <a:endPar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标题 3"/>
          <p:cNvSpPr txBox="1"/>
          <p:nvPr>
            <p:custDataLst>
              <p:tags r:id="rId1"/>
            </p:custDataLst>
          </p:nvPr>
        </p:nvSpPr>
        <p:spPr>
          <a:xfrm>
            <a:off x="838200" y="365126"/>
            <a:ext cx="10515600" cy="9860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gn="ctr">
              <a:lnSpc>
                <a:spcPct val="120000"/>
              </a:lnSpc>
            </a:pPr>
            <a:r>
              <a:rPr lang="zh-CN" altLang="en-US" sz="3600" b="1" spc="300">
                <a:latin typeface="Arial" panose="020B0604020202020204" pitchFamily="34" charset="0"/>
                <a:ea typeface="微软雅黑" panose="020B0503020204020204" charset="-122"/>
                <a:sym typeface="Arial" panose="020B0604020202020204" pitchFamily="34" charset="0"/>
              </a:rPr>
              <a:t>单击此处添加标题</a:t>
            </a:r>
            <a:endParaRPr lang="zh-CN" altLang="en-US" sz="3600" b="1" spc="300">
              <a:latin typeface="Arial" panose="020B0604020202020204" pitchFamily="34" charset="0"/>
              <a:ea typeface="微软雅黑" panose="020B0503020204020204" charset="-122"/>
              <a:sym typeface="Arial" panose="020B0604020202020204" pitchFamily="34" charset="0"/>
            </a:endParaRPr>
          </a:p>
        </p:txBody>
      </p:sp>
      <p:cxnSp>
        <p:nvCxnSpPr>
          <p:cNvPr id="2" name="直接连接符 1"/>
          <p:cNvCxnSpPr/>
          <p:nvPr>
            <p:custDataLst>
              <p:tags r:id="rId2"/>
            </p:custDataLst>
          </p:nvPr>
        </p:nvCxnSpPr>
        <p:spPr>
          <a:xfrm>
            <a:off x="960120" y="5095240"/>
            <a:ext cx="4919345"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cxnSp>
        <p:nvCxnSpPr>
          <p:cNvPr id="3" name="直接连接符 2"/>
          <p:cNvCxnSpPr/>
          <p:nvPr>
            <p:custDataLst>
              <p:tags r:id="rId3"/>
            </p:custDataLst>
          </p:nvPr>
        </p:nvCxnSpPr>
        <p:spPr>
          <a:xfrm>
            <a:off x="6314440" y="5095240"/>
            <a:ext cx="4919345"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36" name="矩形 35"/>
          <p:cNvSpPr/>
          <p:nvPr>
            <p:custDataLst>
              <p:tags r:id="rId4"/>
            </p:custDataLst>
          </p:nvPr>
        </p:nvSpPr>
        <p:spPr>
          <a:xfrm>
            <a:off x="958215" y="3693160"/>
            <a:ext cx="914400" cy="914400"/>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9</a:t>
            </a:r>
            <a:endPar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7395210" y="3612515"/>
            <a:ext cx="371983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marL="0" indent="0" algn="l">
              <a:lnSpc>
                <a:spcPct val="120000"/>
              </a:lnSpc>
              <a:spcBef>
                <a:spcPts val="0"/>
              </a:spcBef>
              <a:spcAft>
                <a:spcPts val="0"/>
              </a:spcAft>
              <a:buSzPct val="100000"/>
            </a:pPr>
            <a:r>
              <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rPr>
              <a:t>财务规划</a:t>
            </a:r>
            <a:endPar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9" name="文本框 8"/>
          <p:cNvSpPr txBox="1"/>
          <p:nvPr>
            <p:custDataLst>
              <p:tags r:id="rId6"/>
            </p:custDataLst>
          </p:nvPr>
        </p:nvSpPr>
        <p:spPr>
          <a:xfrm>
            <a:off x="7395210" y="4059522"/>
            <a:ext cx="3719830" cy="709295"/>
          </a:xfrm>
          <a:prstGeom prst="rect">
            <a:avLst/>
          </a:prstGeom>
        </p:spPr>
        <p:txBody>
          <a:bodyPr wrap="square" tIns="0">
            <a:spAutoFit/>
          </a:bodyPr>
          <a:lstStyle>
            <a:defPPr>
              <a:defRPr lang="zh-CN"/>
            </a:defPPr>
            <a:lvl1pPr>
              <a:defRPr>
                <a:solidFill>
                  <a:srgbClr val="E7E6E6">
                    <a:lumMod val="25000"/>
                  </a:srgbClr>
                </a:solidFill>
              </a:defRPr>
            </a:lvl1pPr>
          </a:lstStyle>
          <a:p>
            <a:pPr marL="0" lvl="0" indent="0" algn="l">
              <a:lnSpc>
                <a:spcPct val="120000"/>
              </a:lnSpc>
              <a:spcBef>
                <a:spcPts val="0"/>
              </a:spcBef>
              <a:spcAft>
                <a:spcPts val="0"/>
              </a:spcAft>
              <a:buSzPct val="100000"/>
            </a:pPr>
            <a:r>
              <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支持企业持续经营的现金流、资产负债表以及损益表的制备。企业赢利多少，多久收回投资；企业资产能否扩张，负债是否安全；等等。</a:t>
            </a:r>
            <a:endPar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7"/>
            </p:custDataLst>
          </p:nvPr>
        </p:nvSpPr>
        <p:spPr>
          <a:xfrm>
            <a:off x="6312535" y="3691255"/>
            <a:ext cx="914400" cy="914400"/>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defPPr>
              <a:defRPr lang="zh-CN"/>
            </a:defPPr>
            <a:lvl1pPr algn="ctr">
              <a:defRPr sz="4800">
                <a:solidFill>
                  <a:prstClr val="white"/>
                </a:solidFill>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nSpc>
                <a:spcPct val="120000"/>
              </a:lnSpc>
            </a:pPr>
            <a:r>
              <a:rPr lang="en-US" dirty="0">
                <a:solidFill>
                  <a:sysClr val="window" lastClr="FFFFFF"/>
                </a:solidFill>
                <a:latin typeface="Arial" panose="020B0604020202020204" pitchFamily="34" charset="0"/>
                <a:ea typeface="微软雅黑" panose="020B0503020204020204" charset="-122"/>
                <a:sym typeface="Arial" panose="020B0604020202020204" pitchFamily="34" charset="0"/>
              </a:rPr>
              <a:t>10</a:t>
            </a:r>
            <a:endParaRPr 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8"/>
            </p:custDataLst>
          </p:nvPr>
        </p:nvSpPr>
        <p:spPr>
          <a:xfrm>
            <a:off x="2041525" y="3596005"/>
            <a:ext cx="371983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marL="0" indent="0" algn="l">
              <a:lnSpc>
                <a:spcPct val="120000"/>
              </a:lnSpc>
              <a:spcBef>
                <a:spcPts val="0"/>
              </a:spcBef>
              <a:spcAft>
                <a:spcPts val="0"/>
              </a:spcAft>
              <a:buSzPct val="100000"/>
            </a:pPr>
            <a:r>
              <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rPr>
              <a:t>制造计划</a:t>
            </a:r>
            <a:endPar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2" name="文本框 11"/>
          <p:cNvSpPr txBox="1"/>
          <p:nvPr>
            <p:custDataLst>
              <p:tags r:id="rId9"/>
            </p:custDataLst>
          </p:nvPr>
        </p:nvSpPr>
        <p:spPr>
          <a:xfrm>
            <a:off x="2041525" y="4043647"/>
            <a:ext cx="3719830" cy="930275"/>
          </a:xfrm>
          <a:prstGeom prst="rect">
            <a:avLst/>
          </a:prstGeom>
        </p:spPr>
        <p:txBody>
          <a:bodyPr wrap="square" tIns="0">
            <a:spAutoFit/>
          </a:bodyPr>
          <a:lstStyle>
            <a:defPPr>
              <a:defRPr lang="zh-CN"/>
            </a:defPPr>
            <a:lvl1pPr>
              <a:defRPr>
                <a:solidFill>
                  <a:srgbClr val="E7E6E6">
                    <a:lumMod val="25000"/>
                  </a:srgbClr>
                </a:solidFill>
              </a:defRPr>
            </a:lvl1pPr>
          </a:lstStyle>
          <a:p>
            <a:pPr marL="0" lvl="0" indent="0" algn="l">
              <a:lnSpc>
                <a:spcPct val="120000"/>
              </a:lnSpc>
              <a:spcBef>
                <a:spcPts val="0"/>
              </a:spcBef>
              <a:spcAft>
                <a:spcPts val="0"/>
              </a:spcAft>
              <a:buSzPct val="100000"/>
            </a:pPr>
            <a:r>
              <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创业计划书中的生产制造计划应包括以下内容：产品制造和技术设备现状；新产品投产计划；技术提升和设备更新的要求；质量控制和质量改进计划。</a:t>
            </a:r>
            <a:endPar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cxnSp>
        <p:nvCxnSpPr>
          <p:cNvPr id="6" name="直接连接符 5"/>
          <p:cNvCxnSpPr/>
          <p:nvPr>
            <p:custDataLst>
              <p:tags r:id="rId10"/>
            </p:custDataLst>
          </p:nvPr>
        </p:nvCxnSpPr>
        <p:spPr>
          <a:xfrm>
            <a:off x="960120" y="3263265"/>
            <a:ext cx="4919345"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7" name="矩形 6"/>
          <p:cNvSpPr/>
          <p:nvPr>
            <p:custDataLst>
              <p:tags r:id="rId11"/>
            </p:custDataLst>
          </p:nvPr>
        </p:nvSpPr>
        <p:spPr>
          <a:xfrm>
            <a:off x="958215" y="1861185"/>
            <a:ext cx="914400" cy="91440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7</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13" name="直接连接符 12"/>
          <p:cNvCxnSpPr/>
          <p:nvPr>
            <p:custDataLst>
              <p:tags r:id="rId12"/>
            </p:custDataLst>
          </p:nvPr>
        </p:nvCxnSpPr>
        <p:spPr>
          <a:xfrm>
            <a:off x="6314440" y="3263265"/>
            <a:ext cx="4919345"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16" name="矩形 15"/>
          <p:cNvSpPr/>
          <p:nvPr>
            <p:custDataLst>
              <p:tags r:id="rId13"/>
            </p:custDataLst>
          </p:nvPr>
        </p:nvSpPr>
        <p:spPr>
          <a:xfrm>
            <a:off x="6312535" y="1859280"/>
            <a:ext cx="914400" cy="91440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rPr>
              <a:t>8</a:t>
            </a:r>
            <a:endParaRPr 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14"/>
            </p:custDataLst>
          </p:nvPr>
        </p:nvSpPr>
        <p:spPr>
          <a:xfrm>
            <a:off x="7395210" y="2209767"/>
            <a:ext cx="3719830" cy="266700"/>
          </a:xfrm>
          <a:prstGeom prst="rect">
            <a:avLst/>
          </a:prstGeom>
        </p:spPr>
        <p:txBody>
          <a:bodyPr wrap="square" tIns="0">
            <a:spAutoFit/>
          </a:bodyPr>
          <a:lstStyle>
            <a:defPPr>
              <a:defRPr lang="zh-CN"/>
            </a:defPPr>
            <a:lvl1pPr>
              <a:defRPr>
                <a:solidFill>
                  <a:srgbClr val="E7E6E6">
                    <a:lumMod val="25000"/>
                  </a:srgbClr>
                </a:solidFill>
              </a:defRPr>
            </a:lvl1pPr>
          </a:lstStyle>
          <a:p>
            <a:pPr marL="0" lvl="0" indent="0" algn="l">
              <a:lnSpc>
                <a:spcPct val="120000"/>
              </a:lnSpc>
              <a:spcBef>
                <a:spcPts val="0"/>
              </a:spcBef>
              <a:spcAft>
                <a:spcPts val="0"/>
              </a:spcAft>
              <a:buSzPct val="100000"/>
            </a:pPr>
            <a:r>
              <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明确提出新创企业的营销战略和实施步骤。</a:t>
            </a:r>
            <a:endPar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15"/>
            </p:custDataLst>
          </p:nvPr>
        </p:nvSpPr>
        <p:spPr>
          <a:xfrm>
            <a:off x="7395210" y="1762760"/>
            <a:ext cx="371983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marL="0" indent="0" algn="l">
              <a:lnSpc>
                <a:spcPct val="120000"/>
              </a:lnSpc>
              <a:spcBef>
                <a:spcPts val="0"/>
              </a:spcBef>
              <a:spcAft>
                <a:spcPts val="0"/>
              </a:spcAft>
              <a:buSzPct val="100000"/>
            </a:pPr>
            <a:r>
              <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rPr>
              <a:t>表明行动的方针</a:t>
            </a:r>
            <a:endPar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9" name="文本框 18"/>
          <p:cNvSpPr txBox="1"/>
          <p:nvPr>
            <p:custDataLst>
              <p:tags r:id="rId16"/>
            </p:custDataLst>
          </p:nvPr>
        </p:nvSpPr>
        <p:spPr>
          <a:xfrm>
            <a:off x="2041525" y="1781810"/>
            <a:ext cx="371983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marL="0" lvl="0" indent="0" algn="l">
              <a:lnSpc>
                <a:spcPct val="120000"/>
              </a:lnSpc>
              <a:spcBef>
                <a:spcPts val="0"/>
              </a:spcBef>
              <a:spcAft>
                <a:spcPts val="0"/>
              </a:spcAft>
              <a:buSzPct val="100000"/>
            </a:pPr>
            <a:r>
              <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rPr>
              <a:t>营销策略</a:t>
            </a:r>
            <a:endPar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0" name="文本框 19"/>
          <p:cNvSpPr txBox="1"/>
          <p:nvPr>
            <p:custDataLst>
              <p:tags r:id="rId17"/>
            </p:custDataLst>
          </p:nvPr>
        </p:nvSpPr>
        <p:spPr>
          <a:xfrm>
            <a:off x="2041525" y="2228817"/>
            <a:ext cx="3719830" cy="930275"/>
          </a:xfrm>
          <a:prstGeom prst="rect">
            <a:avLst/>
          </a:prstGeom>
        </p:spPr>
        <p:txBody>
          <a:bodyPr wrap="square" tIns="0">
            <a:spAutoFit/>
          </a:bodyPr>
          <a:lstStyle>
            <a:defPPr>
              <a:defRPr lang="zh-CN"/>
            </a:defPPr>
            <a:lvl1pPr>
              <a:defRPr>
                <a:solidFill>
                  <a:srgbClr val="E7E6E6">
                    <a:lumMod val="25000"/>
                  </a:srgbClr>
                </a:solidFill>
              </a:defRPr>
            </a:lvl1pPr>
          </a:lstStyle>
          <a:p>
            <a:pPr>
              <a:lnSpc>
                <a:spcPct val="120000"/>
              </a:lnSpc>
            </a:pPr>
            <a:r>
              <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通过对创业宏观环境和产业环境的分析，阐明自己的市场地位，清楚阐明自己的竞争优势和劣势，客观地说明可能遇到的风险和机遇，明确经营战略目标。</a:t>
            </a:r>
            <a:endPar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custDataLst>
              <p:tags r:id="rId1"/>
            </p:custDataLst>
          </p:nvPr>
        </p:nvSpPr>
        <p:spPr>
          <a:xfrm>
            <a:off x="427956" y="1222151"/>
            <a:ext cx="414670" cy="414670"/>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2"/>
            </p:custDataLst>
          </p:nvPr>
        </p:nvSpPr>
        <p:spPr>
          <a:xfrm>
            <a:off x="11360002" y="6030922"/>
            <a:ext cx="414670" cy="414670"/>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3"/>
            </p:custDataLst>
          </p:nvPr>
        </p:nvSpPr>
        <p:spPr>
          <a:xfrm>
            <a:off x="508588" y="1310730"/>
            <a:ext cx="11174819" cy="5050465"/>
          </a:xfrm>
          <a:prstGeom prst="rect">
            <a:avLst/>
          </a:prstGeom>
          <a:solidFill>
            <a:sysClr val="window" lastClr="FFFFFF"/>
          </a:solidFill>
          <a:ln w="19050">
            <a:solidFill>
              <a:srgbClr val="5B9BD5"/>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任意多边形: 形状 6"/>
          <p:cNvSpPr/>
          <p:nvPr>
            <p:custDataLst>
              <p:tags r:id="rId4"/>
            </p:custDataLst>
          </p:nvPr>
        </p:nvSpPr>
        <p:spPr>
          <a:xfrm rot="18900000" flipV="1">
            <a:off x="5391150" y="3031132"/>
            <a:ext cx="1409700" cy="1409700"/>
          </a:xfrm>
          <a:custGeom>
            <a:avLst/>
            <a:gdLst>
              <a:gd name="connsiteX0" fmla="*/ 1340883 w 1409700"/>
              <a:gd name="connsiteY0" fmla="*/ 1340883 h 1409700"/>
              <a:gd name="connsiteX1" fmla="*/ 1409700 w 1409700"/>
              <a:gd name="connsiteY1" fmla="*/ 1174745 h 1409700"/>
              <a:gd name="connsiteX2" fmla="*/ 1409700 w 1409700"/>
              <a:gd name="connsiteY2" fmla="*/ 234955 h 1409700"/>
              <a:gd name="connsiteX3" fmla="*/ 1174745 w 1409700"/>
              <a:gd name="connsiteY3" fmla="*/ 0 h 1409700"/>
              <a:gd name="connsiteX4" fmla="*/ 234955 w 1409700"/>
              <a:gd name="connsiteY4" fmla="*/ 0 h 1409700"/>
              <a:gd name="connsiteX5" fmla="*/ 0 w 1409700"/>
              <a:gd name="connsiteY5" fmla="*/ 234955 h 1409700"/>
              <a:gd name="connsiteX6" fmla="*/ 0 w 1409700"/>
              <a:gd name="connsiteY6" fmla="*/ 1174745 h 1409700"/>
              <a:gd name="connsiteX7" fmla="*/ 18464 w 1409700"/>
              <a:gd name="connsiteY7" fmla="*/ 1266200 h 1409700"/>
              <a:gd name="connsiteX8" fmla="*/ 21982 w 1409700"/>
              <a:gd name="connsiteY8" fmla="*/ 1272682 h 1409700"/>
              <a:gd name="connsiteX9" fmla="*/ 512067 w 1409700"/>
              <a:gd name="connsiteY9" fmla="*/ 782596 h 1409700"/>
              <a:gd name="connsiteX10" fmla="*/ 446197 w 1409700"/>
              <a:gd name="connsiteY10" fmla="*/ 716726 h 1409700"/>
              <a:gd name="connsiteX11" fmla="*/ 762851 w 1409700"/>
              <a:gd name="connsiteY11" fmla="*/ 663552 h 1409700"/>
              <a:gd name="connsiteX12" fmla="*/ 709678 w 1409700"/>
              <a:gd name="connsiteY12" fmla="*/ 980207 h 1409700"/>
              <a:gd name="connsiteX13" fmla="*/ 643808 w 1409700"/>
              <a:gd name="connsiteY13" fmla="*/ 914337 h 1409700"/>
              <a:gd name="connsiteX14" fmla="*/ 161363 w 1409700"/>
              <a:gd name="connsiteY14" fmla="*/ 1396781 h 1409700"/>
              <a:gd name="connsiteX15" fmla="*/ 187603 w 1409700"/>
              <a:gd name="connsiteY15" fmla="*/ 1404927 h 1409700"/>
              <a:gd name="connsiteX16" fmla="*/ 234955 w 1409700"/>
              <a:gd name="connsiteY16" fmla="*/ 1409700 h 1409700"/>
              <a:gd name="connsiteX17" fmla="*/ 1174745 w 1409700"/>
              <a:gd name="connsiteY17" fmla="*/ 1409700 h 1409700"/>
              <a:gd name="connsiteX18" fmla="*/ 1340883 w 1409700"/>
              <a:gd name="connsiteY18" fmla="*/ 1340883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09700" h="1409700">
                <a:moveTo>
                  <a:pt x="1340883" y="1340883"/>
                </a:moveTo>
                <a:cubicBezTo>
                  <a:pt x="1383402" y="1298365"/>
                  <a:pt x="1409700" y="1239626"/>
                  <a:pt x="1409700" y="1174745"/>
                </a:cubicBezTo>
                <a:lnTo>
                  <a:pt x="1409700" y="234955"/>
                </a:lnTo>
                <a:cubicBezTo>
                  <a:pt x="1409700" y="105193"/>
                  <a:pt x="1304507" y="0"/>
                  <a:pt x="1174745" y="0"/>
                </a:cubicBezTo>
                <a:lnTo>
                  <a:pt x="234955" y="0"/>
                </a:lnTo>
                <a:cubicBezTo>
                  <a:pt x="105193" y="0"/>
                  <a:pt x="0" y="105193"/>
                  <a:pt x="0" y="234955"/>
                </a:cubicBezTo>
                <a:lnTo>
                  <a:pt x="0" y="1174745"/>
                </a:lnTo>
                <a:cubicBezTo>
                  <a:pt x="0" y="1207185"/>
                  <a:pt x="6574" y="1238090"/>
                  <a:pt x="18464" y="1266200"/>
                </a:cubicBezTo>
                <a:lnTo>
                  <a:pt x="21982" y="1272682"/>
                </a:lnTo>
                <a:lnTo>
                  <a:pt x="512067" y="782596"/>
                </a:lnTo>
                <a:lnTo>
                  <a:pt x="446197" y="716726"/>
                </a:lnTo>
                <a:lnTo>
                  <a:pt x="762851" y="663552"/>
                </a:lnTo>
                <a:lnTo>
                  <a:pt x="709678" y="980207"/>
                </a:lnTo>
                <a:lnTo>
                  <a:pt x="643808" y="914337"/>
                </a:lnTo>
                <a:lnTo>
                  <a:pt x="161363" y="1396781"/>
                </a:lnTo>
                <a:lnTo>
                  <a:pt x="187603" y="1404927"/>
                </a:lnTo>
                <a:cubicBezTo>
                  <a:pt x="202898" y="1408056"/>
                  <a:pt x="218735" y="1409700"/>
                  <a:pt x="234955" y="1409700"/>
                </a:cubicBezTo>
                <a:lnTo>
                  <a:pt x="1174745" y="1409700"/>
                </a:lnTo>
                <a:cubicBezTo>
                  <a:pt x="1239626" y="1409700"/>
                  <a:pt x="1298365" y="1383402"/>
                  <a:pt x="1340883" y="1340883"/>
                </a:cubicBezTo>
                <a:close/>
              </a:path>
            </a:pathLst>
          </a:custGeom>
          <a:solidFill>
            <a:srgbClr val="3676CC"/>
          </a:solidFill>
          <a:ln w="63500" cmpd="sng">
            <a:noFill/>
          </a:ln>
        </p:spPr>
        <p:style>
          <a:lnRef idx="2">
            <a:srgbClr val="7C8F9B">
              <a:shade val="50000"/>
            </a:srgbClr>
          </a:lnRef>
          <a:fillRef idx="1">
            <a:srgbClr val="7C8F9B"/>
          </a:fillRef>
          <a:effectRef idx="0">
            <a:srgbClr val="7C8F9B"/>
          </a:effectRef>
          <a:fontRef idx="minor">
            <a:srgbClr val="FFFFFF"/>
          </a:fontRef>
        </p:style>
        <p:txBody>
          <a:bodyPr wrap="square" rtlCol="0" anchor="ctr">
            <a:noAutofit/>
          </a:bodyPr>
          <a:lstStyle/>
          <a:p>
            <a:pPr algn="ctr"/>
            <a:endParaRPr lang="zh-CN" altLang="en-US"/>
          </a:p>
        </p:txBody>
      </p:sp>
      <p:sp>
        <p:nvSpPr>
          <p:cNvPr id="11" name="任意多边形: 形状 10"/>
          <p:cNvSpPr/>
          <p:nvPr>
            <p:custDataLst>
              <p:tags r:id="rId5"/>
            </p:custDataLst>
          </p:nvPr>
        </p:nvSpPr>
        <p:spPr>
          <a:xfrm rot="18900000" flipV="1">
            <a:off x="1722154" y="3031132"/>
            <a:ext cx="1409700" cy="1409700"/>
          </a:xfrm>
          <a:custGeom>
            <a:avLst/>
            <a:gdLst>
              <a:gd name="connsiteX0" fmla="*/ 1340883 w 1409700"/>
              <a:gd name="connsiteY0" fmla="*/ 1340883 h 1409700"/>
              <a:gd name="connsiteX1" fmla="*/ 1409700 w 1409700"/>
              <a:gd name="connsiteY1" fmla="*/ 1174745 h 1409700"/>
              <a:gd name="connsiteX2" fmla="*/ 1409700 w 1409700"/>
              <a:gd name="connsiteY2" fmla="*/ 234955 h 1409700"/>
              <a:gd name="connsiteX3" fmla="*/ 1174745 w 1409700"/>
              <a:gd name="connsiteY3" fmla="*/ 0 h 1409700"/>
              <a:gd name="connsiteX4" fmla="*/ 234955 w 1409700"/>
              <a:gd name="connsiteY4" fmla="*/ 0 h 1409700"/>
              <a:gd name="connsiteX5" fmla="*/ 0 w 1409700"/>
              <a:gd name="connsiteY5" fmla="*/ 234955 h 1409700"/>
              <a:gd name="connsiteX6" fmla="*/ 0 w 1409700"/>
              <a:gd name="connsiteY6" fmla="*/ 1174745 h 1409700"/>
              <a:gd name="connsiteX7" fmla="*/ 18464 w 1409700"/>
              <a:gd name="connsiteY7" fmla="*/ 1266200 h 1409700"/>
              <a:gd name="connsiteX8" fmla="*/ 21982 w 1409700"/>
              <a:gd name="connsiteY8" fmla="*/ 1272682 h 1409700"/>
              <a:gd name="connsiteX9" fmla="*/ 512067 w 1409700"/>
              <a:gd name="connsiteY9" fmla="*/ 782596 h 1409700"/>
              <a:gd name="connsiteX10" fmla="*/ 446197 w 1409700"/>
              <a:gd name="connsiteY10" fmla="*/ 716726 h 1409700"/>
              <a:gd name="connsiteX11" fmla="*/ 762851 w 1409700"/>
              <a:gd name="connsiteY11" fmla="*/ 663552 h 1409700"/>
              <a:gd name="connsiteX12" fmla="*/ 709678 w 1409700"/>
              <a:gd name="connsiteY12" fmla="*/ 980207 h 1409700"/>
              <a:gd name="connsiteX13" fmla="*/ 643808 w 1409700"/>
              <a:gd name="connsiteY13" fmla="*/ 914337 h 1409700"/>
              <a:gd name="connsiteX14" fmla="*/ 161363 w 1409700"/>
              <a:gd name="connsiteY14" fmla="*/ 1396781 h 1409700"/>
              <a:gd name="connsiteX15" fmla="*/ 187603 w 1409700"/>
              <a:gd name="connsiteY15" fmla="*/ 1404927 h 1409700"/>
              <a:gd name="connsiteX16" fmla="*/ 234955 w 1409700"/>
              <a:gd name="connsiteY16" fmla="*/ 1409700 h 1409700"/>
              <a:gd name="connsiteX17" fmla="*/ 1174745 w 1409700"/>
              <a:gd name="connsiteY17" fmla="*/ 1409700 h 1409700"/>
              <a:gd name="connsiteX18" fmla="*/ 1340883 w 1409700"/>
              <a:gd name="connsiteY18" fmla="*/ 1340883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09700" h="1409700">
                <a:moveTo>
                  <a:pt x="1340883" y="1340883"/>
                </a:moveTo>
                <a:cubicBezTo>
                  <a:pt x="1383402" y="1298365"/>
                  <a:pt x="1409700" y="1239626"/>
                  <a:pt x="1409700" y="1174745"/>
                </a:cubicBezTo>
                <a:lnTo>
                  <a:pt x="1409700" y="234955"/>
                </a:lnTo>
                <a:cubicBezTo>
                  <a:pt x="1409700" y="105193"/>
                  <a:pt x="1304507" y="0"/>
                  <a:pt x="1174745" y="0"/>
                </a:cubicBezTo>
                <a:lnTo>
                  <a:pt x="234955" y="0"/>
                </a:lnTo>
                <a:cubicBezTo>
                  <a:pt x="105193" y="0"/>
                  <a:pt x="0" y="105193"/>
                  <a:pt x="0" y="234955"/>
                </a:cubicBezTo>
                <a:lnTo>
                  <a:pt x="0" y="1174745"/>
                </a:lnTo>
                <a:cubicBezTo>
                  <a:pt x="0" y="1207185"/>
                  <a:pt x="6574" y="1238090"/>
                  <a:pt x="18464" y="1266200"/>
                </a:cubicBezTo>
                <a:lnTo>
                  <a:pt x="21982" y="1272682"/>
                </a:lnTo>
                <a:lnTo>
                  <a:pt x="512067" y="782596"/>
                </a:lnTo>
                <a:lnTo>
                  <a:pt x="446197" y="716726"/>
                </a:lnTo>
                <a:lnTo>
                  <a:pt x="762851" y="663552"/>
                </a:lnTo>
                <a:lnTo>
                  <a:pt x="709678" y="980207"/>
                </a:lnTo>
                <a:lnTo>
                  <a:pt x="643808" y="914337"/>
                </a:lnTo>
                <a:lnTo>
                  <a:pt x="161363" y="1396781"/>
                </a:lnTo>
                <a:lnTo>
                  <a:pt x="187603" y="1404927"/>
                </a:lnTo>
                <a:cubicBezTo>
                  <a:pt x="202898" y="1408056"/>
                  <a:pt x="218735" y="1409700"/>
                  <a:pt x="234955" y="1409700"/>
                </a:cubicBezTo>
                <a:lnTo>
                  <a:pt x="1174745" y="1409700"/>
                </a:lnTo>
                <a:cubicBezTo>
                  <a:pt x="1239626" y="1409700"/>
                  <a:pt x="1298365" y="1383402"/>
                  <a:pt x="1340883" y="1340883"/>
                </a:cubicBezTo>
                <a:close/>
              </a:path>
            </a:pathLst>
          </a:custGeom>
          <a:solidFill>
            <a:srgbClr val="93A3AD"/>
          </a:solidFill>
          <a:ln w="63500" cmpd="sng">
            <a:noFill/>
          </a:ln>
        </p:spPr>
        <p:style>
          <a:lnRef idx="2">
            <a:srgbClr val="7C8F9B">
              <a:shade val="50000"/>
            </a:srgbClr>
          </a:lnRef>
          <a:fillRef idx="1">
            <a:srgbClr val="7C8F9B"/>
          </a:fillRef>
          <a:effectRef idx="0">
            <a:srgbClr val="7C8F9B"/>
          </a:effectRef>
          <a:fontRef idx="minor">
            <a:srgbClr val="FFFFFF"/>
          </a:fontRef>
        </p:style>
        <p:txBody>
          <a:bodyPr wrap="square" rtlCol="0" anchor="ctr">
            <a:noAutofit/>
          </a:bodyPr>
          <a:lstStyle/>
          <a:p>
            <a:pPr algn="ctr"/>
            <a:endParaRPr lang="zh-CN" altLang="en-US" dirty="0"/>
          </a:p>
        </p:txBody>
      </p:sp>
      <p:sp>
        <p:nvSpPr>
          <p:cNvPr id="15" name="任意多边形: 形状 14"/>
          <p:cNvSpPr/>
          <p:nvPr>
            <p:custDataLst>
              <p:tags r:id="rId6"/>
            </p:custDataLst>
          </p:nvPr>
        </p:nvSpPr>
        <p:spPr>
          <a:xfrm rot="18900000" flipV="1">
            <a:off x="9060146" y="3031132"/>
            <a:ext cx="1409700" cy="1409700"/>
          </a:xfrm>
          <a:custGeom>
            <a:avLst/>
            <a:gdLst>
              <a:gd name="connsiteX0" fmla="*/ 1340883 w 1409700"/>
              <a:gd name="connsiteY0" fmla="*/ 1340883 h 1409700"/>
              <a:gd name="connsiteX1" fmla="*/ 1409700 w 1409700"/>
              <a:gd name="connsiteY1" fmla="*/ 1174745 h 1409700"/>
              <a:gd name="connsiteX2" fmla="*/ 1409700 w 1409700"/>
              <a:gd name="connsiteY2" fmla="*/ 234955 h 1409700"/>
              <a:gd name="connsiteX3" fmla="*/ 1174745 w 1409700"/>
              <a:gd name="connsiteY3" fmla="*/ 0 h 1409700"/>
              <a:gd name="connsiteX4" fmla="*/ 234955 w 1409700"/>
              <a:gd name="connsiteY4" fmla="*/ 0 h 1409700"/>
              <a:gd name="connsiteX5" fmla="*/ 0 w 1409700"/>
              <a:gd name="connsiteY5" fmla="*/ 234955 h 1409700"/>
              <a:gd name="connsiteX6" fmla="*/ 0 w 1409700"/>
              <a:gd name="connsiteY6" fmla="*/ 1174745 h 1409700"/>
              <a:gd name="connsiteX7" fmla="*/ 18464 w 1409700"/>
              <a:gd name="connsiteY7" fmla="*/ 1266200 h 1409700"/>
              <a:gd name="connsiteX8" fmla="*/ 21982 w 1409700"/>
              <a:gd name="connsiteY8" fmla="*/ 1272682 h 1409700"/>
              <a:gd name="connsiteX9" fmla="*/ 512067 w 1409700"/>
              <a:gd name="connsiteY9" fmla="*/ 782596 h 1409700"/>
              <a:gd name="connsiteX10" fmla="*/ 446197 w 1409700"/>
              <a:gd name="connsiteY10" fmla="*/ 716726 h 1409700"/>
              <a:gd name="connsiteX11" fmla="*/ 762851 w 1409700"/>
              <a:gd name="connsiteY11" fmla="*/ 663552 h 1409700"/>
              <a:gd name="connsiteX12" fmla="*/ 709678 w 1409700"/>
              <a:gd name="connsiteY12" fmla="*/ 980207 h 1409700"/>
              <a:gd name="connsiteX13" fmla="*/ 643808 w 1409700"/>
              <a:gd name="connsiteY13" fmla="*/ 914337 h 1409700"/>
              <a:gd name="connsiteX14" fmla="*/ 161363 w 1409700"/>
              <a:gd name="connsiteY14" fmla="*/ 1396781 h 1409700"/>
              <a:gd name="connsiteX15" fmla="*/ 187603 w 1409700"/>
              <a:gd name="connsiteY15" fmla="*/ 1404927 h 1409700"/>
              <a:gd name="connsiteX16" fmla="*/ 234955 w 1409700"/>
              <a:gd name="connsiteY16" fmla="*/ 1409700 h 1409700"/>
              <a:gd name="connsiteX17" fmla="*/ 1174745 w 1409700"/>
              <a:gd name="connsiteY17" fmla="*/ 1409700 h 1409700"/>
              <a:gd name="connsiteX18" fmla="*/ 1340883 w 1409700"/>
              <a:gd name="connsiteY18" fmla="*/ 1340883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09700" h="1409700">
                <a:moveTo>
                  <a:pt x="1340883" y="1340883"/>
                </a:moveTo>
                <a:cubicBezTo>
                  <a:pt x="1383402" y="1298365"/>
                  <a:pt x="1409700" y="1239626"/>
                  <a:pt x="1409700" y="1174745"/>
                </a:cubicBezTo>
                <a:lnTo>
                  <a:pt x="1409700" y="234955"/>
                </a:lnTo>
                <a:cubicBezTo>
                  <a:pt x="1409700" y="105193"/>
                  <a:pt x="1304507" y="0"/>
                  <a:pt x="1174745" y="0"/>
                </a:cubicBezTo>
                <a:lnTo>
                  <a:pt x="234955" y="0"/>
                </a:lnTo>
                <a:cubicBezTo>
                  <a:pt x="105193" y="0"/>
                  <a:pt x="0" y="105193"/>
                  <a:pt x="0" y="234955"/>
                </a:cubicBezTo>
                <a:lnTo>
                  <a:pt x="0" y="1174745"/>
                </a:lnTo>
                <a:cubicBezTo>
                  <a:pt x="0" y="1207185"/>
                  <a:pt x="6574" y="1238090"/>
                  <a:pt x="18464" y="1266200"/>
                </a:cubicBezTo>
                <a:lnTo>
                  <a:pt x="21982" y="1272682"/>
                </a:lnTo>
                <a:lnTo>
                  <a:pt x="512067" y="782596"/>
                </a:lnTo>
                <a:lnTo>
                  <a:pt x="446197" y="716726"/>
                </a:lnTo>
                <a:lnTo>
                  <a:pt x="762851" y="663552"/>
                </a:lnTo>
                <a:lnTo>
                  <a:pt x="709678" y="980207"/>
                </a:lnTo>
                <a:lnTo>
                  <a:pt x="643808" y="914337"/>
                </a:lnTo>
                <a:lnTo>
                  <a:pt x="161363" y="1396781"/>
                </a:lnTo>
                <a:lnTo>
                  <a:pt x="187603" y="1404927"/>
                </a:lnTo>
                <a:cubicBezTo>
                  <a:pt x="202898" y="1408056"/>
                  <a:pt x="218735" y="1409700"/>
                  <a:pt x="234955" y="1409700"/>
                </a:cubicBezTo>
                <a:lnTo>
                  <a:pt x="1174745" y="1409700"/>
                </a:lnTo>
                <a:cubicBezTo>
                  <a:pt x="1239626" y="1409700"/>
                  <a:pt x="1298365" y="1383402"/>
                  <a:pt x="1340883" y="1340883"/>
                </a:cubicBezTo>
                <a:close/>
              </a:path>
            </a:pathLst>
          </a:custGeom>
          <a:solidFill>
            <a:srgbClr val="B2BEC4"/>
          </a:solidFill>
          <a:ln w="63500" cmpd="sng">
            <a:noFill/>
          </a:ln>
        </p:spPr>
        <p:style>
          <a:lnRef idx="2">
            <a:srgbClr val="7C8F9B">
              <a:shade val="50000"/>
            </a:srgbClr>
          </a:lnRef>
          <a:fillRef idx="1">
            <a:srgbClr val="7C8F9B"/>
          </a:fillRef>
          <a:effectRef idx="0">
            <a:srgbClr val="7C8F9B"/>
          </a:effectRef>
          <a:fontRef idx="minor">
            <a:srgbClr val="FFFFFF"/>
          </a:fontRef>
        </p:style>
        <p:txBody>
          <a:bodyPr wrap="square" rtlCol="0" anchor="ctr">
            <a:noAutofit/>
          </a:bodyPr>
          <a:lstStyle/>
          <a:p>
            <a:pPr algn="ctr"/>
            <a:endParaRPr lang="zh-CN" altLang="en-US"/>
          </a:p>
        </p:txBody>
      </p:sp>
      <p:sp>
        <p:nvSpPr>
          <p:cNvPr id="5" name="文本框 4"/>
          <p:cNvSpPr txBox="1"/>
          <p:nvPr>
            <p:custDataLst>
              <p:tags r:id="rId7"/>
            </p:custDataLst>
          </p:nvPr>
        </p:nvSpPr>
        <p:spPr>
          <a:xfrm>
            <a:off x="8550401" y="4960888"/>
            <a:ext cx="2429189" cy="392512"/>
          </a:xfrm>
          <a:prstGeom prst="rect">
            <a:avLst/>
          </a:prstGeom>
          <a:noFill/>
          <a:ln>
            <a:noFill/>
          </a:ln>
        </p:spPr>
        <p:txBody>
          <a:bodyPr wrap="square" lIns="91440" tIns="46800" rIns="91440" bIns="0" anchor="ctr" anchorCtr="0">
            <a:normAutofit lnSpcReduction="10000"/>
          </a:bodyPr>
          <a:lstStyle>
            <a:defPPr>
              <a:defRPr lang="zh-CN"/>
            </a:defPPr>
            <a:lvl1pPr algn="ctr">
              <a:lnSpc>
                <a:spcPct val="120000"/>
              </a:lnSpc>
              <a:buSzPct val="25000"/>
              <a:defRPr sz="2000" b="1" spc="300">
                <a:solidFill>
                  <a:srgbClr val="000000">
                    <a:lumMod val="85000"/>
                    <a:lumOff val="15000"/>
                  </a:srgbClr>
                </a:solidFill>
                <a:latin typeface="微软雅黑" panose="020B0503020204020204" charset="-122"/>
                <a:ea typeface="微软雅黑" panose="020B0503020204020204" charset="-122"/>
              </a:defRPr>
            </a:lvl1pPr>
          </a:lstStyle>
          <a:p>
            <a:pPr marL="0" indent="0" algn="ctr">
              <a:lnSpc>
                <a:spcPct val="120000"/>
              </a:lnSpc>
              <a:spcBef>
                <a:spcPts val="0"/>
              </a:spcBef>
              <a:spcAft>
                <a:spcPts val="0"/>
              </a:spcAft>
            </a:pPr>
            <a:r>
              <a:rPr lang="zh-CN" altLang="en-US" sz="2000"/>
              <a:t>（3）针对性强</a:t>
            </a:r>
            <a:endParaRPr lang="zh-CN" altLang="en-US"/>
          </a:p>
        </p:txBody>
      </p:sp>
      <p:sp>
        <p:nvSpPr>
          <p:cNvPr id="13" name="文本框 12"/>
          <p:cNvSpPr txBox="1"/>
          <p:nvPr>
            <p:custDataLst>
              <p:tags r:id="rId8"/>
            </p:custDataLst>
          </p:nvPr>
        </p:nvSpPr>
        <p:spPr>
          <a:xfrm>
            <a:off x="9883980" y="3382413"/>
            <a:ext cx="438912" cy="598415"/>
          </a:xfrm>
          <a:prstGeom prst="rect">
            <a:avLst/>
          </a:prstGeom>
          <a:noFill/>
        </p:spPr>
        <p:txBody>
          <a:bodyPr wrap="none" rtlCol="0">
            <a:noAutofit/>
          </a:bodyPr>
          <a:lstStyle>
            <a:defPPr>
              <a:defRPr lang="zh-CN"/>
            </a:defPPr>
            <a:lvl1pPr lvl="0" defTabSz="913765">
              <a:buSzPct val="25000"/>
              <a:defRPr sz="3600" b="1" spc="120">
                <a:solidFill>
                  <a:srgbClr val="FFFFFF"/>
                </a:solidFill>
                <a:latin typeface="Arial" panose="020B0604020202020204" pitchFamily="34" charset="0"/>
                <a:ea typeface="微软雅黑" panose="020B0503020204020204" charset="-122"/>
                <a:cs typeface="Arial" panose="020B0604020202020204" pitchFamily="34" charset="0"/>
              </a:defRPr>
            </a:lvl1pPr>
          </a:lstStyle>
          <a:p>
            <a:r>
              <a:rPr lang="en-US" altLang="zh-CN"/>
              <a:t>3</a:t>
            </a:r>
            <a:endParaRPr lang="zh-CN" altLang="en-US"/>
          </a:p>
        </p:txBody>
      </p:sp>
      <p:sp>
        <p:nvSpPr>
          <p:cNvPr id="19" name="文本框 18"/>
          <p:cNvSpPr txBox="1"/>
          <p:nvPr>
            <p:custDataLst>
              <p:tags r:id="rId9"/>
            </p:custDataLst>
          </p:nvPr>
        </p:nvSpPr>
        <p:spPr>
          <a:xfrm>
            <a:off x="1212410" y="4960888"/>
            <a:ext cx="2429189" cy="392512"/>
          </a:xfrm>
          <a:prstGeom prst="rect">
            <a:avLst/>
          </a:prstGeom>
          <a:noFill/>
          <a:ln>
            <a:noFill/>
          </a:ln>
        </p:spPr>
        <p:txBody>
          <a:bodyPr wrap="square" lIns="91440" tIns="46800" rIns="91440" bIns="0" anchor="ctr" anchorCtr="0">
            <a:normAutofit lnSpcReduction="10000"/>
          </a:bodyPr>
          <a:lstStyle>
            <a:defPPr>
              <a:defRPr lang="zh-CN"/>
            </a:defPPr>
            <a:lvl1pPr algn="ctr">
              <a:lnSpc>
                <a:spcPct val="120000"/>
              </a:lnSpc>
              <a:buSzPct val="25000"/>
              <a:defRPr sz="2000" b="1" spc="300">
                <a:solidFill>
                  <a:srgbClr val="000000">
                    <a:lumMod val="85000"/>
                    <a:lumOff val="15000"/>
                  </a:srgbClr>
                </a:solidFill>
                <a:latin typeface="微软雅黑" panose="020B0503020204020204" charset="-122"/>
                <a:ea typeface="微软雅黑" panose="020B0503020204020204" charset="-122"/>
              </a:defRPr>
            </a:lvl1pPr>
          </a:lstStyle>
          <a:p>
            <a:pPr marL="0" indent="0" algn="ctr">
              <a:lnSpc>
                <a:spcPct val="120000"/>
              </a:lnSpc>
              <a:spcBef>
                <a:spcPts val="0"/>
              </a:spcBef>
              <a:spcAft>
                <a:spcPts val="0"/>
              </a:spcAft>
            </a:pPr>
            <a:r>
              <a:rPr lang="zh-CN" altLang="en-US" sz="2000"/>
              <a:t>（1）具体</a:t>
            </a:r>
            <a:endParaRPr lang="zh-CN" altLang="en-US"/>
          </a:p>
        </p:txBody>
      </p:sp>
      <p:sp>
        <p:nvSpPr>
          <p:cNvPr id="20" name="文本框 19"/>
          <p:cNvSpPr txBox="1"/>
          <p:nvPr>
            <p:custDataLst>
              <p:tags r:id="rId10"/>
            </p:custDataLst>
          </p:nvPr>
        </p:nvSpPr>
        <p:spPr>
          <a:xfrm>
            <a:off x="2545988" y="3382413"/>
            <a:ext cx="438912" cy="598415"/>
          </a:xfrm>
          <a:prstGeom prst="rect">
            <a:avLst/>
          </a:prstGeom>
          <a:noFill/>
        </p:spPr>
        <p:txBody>
          <a:bodyPr wrap="none" rtlCol="0">
            <a:noAutofit/>
          </a:bodyPr>
          <a:lstStyle>
            <a:defPPr>
              <a:defRPr lang="zh-CN"/>
            </a:defPPr>
            <a:lvl1pPr lvl="0" defTabSz="913765">
              <a:buSzPct val="25000"/>
              <a:defRPr sz="3600" b="1" spc="120">
                <a:solidFill>
                  <a:srgbClr val="FFFFFF"/>
                </a:solidFill>
                <a:latin typeface="Arial" panose="020B0604020202020204" pitchFamily="34" charset="0"/>
                <a:ea typeface="微软雅黑" panose="020B0503020204020204" charset="-122"/>
                <a:cs typeface="Arial" panose="020B0604020202020204" pitchFamily="34" charset="0"/>
              </a:defRPr>
            </a:lvl1pPr>
          </a:lstStyle>
          <a:p>
            <a:r>
              <a:rPr lang="en-US" altLang="zh-CN"/>
              <a:t>1</a:t>
            </a:r>
            <a:endParaRPr lang="zh-CN" altLang="en-US"/>
          </a:p>
        </p:txBody>
      </p:sp>
      <p:sp>
        <p:nvSpPr>
          <p:cNvPr id="28" name="文本框 27"/>
          <p:cNvSpPr txBox="1"/>
          <p:nvPr>
            <p:custDataLst>
              <p:tags r:id="rId11"/>
            </p:custDataLst>
          </p:nvPr>
        </p:nvSpPr>
        <p:spPr>
          <a:xfrm>
            <a:off x="4881407" y="4960888"/>
            <a:ext cx="2429188" cy="392512"/>
          </a:xfrm>
          <a:prstGeom prst="rect">
            <a:avLst/>
          </a:prstGeom>
          <a:noFill/>
          <a:ln>
            <a:noFill/>
          </a:ln>
        </p:spPr>
        <p:txBody>
          <a:bodyPr wrap="square" lIns="91440" tIns="46800" rIns="91440" bIns="0" anchor="ctr" anchorCtr="0">
            <a:normAutofit lnSpcReduction="10000"/>
          </a:bodyPr>
          <a:lstStyle>
            <a:defPPr>
              <a:defRPr lang="zh-CN"/>
            </a:defPPr>
            <a:lvl1pPr algn="ctr">
              <a:lnSpc>
                <a:spcPct val="120000"/>
              </a:lnSpc>
              <a:buSzPct val="25000"/>
              <a:defRPr sz="2000" b="1" spc="300">
                <a:solidFill>
                  <a:srgbClr val="000000">
                    <a:lumMod val="85000"/>
                    <a:lumOff val="15000"/>
                  </a:srgbClr>
                </a:solidFill>
                <a:latin typeface="微软雅黑" panose="020B0503020204020204" charset="-122"/>
                <a:ea typeface="微软雅黑" panose="020B0503020204020204" charset="-122"/>
              </a:defRPr>
            </a:lvl1pPr>
          </a:lstStyle>
          <a:p>
            <a:pPr marL="0" indent="0" algn="ctr">
              <a:lnSpc>
                <a:spcPct val="120000"/>
              </a:lnSpc>
              <a:spcBef>
                <a:spcPts val="0"/>
              </a:spcBef>
              <a:spcAft>
                <a:spcPts val="0"/>
              </a:spcAft>
            </a:pPr>
            <a:r>
              <a:rPr lang="zh-CN" altLang="en-US" sz="2000"/>
              <a:t>（2）可行</a:t>
            </a:r>
            <a:endParaRPr lang="zh-CN" altLang="en-US"/>
          </a:p>
        </p:txBody>
      </p:sp>
      <p:sp>
        <p:nvSpPr>
          <p:cNvPr id="30" name="文本框 29"/>
          <p:cNvSpPr txBox="1"/>
          <p:nvPr>
            <p:custDataLst>
              <p:tags r:id="rId12"/>
            </p:custDataLst>
          </p:nvPr>
        </p:nvSpPr>
        <p:spPr>
          <a:xfrm>
            <a:off x="6214984" y="3382413"/>
            <a:ext cx="438912" cy="598415"/>
          </a:xfrm>
          <a:prstGeom prst="rect">
            <a:avLst/>
          </a:prstGeom>
          <a:noFill/>
        </p:spPr>
        <p:txBody>
          <a:bodyPr wrap="none" rtlCol="0">
            <a:noAutofit/>
          </a:bodyPr>
          <a:lstStyle>
            <a:defPPr>
              <a:defRPr lang="zh-CN"/>
            </a:defPPr>
            <a:lvl1pPr lvl="0" defTabSz="913765">
              <a:buSzPct val="25000"/>
              <a:defRPr sz="3600" b="1" spc="120">
                <a:solidFill>
                  <a:srgbClr val="FFFFFF"/>
                </a:solidFill>
                <a:latin typeface="Arial" panose="020B0604020202020204" pitchFamily="34" charset="0"/>
                <a:ea typeface="微软雅黑" panose="020B0503020204020204" charset="-122"/>
                <a:cs typeface="Arial" panose="020B0604020202020204" pitchFamily="34" charset="0"/>
              </a:defRPr>
            </a:lvl1pPr>
          </a:lstStyle>
          <a:p>
            <a:r>
              <a:rPr lang="en-US" altLang="zh-CN"/>
              <a:t>2</a:t>
            </a:r>
            <a:endParaRPr lang="zh-CN" altLang="en-US"/>
          </a:p>
        </p:txBody>
      </p:sp>
      <p:sp>
        <p:nvSpPr>
          <p:cNvPr id="33" name="文本框 32"/>
          <p:cNvSpPr txBox="1"/>
          <p:nvPr>
            <p:custDataLst>
              <p:tags r:id="rId13"/>
            </p:custDataLst>
          </p:nvPr>
        </p:nvSpPr>
        <p:spPr>
          <a:xfrm>
            <a:off x="8417560" y="5518150"/>
            <a:ext cx="2694940" cy="506095"/>
          </a:xfrm>
          <a:prstGeom prst="rect">
            <a:avLst/>
          </a:prstGeom>
          <a:noFill/>
          <a:ln>
            <a:noFill/>
          </a:ln>
        </p:spPr>
        <p:txBody>
          <a:bodyPr wrap="square" lIns="91440" tIns="0" rIns="91440" bIns="45720" anchor="t" anchorCtr="0">
            <a:normAutofit lnSpcReduction="10000"/>
          </a:bodyPr>
          <a:lstStyle>
            <a:defPPr>
              <a:defRPr lang="zh-CN"/>
            </a:defPPr>
            <a:lvl1pPr algn="ctr" defTabSz="913765">
              <a:lnSpc>
                <a:spcPct val="150000"/>
              </a:lnSpc>
              <a:buSzPct val="50000"/>
              <a:defRPr sz="1300" spc="200">
                <a:solidFill>
                  <a:srgbClr val="000000">
                    <a:lumMod val="65000"/>
                    <a:lumOff val="35000"/>
                  </a:srgbClr>
                </a:solidFill>
                <a:latin typeface="微软雅黑" panose="020B0503020204020204" charset="-122"/>
                <a:ea typeface="微软雅黑" panose="020B0503020204020204" charset="-122"/>
              </a:defRPr>
            </a:lvl1pPr>
            <a:lvl2pPr defTabSz="913765"/>
            <a:lvl3pPr defTabSz="913765"/>
            <a:lvl4pPr defTabSz="913765"/>
            <a:lvl5pPr defTabSz="913765"/>
            <a:lvl6pPr defTabSz="913765"/>
            <a:lvl7pPr defTabSz="913765"/>
            <a:lvl8pPr defTabSz="913765"/>
            <a:lvl9pPr defTabSz="913765"/>
          </a:lstStyle>
          <a:p>
            <a:pPr marL="0" lvl="0" indent="0" algn="ctr">
              <a:lnSpc>
                <a:spcPct val="120000"/>
              </a:lnSpc>
              <a:spcBef>
                <a:spcPts val="0"/>
              </a:spcBef>
              <a:spcAft>
                <a:spcPts val="0"/>
              </a:spcAft>
            </a:pPr>
            <a:r>
              <a:rPr lang="zh-CN" altLang="en-US" sz="1300" spc="150"/>
              <a:t>不但直接指向目标，而且指向本人与目标的差距。</a:t>
            </a:r>
            <a:endParaRPr lang="zh-CN" altLang="en-US" sz="1300" spc="150"/>
          </a:p>
        </p:txBody>
      </p:sp>
      <p:sp>
        <p:nvSpPr>
          <p:cNvPr id="34" name="文本框 33"/>
          <p:cNvSpPr txBox="1"/>
          <p:nvPr>
            <p:custDataLst>
              <p:tags r:id="rId14"/>
            </p:custDataLst>
          </p:nvPr>
        </p:nvSpPr>
        <p:spPr>
          <a:xfrm>
            <a:off x="1079500" y="5518150"/>
            <a:ext cx="2694940" cy="506095"/>
          </a:xfrm>
          <a:prstGeom prst="rect">
            <a:avLst/>
          </a:prstGeom>
          <a:noFill/>
          <a:ln>
            <a:noFill/>
          </a:ln>
        </p:spPr>
        <p:txBody>
          <a:bodyPr wrap="square" lIns="91440" tIns="0" rIns="91440" bIns="45720" anchor="t" anchorCtr="0">
            <a:normAutofit lnSpcReduction="10000"/>
          </a:bodyPr>
          <a:lstStyle>
            <a:defPPr>
              <a:defRPr lang="zh-CN"/>
            </a:defPPr>
            <a:lvl1pPr algn="ctr" defTabSz="913765">
              <a:lnSpc>
                <a:spcPct val="150000"/>
              </a:lnSpc>
              <a:buSzPct val="50000"/>
              <a:defRPr sz="1300" spc="200">
                <a:solidFill>
                  <a:srgbClr val="000000">
                    <a:lumMod val="65000"/>
                    <a:lumOff val="35000"/>
                  </a:srgbClr>
                </a:solidFill>
                <a:latin typeface="微软雅黑" panose="020B0503020204020204" charset="-122"/>
                <a:ea typeface="微软雅黑" panose="020B0503020204020204" charset="-122"/>
              </a:defRPr>
            </a:lvl1pPr>
            <a:lvl2pPr defTabSz="913765"/>
            <a:lvl3pPr defTabSz="913765"/>
            <a:lvl4pPr defTabSz="913765"/>
            <a:lvl5pPr defTabSz="913765"/>
            <a:lvl6pPr defTabSz="913765"/>
            <a:lvl7pPr defTabSz="913765"/>
            <a:lvl8pPr defTabSz="913765"/>
            <a:lvl9pPr defTabSz="913765"/>
          </a:lstStyle>
          <a:p>
            <a:pPr marL="0" lvl="0" indent="0" algn="ctr">
              <a:lnSpc>
                <a:spcPct val="120000"/>
              </a:lnSpc>
              <a:spcBef>
                <a:spcPts val="0"/>
              </a:spcBef>
              <a:spcAft>
                <a:spcPts val="0"/>
              </a:spcAft>
            </a:pPr>
            <a:r>
              <a:rPr lang="zh-CN" altLang="en-US" sz="1300" spc="150"/>
              <a:t>强调可操作性。</a:t>
            </a:r>
            <a:endParaRPr lang="zh-CN" altLang="en-US" sz="1300" spc="150"/>
          </a:p>
        </p:txBody>
      </p:sp>
      <p:sp>
        <p:nvSpPr>
          <p:cNvPr id="35" name="文本框 34"/>
          <p:cNvSpPr txBox="1"/>
          <p:nvPr>
            <p:custDataLst>
              <p:tags r:id="rId15"/>
            </p:custDataLst>
          </p:nvPr>
        </p:nvSpPr>
        <p:spPr>
          <a:xfrm>
            <a:off x="4748530" y="5518150"/>
            <a:ext cx="2694940" cy="506095"/>
          </a:xfrm>
          <a:prstGeom prst="rect">
            <a:avLst/>
          </a:prstGeom>
          <a:noFill/>
          <a:ln>
            <a:noFill/>
          </a:ln>
        </p:spPr>
        <p:txBody>
          <a:bodyPr wrap="square" lIns="91440" tIns="0" rIns="91440" bIns="45720" anchor="t" anchorCtr="0">
            <a:normAutofit lnSpcReduction="10000"/>
          </a:bodyPr>
          <a:lstStyle>
            <a:defPPr>
              <a:defRPr lang="zh-CN"/>
            </a:defPPr>
            <a:lvl1pPr algn="ctr" defTabSz="913765">
              <a:lnSpc>
                <a:spcPct val="150000"/>
              </a:lnSpc>
              <a:buSzPct val="50000"/>
              <a:defRPr sz="1300" spc="200">
                <a:solidFill>
                  <a:srgbClr val="000000">
                    <a:lumMod val="65000"/>
                    <a:lumOff val="35000"/>
                  </a:srgbClr>
                </a:solidFill>
                <a:latin typeface="微软雅黑" panose="020B0503020204020204" charset="-122"/>
                <a:ea typeface="微软雅黑" panose="020B0503020204020204" charset="-122"/>
              </a:defRPr>
            </a:lvl1pPr>
            <a:lvl2pPr defTabSz="913765"/>
            <a:lvl3pPr defTabSz="913765"/>
            <a:lvl4pPr defTabSz="913765"/>
            <a:lvl5pPr defTabSz="913765"/>
            <a:lvl6pPr defTabSz="913765"/>
            <a:lvl7pPr defTabSz="913765"/>
            <a:lvl8pPr defTabSz="913765"/>
            <a:lvl9pPr defTabSz="913765"/>
          </a:lstStyle>
          <a:p>
            <a:pPr marL="0" lvl="0" indent="0" algn="ctr">
              <a:lnSpc>
                <a:spcPct val="120000"/>
              </a:lnSpc>
              <a:spcBef>
                <a:spcPts val="0"/>
              </a:spcBef>
              <a:spcAft>
                <a:spcPts val="0"/>
              </a:spcAft>
            </a:pPr>
            <a:r>
              <a:rPr lang="zh-CN" altLang="en-US" sz="1300" spc="150"/>
              <a:t>强调符合自身条件和外部环境。</a:t>
            </a:r>
            <a:endParaRPr lang="zh-CN" altLang="en-US" sz="1300" spc="150"/>
          </a:p>
        </p:txBody>
      </p:sp>
      <p:sp>
        <p:nvSpPr>
          <p:cNvPr id="31" name="文本框 30"/>
          <p:cNvSpPr txBox="1"/>
          <p:nvPr>
            <p:custDataLst>
              <p:tags r:id="rId16"/>
            </p:custDataLst>
          </p:nvPr>
        </p:nvSpPr>
        <p:spPr>
          <a:xfrm>
            <a:off x="2549761" y="1650712"/>
            <a:ext cx="7103146" cy="880757"/>
          </a:xfrm>
          <a:prstGeom prst="rect">
            <a:avLst/>
          </a:prstGeom>
          <a:noFill/>
        </p:spPr>
        <p:txBody>
          <a:bodyPr wrap="square" lIns="90000" tIns="46800" rIns="90000" bIns="46800" rtlCol="0">
            <a:normAutofit/>
          </a:bodyPr>
          <a:lstStyle>
            <a:defPPr>
              <a:defRPr lang="zh-CN"/>
            </a:defPPr>
            <a:lvl1pPr algn="ctr">
              <a:lnSpc>
                <a:spcPct val="120000"/>
              </a:lnSpc>
              <a:tabLst>
                <a:tab pos="4937125" algn="l"/>
                <a:tab pos="7262495" algn="l"/>
              </a:tabLst>
              <a:defRPr sz="1600" b="1">
                <a:solidFill>
                  <a:srgbClr val="000000">
                    <a:lumMod val="65000"/>
                    <a:lumOff val="35000"/>
                  </a:srgbClr>
                </a:solidFill>
                <a:latin typeface="微软雅黑" panose="020B0503020204020204" charset="-122"/>
                <a:ea typeface="微软雅黑" panose="020B0503020204020204" charset="-122"/>
              </a:defRPr>
            </a:lvl1pPr>
          </a:lstStyle>
          <a:p>
            <a:pPr marL="0" lvl="0" indent="0" algn="ctr">
              <a:lnSpc>
                <a:spcPct val="120000"/>
              </a:lnSpc>
              <a:spcBef>
                <a:spcPts val="0"/>
              </a:spcBef>
              <a:spcAft>
                <a:spcPts val="0"/>
              </a:spcAft>
              <a:buSzPct val="100000"/>
            </a:pPr>
            <a:r>
              <a:rPr lang="zh-CN" altLang="en-US" sz="1600" spc="150"/>
              <a:t>职业生涯规划的措施包括标准、办法、时间三方面要素。一个好的职业生涯规划必须做到符合以下3 点要求。</a:t>
            </a:r>
            <a:endParaRPr lang="zh-CN" altLang="en-US" sz="1600" spc="150"/>
          </a:p>
        </p:txBody>
      </p:sp>
      <p:sp>
        <p:nvSpPr>
          <p:cNvPr id="32" name="文本框 31"/>
          <p:cNvSpPr txBox="1"/>
          <p:nvPr>
            <p:custDataLst>
              <p:tags r:id="rId17"/>
            </p:custDataLst>
          </p:nvPr>
        </p:nvSpPr>
        <p:spPr>
          <a:xfrm>
            <a:off x="2549761" y="503163"/>
            <a:ext cx="7103146" cy="645160"/>
          </a:xfrm>
          <a:prstGeom prst="rect">
            <a:avLst/>
          </a:prstGeom>
          <a:noFill/>
          <a:ln>
            <a:noFill/>
          </a:ln>
        </p:spPr>
        <p:txBody>
          <a:bodyPr wrap="square" lIns="91440" tIns="45720" rIns="91440" bIns="45720" anchor="b" anchorCtr="0">
            <a:spAutoFit/>
          </a:bodyPr>
          <a:lstStyle>
            <a:defPPr>
              <a:defRPr lang="zh-CN"/>
            </a:defPPr>
            <a:lvl1pPr algn="ctr" defTabSz="913765">
              <a:buSzPct val="25000"/>
              <a:tabLst>
                <a:tab pos="4210050" algn="l"/>
              </a:tabLst>
              <a:defRPr sz="3600" b="1" spc="300">
                <a:solidFill>
                  <a:srgbClr val="000000">
                    <a:lumMod val="85000"/>
                    <a:lumOff val="15000"/>
                  </a:srgbClr>
                </a:solidFill>
                <a:latin typeface="微软雅黑" panose="020B0503020204020204" charset="-122"/>
                <a:ea typeface="微软雅黑" panose="020B0503020204020204" charset="-122"/>
              </a:defRPr>
            </a:lvl1pPr>
            <a:lvl2pPr defTabSz="913765"/>
            <a:lvl3pPr defTabSz="913765"/>
            <a:lvl4pPr defTabSz="913765"/>
            <a:lvl5pPr defTabSz="913765"/>
            <a:lvl6pPr defTabSz="913765"/>
            <a:lvl7pPr defTabSz="913765"/>
            <a:lvl8pPr defTabSz="913765"/>
            <a:lvl9pPr defTabSz="913765"/>
          </a:lstStyle>
          <a:p>
            <a:pPr marL="0" indent="0" algn="ctr">
              <a:lnSpc>
                <a:spcPct val="100000"/>
              </a:lnSpc>
              <a:spcBef>
                <a:spcPts val="0"/>
              </a:spcBef>
              <a:spcAft>
                <a:spcPts val="0"/>
              </a:spcAft>
            </a:pPr>
            <a:r>
              <a:rPr lang="zh-CN" altLang="en-US" sz="3600"/>
              <a:t>制定发展措施</a:t>
            </a:r>
            <a:endParaRPr lang="zh-CN" altLang="en-US" sz="3600"/>
          </a:p>
        </p:txBody>
      </p:sp>
      <p:sp>
        <p:nvSpPr>
          <p:cNvPr id="37" name="PA_ImportSvg_636718445943352887"/>
          <p:cNvSpPr/>
          <p:nvPr>
            <p:custDataLst>
              <p:tags r:id="rId18"/>
            </p:custDataLst>
          </p:nvPr>
        </p:nvSpPr>
        <p:spPr>
          <a:xfrm>
            <a:off x="9749278" y="1552508"/>
            <a:ext cx="345958" cy="321526"/>
          </a:xfrm>
          <a:custGeom>
            <a:avLst/>
            <a:gdLst/>
            <a:ahLst/>
            <a:cxnLst/>
            <a:rect l="l" t="t" r="r" b="b"/>
            <a:pathLst>
              <a:path w="7500390" h="6970701">
                <a:moveTo>
                  <a:pt x="4271037" y="6663269"/>
                </a:moveTo>
                <a:lnTo>
                  <a:pt x="4271037" y="5411687"/>
                </a:lnTo>
                <a:cubicBezTo>
                  <a:pt x="4271037" y="5241974"/>
                  <a:pt x="4408758" y="5104383"/>
                  <a:pt x="4578340" y="5104383"/>
                </a:cubicBezTo>
                <a:cubicBezTo>
                  <a:pt x="5183974" y="5104383"/>
                  <a:pt x="5513386" y="4483404"/>
                  <a:pt x="5559032" y="3257442"/>
                </a:cubicBezTo>
                <a:lnTo>
                  <a:pt x="4578340" y="3257442"/>
                </a:lnTo>
                <a:cubicBezTo>
                  <a:pt x="4408627" y="3257442"/>
                  <a:pt x="4271037" y="3119721"/>
                  <a:pt x="4271037" y="2950138"/>
                </a:cubicBezTo>
                <a:lnTo>
                  <a:pt x="4271037" y="307563"/>
                </a:lnTo>
                <a:cubicBezTo>
                  <a:pt x="4271037" y="137850"/>
                  <a:pt x="4408758" y="260"/>
                  <a:pt x="4578340" y="260"/>
                </a:cubicBezTo>
                <a:lnTo>
                  <a:pt x="7193085" y="260"/>
                </a:lnTo>
                <a:cubicBezTo>
                  <a:pt x="7362798" y="260"/>
                  <a:pt x="7500389" y="137980"/>
                  <a:pt x="7500389" y="307563"/>
                </a:cubicBezTo>
                <a:lnTo>
                  <a:pt x="7500389" y="2950138"/>
                </a:lnTo>
                <a:cubicBezTo>
                  <a:pt x="7500389" y="3537825"/>
                  <a:pt x="7441087" y="4077004"/>
                  <a:pt x="7324694" y="4553239"/>
                </a:cubicBezTo>
                <a:cubicBezTo>
                  <a:pt x="7205051" y="5041440"/>
                  <a:pt x="7021422" y="5468257"/>
                  <a:pt x="6778883" y="5821988"/>
                </a:cubicBezTo>
                <a:cubicBezTo>
                  <a:pt x="6529581" y="6185472"/>
                  <a:pt x="6217466" y="6470667"/>
                  <a:pt x="5851641" y="6669380"/>
                </a:cubicBezTo>
                <a:cubicBezTo>
                  <a:pt x="5483085" y="6869264"/>
                  <a:pt x="5054707" y="6970701"/>
                  <a:pt x="4578211" y="6970701"/>
                </a:cubicBezTo>
                <a:cubicBezTo>
                  <a:pt x="4408627" y="6970572"/>
                  <a:pt x="4271037" y="6832851"/>
                  <a:pt x="4271037" y="6663269"/>
                </a:cubicBezTo>
                <a:close/>
                <a:moveTo>
                  <a:pt x="307303" y="5104254"/>
                </a:moveTo>
                <a:cubicBezTo>
                  <a:pt x="137590" y="5104254"/>
                  <a:pt x="0" y="5241975"/>
                  <a:pt x="0" y="5411558"/>
                </a:cubicBezTo>
                <a:lnTo>
                  <a:pt x="0" y="6663139"/>
                </a:lnTo>
                <a:cubicBezTo>
                  <a:pt x="0" y="6832852"/>
                  <a:pt x="137590" y="6970443"/>
                  <a:pt x="307303" y="6970443"/>
                </a:cubicBezTo>
                <a:cubicBezTo>
                  <a:pt x="783539" y="6970443"/>
                  <a:pt x="1212177" y="6869006"/>
                  <a:pt x="1580473" y="6669122"/>
                </a:cubicBezTo>
                <a:cubicBezTo>
                  <a:pt x="1946428" y="6470408"/>
                  <a:pt x="2258543" y="6185344"/>
                  <a:pt x="2507845" y="5821729"/>
                </a:cubicBezTo>
                <a:cubicBezTo>
                  <a:pt x="2750384" y="5467999"/>
                  <a:pt x="2934012" y="5041182"/>
                  <a:pt x="3053657" y="4552721"/>
                </a:cubicBezTo>
                <a:cubicBezTo>
                  <a:pt x="3170180" y="4076485"/>
                  <a:pt x="3229351" y="3537306"/>
                  <a:pt x="3229351" y="2949879"/>
                </a:cubicBezTo>
                <a:lnTo>
                  <a:pt x="3229351" y="307304"/>
                </a:lnTo>
                <a:cubicBezTo>
                  <a:pt x="3229351" y="137591"/>
                  <a:pt x="3091631" y="1"/>
                  <a:pt x="2922048" y="1"/>
                </a:cubicBezTo>
                <a:lnTo>
                  <a:pt x="307303" y="0"/>
                </a:lnTo>
                <a:cubicBezTo>
                  <a:pt x="137590" y="0"/>
                  <a:pt x="0" y="137720"/>
                  <a:pt x="0" y="307303"/>
                </a:cubicBezTo>
                <a:lnTo>
                  <a:pt x="0" y="2949878"/>
                </a:lnTo>
                <a:cubicBezTo>
                  <a:pt x="0" y="3119591"/>
                  <a:pt x="137590" y="3257182"/>
                  <a:pt x="307303" y="3257182"/>
                </a:cubicBezTo>
                <a:lnTo>
                  <a:pt x="1274210" y="3257182"/>
                </a:lnTo>
                <a:cubicBezTo>
                  <a:pt x="1229084" y="4483275"/>
                  <a:pt x="904354" y="5104254"/>
                  <a:pt x="307303" y="5104254"/>
                </a:cubicBezTo>
                <a:close/>
              </a:path>
            </a:pathLst>
          </a:custGeom>
          <a:solidFill>
            <a:srgbClr val="000000">
              <a:lumMod val="65000"/>
              <a:lumOff val="35000"/>
            </a:srgbClr>
          </a:solidFill>
          <a:ln w="12700" cap="flat" cmpd="sng" algn="ctr">
            <a:noFill/>
            <a:prstDash val="solid"/>
            <a:miter lim="800000"/>
          </a:ln>
          <a:effectLst/>
        </p:spPr>
        <p:style>
          <a:lnRef idx="2">
            <a:srgbClr val="7C8F9B">
              <a:shade val="50000"/>
            </a:srgbClr>
          </a:lnRef>
          <a:fillRef idx="1">
            <a:srgbClr val="7C8F9B"/>
          </a:fillRef>
          <a:effectRef idx="0">
            <a:srgbClr val="7C8F9B"/>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38" name="PA_ImportSvg_636718446044148652"/>
          <p:cNvSpPr/>
          <p:nvPr>
            <p:custDataLst>
              <p:tags r:id="rId19"/>
            </p:custDataLst>
          </p:nvPr>
        </p:nvSpPr>
        <p:spPr>
          <a:xfrm>
            <a:off x="2096764" y="1523884"/>
            <a:ext cx="345958" cy="321514"/>
          </a:xfrm>
          <a:custGeom>
            <a:avLst/>
            <a:gdLst/>
            <a:ahLst/>
            <a:cxnLst/>
            <a:rect l="l" t="t" r="r" b="b"/>
            <a:pathLst>
              <a:path w="7500388" h="6970445">
                <a:moveTo>
                  <a:pt x="3229352" y="307305"/>
                </a:moveTo>
                <a:lnTo>
                  <a:pt x="3229352" y="1558887"/>
                </a:lnTo>
                <a:cubicBezTo>
                  <a:pt x="3229352" y="1728600"/>
                  <a:pt x="3091761" y="1866191"/>
                  <a:pt x="2922048" y="1866191"/>
                </a:cubicBezTo>
                <a:cubicBezTo>
                  <a:pt x="2316415" y="1866191"/>
                  <a:pt x="1987003" y="2487300"/>
                  <a:pt x="1941356" y="3713262"/>
                </a:cubicBezTo>
                <a:lnTo>
                  <a:pt x="2922048" y="3713262"/>
                </a:lnTo>
                <a:cubicBezTo>
                  <a:pt x="3091761" y="3713262"/>
                  <a:pt x="3229352" y="3850983"/>
                  <a:pt x="3229352" y="4020566"/>
                </a:cubicBezTo>
                <a:lnTo>
                  <a:pt x="3229352" y="6663141"/>
                </a:lnTo>
                <a:cubicBezTo>
                  <a:pt x="3229352" y="6832854"/>
                  <a:pt x="3091761" y="6970444"/>
                  <a:pt x="2922048" y="6970444"/>
                </a:cubicBezTo>
                <a:lnTo>
                  <a:pt x="307303" y="6970444"/>
                </a:lnTo>
                <a:cubicBezTo>
                  <a:pt x="137460" y="6970444"/>
                  <a:pt x="0" y="6832723"/>
                  <a:pt x="0" y="6663141"/>
                </a:cubicBezTo>
                <a:lnTo>
                  <a:pt x="0" y="4020566"/>
                </a:lnTo>
                <a:cubicBezTo>
                  <a:pt x="0" y="3432879"/>
                  <a:pt x="59171" y="2893570"/>
                  <a:pt x="175825" y="2417464"/>
                </a:cubicBezTo>
                <a:cubicBezTo>
                  <a:pt x="295469" y="1929264"/>
                  <a:pt x="479097" y="1502446"/>
                  <a:pt x="721506" y="1148715"/>
                </a:cubicBezTo>
                <a:cubicBezTo>
                  <a:pt x="970938" y="785231"/>
                  <a:pt x="1282923" y="500036"/>
                  <a:pt x="1648878" y="301322"/>
                </a:cubicBezTo>
                <a:cubicBezTo>
                  <a:pt x="2017304" y="101439"/>
                  <a:pt x="2445682" y="1"/>
                  <a:pt x="2922178" y="1"/>
                </a:cubicBezTo>
                <a:cubicBezTo>
                  <a:pt x="3091761" y="2"/>
                  <a:pt x="3229352" y="137592"/>
                  <a:pt x="3229352" y="307305"/>
                </a:cubicBezTo>
                <a:close/>
                <a:moveTo>
                  <a:pt x="7193085" y="1866191"/>
                </a:moveTo>
                <a:cubicBezTo>
                  <a:pt x="7362798" y="1866191"/>
                  <a:pt x="7500388" y="1728470"/>
                  <a:pt x="7500388" y="1558887"/>
                </a:cubicBezTo>
                <a:lnTo>
                  <a:pt x="7500388" y="307305"/>
                </a:lnTo>
                <a:cubicBezTo>
                  <a:pt x="7500388" y="137593"/>
                  <a:pt x="7362798" y="2"/>
                  <a:pt x="7193085" y="2"/>
                </a:cubicBezTo>
                <a:cubicBezTo>
                  <a:pt x="6716719" y="2"/>
                  <a:pt x="6288341" y="101440"/>
                  <a:pt x="5919914" y="301323"/>
                </a:cubicBezTo>
                <a:cubicBezTo>
                  <a:pt x="5553959" y="500037"/>
                  <a:pt x="5241844" y="785232"/>
                  <a:pt x="4992412" y="1148716"/>
                </a:cubicBezTo>
                <a:cubicBezTo>
                  <a:pt x="4750003" y="1502447"/>
                  <a:pt x="4566374" y="1929264"/>
                  <a:pt x="4446731" y="2417594"/>
                </a:cubicBezTo>
                <a:cubicBezTo>
                  <a:pt x="4330207" y="2893830"/>
                  <a:pt x="4271036" y="3433139"/>
                  <a:pt x="4271036" y="4020566"/>
                </a:cubicBezTo>
                <a:lnTo>
                  <a:pt x="4271036" y="6663142"/>
                </a:lnTo>
                <a:cubicBezTo>
                  <a:pt x="4271036" y="6832854"/>
                  <a:pt x="4408627" y="6970445"/>
                  <a:pt x="4578340" y="6970445"/>
                </a:cubicBezTo>
                <a:lnTo>
                  <a:pt x="7192954" y="6970445"/>
                </a:lnTo>
                <a:cubicBezTo>
                  <a:pt x="7362667" y="6970445"/>
                  <a:pt x="7500258" y="6832724"/>
                  <a:pt x="7500258" y="6663142"/>
                </a:cubicBezTo>
                <a:lnTo>
                  <a:pt x="7500258" y="4020566"/>
                </a:lnTo>
                <a:cubicBezTo>
                  <a:pt x="7500258" y="3850854"/>
                  <a:pt x="7362667" y="3713263"/>
                  <a:pt x="7192954" y="3713263"/>
                </a:cubicBezTo>
                <a:lnTo>
                  <a:pt x="6226308" y="3713262"/>
                </a:lnTo>
                <a:cubicBezTo>
                  <a:pt x="6271304" y="2487300"/>
                  <a:pt x="6595904" y="1866191"/>
                  <a:pt x="7193085" y="1866191"/>
                </a:cubicBezTo>
                <a:close/>
              </a:path>
            </a:pathLst>
          </a:custGeom>
          <a:solidFill>
            <a:srgbClr val="000000">
              <a:lumMod val="65000"/>
              <a:lumOff val="35000"/>
            </a:srgbClr>
          </a:solidFill>
          <a:ln w="12700" cap="flat" cmpd="sng" algn="ctr">
            <a:noFill/>
            <a:prstDash val="solid"/>
            <a:miter lim="800000"/>
          </a:ln>
          <a:effectLst/>
        </p:spPr>
        <p:style>
          <a:lnRef idx="2">
            <a:srgbClr val="7C8F9B">
              <a:shade val="50000"/>
            </a:srgbClr>
          </a:lnRef>
          <a:fillRef idx="1">
            <a:srgbClr val="7C8F9B"/>
          </a:fillRef>
          <a:effectRef idx="0">
            <a:srgbClr val="7C8F9B"/>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Tree>
    <p:custDataLst>
      <p:tags r:id="rId20"/>
    </p:custDataLst>
  </p:cSld>
  <p:clrMapOvr>
    <a:masterClrMapping/>
  </p:clrMapOvr>
  <p:transition spd="slow" advClick="0" advTm="1000">
    <p:push dir="u"/>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custDataLst>
              <p:tags r:id="rId1"/>
            </p:custDataLst>
          </p:nvPr>
        </p:nvSpPr>
        <p:spPr>
          <a:xfrm>
            <a:off x="8268670" y="0"/>
            <a:ext cx="3923329" cy="6857999"/>
          </a:xfrm>
          <a:prstGeom prst="rect">
            <a:avLst/>
          </a:prstGeom>
          <a:solidFill>
            <a:srgbClr val="30626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pic>
        <p:nvPicPr>
          <p:cNvPr id="27" name="Picture 8"/>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5907017" y="10307"/>
            <a:ext cx="5147278" cy="6881098"/>
          </a:xfrm>
          <a:prstGeom prst="rect">
            <a:avLst/>
          </a:prstGeom>
        </p:spPr>
      </p:pic>
      <p:sp>
        <p:nvSpPr>
          <p:cNvPr id="16" name="Title 15"/>
          <p:cNvSpPr>
            <a:spLocks noGrp="1"/>
          </p:cNvSpPr>
          <p:nvPr>
            <p:custDataLst>
              <p:tags r:id="rId4"/>
            </p:custDataLst>
          </p:nvPr>
        </p:nvSpPr>
        <p:spPr>
          <a:xfrm>
            <a:off x="252095" y="264795"/>
            <a:ext cx="5919470" cy="1375410"/>
          </a:xfrm>
          <a:prstGeom prst="rect">
            <a:avLst/>
          </a:prstGeom>
        </p:spPr>
        <p:txBody>
          <a:bodyPr vert="horz" wrap="square" lIns="93600" tIns="46800" rIns="90000" bIns="0" rtlCol="0" anchor="t" anchorCtr="0">
            <a:spAutoFit/>
          </a:bodyPr>
          <a:lstStyle>
            <a:lvl1pPr algn="l" defTabSz="914400" rtl="0" eaLnBrk="1" fontAlgn="auto" latinLnBrk="0" hangingPunct="1">
              <a:lnSpc>
                <a:spcPct val="100000"/>
              </a:lnSpc>
              <a:spcBef>
                <a:spcPct val="0"/>
              </a:spcBef>
              <a:buNone/>
              <a:defRPr sz="2400" b="1" u="none" strike="noStrike" kern="1200" cap="none" spc="200" normalizeH="0">
                <a:solidFill>
                  <a:srgbClr val="000000"/>
                </a:solidFill>
                <a:uFillTx/>
                <a:latin typeface="微软雅黑" panose="020B0503020204020204" charset="-122"/>
                <a:ea typeface="微软雅黑" panose="020B0503020204020204" charset="-122"/>
                <a:cs typeface="+mn-ea"/>
              </a:defRPr>
            </a:lvl1pPr>
          </a:lstStyle>
          <a:p>
            <a:pPr>
              <a:lnSpc>
                <a:spcPct val="120000"/>
              </a:lnSpc>
            </a:pPr>
            <a:r>
              <a:rPr lang="zh-CN" altLang="en-US" spc="300">
                <a:solidFill>
                  <a:srgbClr val="055740"/>
                </a:solidFill>
                <a:latin typeface="汉仪旗黑-80S" panose="00020600040101010101" pitchFamily="18" charset="-122"/>
                <a:ea typeface="汉仪旗黑-80S" panose="00020600040101010101" pitchFamily="18" charset="-122"/>
              </a:rPr>
              <a:t>成功的创业者并不是在盲目地冒险，他们采用一种快速且费用很低的方法。其关键要素如下。</a:t>
            </a:r>
            <a:endParaRPr lang="zh-CN" altLang="en-US" spc="300">
              <a:solidFill>
                <a:srgbClr val="055740"/>
              </a:solidFill>
              <a:latin typeface="汉仪旗黑-80S" panose="00020600040101010101" pitchFamily="18" charset="-122"/>
              <a:ea typeface="汉仪旗黑-80S" panose="00020600040101010101" pitchFamily="18" charset="-122"/>
            </a:endParaRPr>
          </a:p>
        </p:txBody>
      </p:sp>
      <p:grpSp>
        <p:nvGrpSpPr>
          <p:cNvPr id="7" name="组合 6"/>
          <p:cNvGrpSpPr/>
          <p:nvPr/>
        </p:nvGrpSpPr>
        <p:grpSpPr>
          <a:xfrm>
            <a:off x="756285" y="2154555"/>
            <a:ext cx="4747260" cy="897255"/>
            <a:chOff x="1191" y="3393"/>
            <a:chExt cx="7476" cy="1413"/>
          </a:xfrm>
        </p:grpSpPr>
        <p:sp>
          <p:nvSpPr>
            <p:cNvPr id="37" name="TextBox 36"/>
            <p:cNvSpPr txBox="1"/>
            <p:nvPr>
              <p:custDataLst>
                <p:tags r:id="rId5"/>
              </p:custDataLst>
            </p:nvPr>
          </p:nvSpPr>
          <p:spPr>
            <a:xfrm>
              <a:off x="2692" y="3393"/>
              <a:ext cx="5975" cy="1236"/>
            </a:xfrm>
            <a:prstGeom prst="rect">
              <a:avLst/>
            </a:prstGeom>
            <a:noFill/>
          </p:spPr>
          <p:txBody>
            <a:bodyPr wrap="square" lIns="90000" tIns="46800" rIns="90000" bIns="0" rtlCol="0" anchor="t" anchorCtr="0">
              <a:spAutoFit/>
            </a:bodyPr>
            <a:lstStyle/>
            <a:p>
              <a:pPr>
                <a:lnSpc>
                  <a:spcPct val="120000"/>
                </a:lnSpc>
              </a:pPr>
              <a:r>
                <a:rPr lang="zh-CN" altLang="en-US" sz="2000" spc="300">
                  <a:solidFill>
                    <a:srgbClr val="000000">
                      <a:lumMod val="65000"/>
                      <a:lumOff val="35000"/>
                    </a:srgbClr>
                  </a:solidFill>
                  <a:latin typeface="微软雅黑" panose="020B0503020204020204" charset="-122"/>
                  <a:ea typeface="微软雅黑" panose="020B0503020204020204" charset="-122"/>
                </a:rPr>
                <a:t>第一，快速筛选机会，将没有前途的创业项目淘汰。</a:t>
              </a:r>
              <a:endParaRPr lang="zh-CN" altLang="en-US" sz="2000" spc="300">
                <a:solidFill>
                  <a:srgbClr val="000000">
                    <a:lumMod val="65000"/>
                    <a:lumOff val="35000"/>
                  </a:srgbClr>
                </a:solidFill>
                <a:latin typeface="微软雅黑" panose="020B0503020204020204" charset="-122"/>
                <a:ea typeface="微软雅黑" panose="020B0503020204020204" charset="-122"/>
              </a:endParaRPr>
            </a:p>
          </p:txBody>
        </p:sp>
        <p:sp>
          <p:nvSpPr>
            <p:cNvPr id="39" name="Round Diagonal Corner Rectangle 38"/>
            <p:cNvSpPr/>
            <p:nvPr>
              <p:custDataLst>
                <p:tags r:id="rId6"/>
              </p:custDataLst>
            </p:nvPr>
          </p:nvSpPr>
          <p:spPr>
            <a:xfrm flipV="1">
              <a:off x="1191" y="3672"/>
              <a:ext cx="1134" cy="1134"/>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sp>
          <p:nvSpPr>
            <p:cNvPr id="40" name="Freeform 11"/>
            <p:cNvSpPr>
              <a:spLocks noEditPoints="1"/>
            </p:cNvSpPr>
            <p:nvPr>
              <p:custDataLst>
                <p:tags r:id="rId7"/>
              </p:custDataLst>
            </p:nvPr>
          </p:nvSpPr>
          <p:spPr bwMode="auto">
            <a:xfrm>
              <a:off x="1546" y="3883"/>
              <a:ext cx="425" cy="713"/>
            </a:xfrm>
            <a:custGeom>
              <a:avLst/>
              <a:gdLst>
                <a:gd name="T0" fmla="*/ 40 w 72"/>
                <a:gd name="T1" fmla="*/ 8 h 120"/>
                <a:gd name="T2" fmla="*/ 40 w 72"/>
                <a:gd name="T3" fmla="*/ 48 h 120"/>
                <a:gd name="T4" fmla="*/ 64 w 72"/>
                <a:gd name="T5" fmla="*/ 48 h 120"/>
                <a:gd name="T6" fmla="*/ 32 w 72"/>
                <a:gd name="T7" fmla="*/ 112 h 120"/>
                <a:gd name="T8" fmla="*/ 32 w 72"/>
                <a:gd name="T9" fmla="*/ 72 h 120"/>
                <a:gd name="T10" fmla="*/ 8 w 72"/>
                <a:gd name="T11" fmla="*/ 72 h 120"/>
                <a:gd name="T12" fmla="*/ 40 w 72"/>
                <a:gd name="T13" fmla="*/ 8 h 120"/>
                <a:gd name="T14" fmla="*/ 40 w 72"/>
                <a:gd name="T15" fmla="*/ 0 h 120"/>
                <a:gd name="T16" fmla="*/ 33 w 72"/>
                <a:gd name="T17" fmla="*/ 4 h 120"/>
                <a:gd name="T18" fmla="*/ 1 w 72"/>
                <a:gd name="T19" fmla="*/ 68 h 120"/>
                <a:gd name="T20" fmla="*/ 1 w 72"/>
                <a:gd name="T21" fmla="*/ 76 h 120"/>
                <a:gd name="T22" fmla="*/ 8 w 72"/>
                <a:gd name="T23" fmla="*/ 80 h 120"/>
                <a:gd name="T24" fmla="*/ 24 w 72"/>
                <a:gd name="T25" fmla="*/ 80 h 120"/>
                <a:gd name="T26" fmla="*/ 24 w 72"/>
                <a:gd name="T27" fmla="*/ 112 h 120"/>
                <a:gd name="T28" fmla="*/ 30 w 72"/>
                <a:gd name="T29" fmla="*/ 120 h 120"/>
                <a:gd name="T30" fmla="*/ 32 w 72"/>
                <a:gd name="T31" fmla="*/ 120 h 120"/>
                <a:gd name="T32" fmla="*/ 39 w 72"/>
                <a:gd name="T33" fmla="*/ 116 h 120"/>
                <a:gd name="T34" fmla="*/ 71 w 72"/>
                <a:gd name="T35" fmla="*/ 52 h 120"/>
                <a:gd name="T36" fmla="*/ 71 w 72"/>
                <a:gd name="T37" fmla="*/ 44 h 120"/>
                <a:gd name="T38" fmla="*/ 64 w 72"/>
                <a:gd name="T39" fmla="*/ 40 h 120"/>
                <a:gd name="T40" fmla="*/ 48 w 72"/>
                <a:gd name="T41" fmla="*/ 40 h 120"/>
                <a:gd name="T42" fmla="*/ 48 w 72"/>
                <a:gd name="T43" fmla="*/ 8 h 120"/>
                <a:gd name="T44" fmla="*/ 42 w 72"/>
                <a:gd name="T45" fmla="*/ 0 h 120"/>
                <a:gd name="T46" fmla="*/ 40 w 72"/>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120">
                  <a:moveTo>
                    <a:pt x="40" y="8"/>
                  </a:moveTo>
                  <a:cubicBezTo>
                    <a:pt x="40" y="48"/>
                    <a:pt x="40" y="48"/>
                    <a:pt x="40" y="48"/>
                  </a:cubicBezTo>
                  <a:cubicBezTo>
                    <a:pt x="64" y="48"/>
                    <a:pt x="64" y="48"/>
                    <a:pt x="64" y="48"/>
                  </a:cubicBezTo>
                  <a:cubicBezTo>
                    <a:pt x="32" y="112"/>
                    <a:pt x="32" y="112"/>
                    <a:pt x="32" y="112"/>
                  </a:cubicBezTo>
                  <a:cubicBezTo>
                    <a:pt x="32" y="72"/>
                    <a:pt x="32" y="72"/>
                    <a:pt x="32" y="72"/>
                  </a:cubicBezTo>
                  <a:cubicBezTo>
                    <a:pt x="8" y="72"/>
                    <a:pt x="8" y="72"/>
                    <a:pt x="8" y="72"/>
                  </a:cubicBezTo>
                  <a:cubicBezTo>
                    <a:pt x="40" y="8"/>
                    <a:pt x="40" y="8"/>
                    <a:pt x="40" y="8"/>
                  </a:cubicBezTo>
                  <a:moveTo>
                    <a:pt x="40" y="0"/>
                  </a:moveTo>
                  <a:cubicBezTo>
                    <a:pt x="37" y="0"/>
                    <a:pt x="34" y="2"/>
                    <a:pt x="33" y="4"/>
                  </a:cubicBezTo>
                  <a:cubicBezTo>
                    <a:pt x="1" y="68"/>
                    <a:pt x="1" y="68"/>
                    <a:pt x="1" y="68"/>
                  </a:cubicBezTo>
                  <a:cubicBezTo>
                    <a:pt x="0" y="71"/>
                    <a:pt x="0" y="74"/>
                    <a:pt x="1" y="76"/>
                  </a:cubicBezTo>
                  <a:cubicBezTo>
                    <a:pt x="3" y="79"/>
                    <a:pt x="5" y="80"/>
                    <a:pt x="8" y="80"/>
                  </a:cubicBezTo>
                  <a:cubicBezTo>
                    <a:pt x="24" y="80"/>
                    <a:pt x="24" y="80"/>
                    <a:pt x="24" y="80"/>
                  </a:cubicBezTo>
                  <a:cubicBezTo>
                    <a:pt x="24" y="112"/>
                    <a:pt x="24" y="112"/>
                    <a:pt x="24" y="112"/>
                  </a:cubicBezTo>
                  <a:cubicBezTo>
                    <a:pt x="24" y="116"/>
                    <a:pt x="27" y="119"/>
                    <a:pt x="30" y="120"/>
                  </a:cubicBezTo>
                  <a:cubicBezTo>
                    <a:pt x="31" y="120"/>
                    <a:pt x="31" y="120"/>
                    <a:pt x="32" y="120"/>
                  </a:cubicBezTo>
                  <a:cubicBezTo>
                    <a:pt x="35" y="120"/>
                    <a:pt x="38" y="118"/>
                    <a:pt x="39" y="116"/>
                  </a:cubicBezTo>
                  <a:cubicBezTo>
                    <a:pt x="71" y="52"/>
                    <a:pt x="71" y="52"/>
                    <a:pt x="71" y="52"/>
                  </a:cubicBezTo>
                  <a:cubicBezTo>
                    <a:pt x="72" y="49"/>
                    <a:pt x="72" y="46"/>
                    <a:pt x="71" y="44"/>
                  </a:cubicBezTo>
                  <a:cubicBezTo>
                    <a:pt x="69" y="41"/>
                    <a:pt x="67" y="40"/>
                    <a:pt x="64" y="40"/>
                  </a:cubicBezTo>
                  <a:cubicBezTo>
                    <a:pt x="48" y="40"/>
                    <a:pt x="48" y="40"/>
                    <a:pt x="48" y="40"/>
                  </a:cubicBezTo>
                  <a:cubicBezTo>
                    <a:pt x="48" y="8"/>
                    <a:pt x="48" y="8"/>
                    <a:pt x="48" y="8"/>
                  </a:cubicBezTo>
                  <a:cubicBezTo>
                    <a:pt x="48" y="4"/>
                    <a:pt x="45" y="1"/>
                    <a:pt x="42" y="0"/>
                  </a:cubicBezTo>
                  <a:cubicBezTo>
                    <a:pt x="41" y="0"/>
                    <a:pt x="41" y="0"/>
                    <a:pt x="40" y="0"/>
                  </a:cubicBezTo>
                  <a:close/>
                </a:path>
              </a:pathLst>
            </a:custGeom>
            <a:solidFill>
              <a:sysClr val="window" lastClr="FFFFFF"/>
            </a:solidFill>
            <a:ln>
              <a:noFill/>
            </a:ln>
          </p:spPr>
          <p:txBody>
            <a:bodyPr vert="horz" wrap="square" lIns="91440" tIns="45720" rIns="91440" bIns="45720" numCol="1" anchor="t" anchorCtr="0" compatLnSpc="1"/>
            <a:lstStyle/>
            <a:p>
              <a:endParaRPr lang="id-ID"/>
            </a:p>
          </p:txBody>
        </p:sp>
      </p:grpSp>
      <p:grpSp>
        <p:nvGrpSpPr>
          <p:cNvPr id="3" name="组合 2"/>
          <p:cNvGrpSpPr/>
          <p:nvPr/>
        </p:nvGrpSpPr>
        <p:grpSpPr>
          <a:xfrm>
            <a:off x="753745" y="3467100"/>
            <a:ext cx="4747260" cy="875030"/>
            <a:chOff x="1187" y="5340"/>
            <a:chExt cx="7476" cy="1378"/>
          </a:xfrm>
        </p:grpSpPr>
        <p:sp>
          <p:nvSpPr>
            <p:cNvPr id="43" name="TextBox 42"/>
            <p:cNvSpPr txBox="1"/>
            <p:nvPr>
              <p:custDataLst>
                <p:tags r:id="rId8"/>
              </p:custDataLst>
            </p:nvPr>
          </p:nvSpPr>
          <p:spPr>
            <a:xfrm>
              <a:off x="2688" y="5340"/>
              <a:ext cx="5975" cy="1236"/>
            </a:xfrm>
            <a:prstGeom prst="rect">
              <a:avLst/>
            </a:prstGeom>
            <a:noFill/>
          </p:spPr>
          <p:txBody>
            <a:bodyPr wrap="square" lIns="90000" tIns="46800" rIns="90000" bIns="0" rtlCol="0" anchor="t" anchorCtr="0">
              <a:spAutoFit/>
            </a:bodyPr>
            <a:lstStyle/>
            <a:p>
              <a:pPr>
                <a:lnSpc>
                  <a:spcPct val="120000"/>
                </a:lnSpc>
              </a:pPr>
              <a:r>
                <a:rPr lang="zh-CN" altLang="en-US" sz="2000" spc="300">
                  <a:solidFill>
                    <a:srgbClr val="000000">
                      <a:lumMod val="65000"/>
                      <a:lumOff val="35000"/>
                    </a:srgbClr>
                  </a:solidFill>
                  <a:latin typeface="微软雅黑" panose="020B0503020204020204" charset="-122"/>
                  <a:ea typeface="微软雅黑" panose="020B0503020204020204" charset="-122"/>
                </a:rPr>
                <a:t>第二，仔细分析创意，集中关注一些重要事项。</a:t>
              </a:r>
              <a:endParaRPr lang="zh-CN" altLang="en-US" sz="2000" spc="300">
                <a:solidFill>
                  <a:srgbClr val="000000">
                    <a:lumMod val="65000"/>
                    <a:lumOff val="35000"/>
                  </a:srgbClr>
                </a:solidFill>
                <a:latin typeface="微软雅黑" panose="020B0503020204020204" charset="-122"/>
                <a:ea typeface="微软雅黑" panose="020B0503020204020204" charset="-122"/>
              </a:endParaRPr>
            </a:p>
          </p:txBody>
        </p:sp>
        <p:sp>
          <p:nvSpPr>
            <p:cNvPr id="45" name="Round Diagonal Corner Rectangle 44"/>
            <p:cNvSpPr/>
            <p:nvPr>
              <p:custDataLst>
                <p:tags r:id="rId9"/>
              </p:custDataLst>
            </p:nvPr>
          </p:nvSpPr>
          <p:spPr>
            <a:xfrm flipV="1">
              <a:off x="1187" y="5584"/>
              <a:ext cx="1134" cy="1134"/>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sp>
          <p:nvSpPr>
            <p:cNvPr id="46" name="Freeform 12"/>
            <p:cNvSpPr>
              <a:spLocks noEditPoints="1"/>
            </p:cNvSpPr>
            <p:nvPr>
              <p:custDataLst>
                <p:tags r:id="rId10"/>
              </p:custDataLst>
            </p:nvPr>
          </p:nvSpPr>
          <p:spPr bwMode="auto">
            <a:xfrm>
              <a:off x="1422" y="5819"/>
              <a:ext cx="663" cy="665"/>
            </a:xfrm>
            <a:custGeom>
              <a:avLst/>
              <a:gdLst>
                <a:gd name="T0" fmla="*/ 14 w 112"/>
                <a:gd name="T1" fmla="*/ 93 h 112"/>
                <a:gd name="T2" fmla="*/ 19 w 112"/>
                <a:gd name="T3" fmla="*/ 99 h 112"/>
                <a:gd name="T4" fmla="*/ 25 w 112"/>
                <a:gd name="T5" fmla="*/ 99 h 112"/>
                <a:gd name="T6" fmla="*/ 25 w 112"/>
                <a:gd name="T7" fmla="*/ 98 h 112"/>
                <a:gd name="T8" fmla="*/ 82 w 112"/>
                <a:gd name="T9" fmla="*/ 101 h 112"/>
                <a:gd name="T10" fmla="*/ 87 w 112"/>
                <a:gd name="T11" fmla="*/ 98 h 112"/>
                <a:gd name="T12" fmla="*/ 87 w 112"/>
                <a:gd name="T13" fmla="*/ 98 h 112"/>
                <a:gd name="T14" fmla="*/ 93 w 112"/>
                <a:gd name="T15" fmla="*/ 98 h 112"/>
                <a:gd name="T16" fmla="*/ 99 w 112"/>
                <a:gd name="T17" fmla="*/ 93 h 112"/>
                <a:gd name="T18" fmla="*/ 99 w 112"/>
                <a:gd name="T19" fmla="*/ 87 h 112"/>
                <a:gd name="T20" fmla="*/ 98 w 112"/>
                <a:gd name="T21" fmla="*/ 87 h 112"/>
                <a:gd name="T22" fmla="*/ 101 w 112"/>
                <a:gd name="T23" fmla="*/ 30 h 112"/>
                <a:gd name="T24" fmla="*/ 98 w 112"/>
                <a:gd name="T25" fmla="*/ 25 h 112"/>
                <a:gd name="T26" fmla="*/ 98 w 112"/>
                <a:gd name="T27" fmla="*/ 24 h 112"/>
                <a:gd name="T28" fmla="*/ 98 w 112"/>
                <a:gd name="T29" fmla="*/ 19 h 112"/>
                <a:gd name="T30" fmla="*/ 93 w 112"/>
                <a:gd name="T31" fmla="*/ 13 h 112"/>
                <a:gd name="T32" fmla="*/ 87 w 112"/>
                <a:gd name="T33" fmla="*/ 13 h 112"/>
                <a:gd name="T34" fmla="*/ 86 w 112"/>
                <a:gd name="T35" fmla="*/ 14 h 112"/>
                <a:gd name="T36" fmla="*/ 30 w 112"/>
                <a:gd name="T37" fmla="*/ 11 h 112"/>
                <a:gd name="T38" fmla="*/ 25 w 112"/>
                <a:gd name="T39" fmla="*/ 14 h 112"/>
                <a:gd name="T40" fmla="*/ 24 w 112"/>
                <a:gd name="T41" fmla="*/ 14 h 112"/>
                <a:gd name="T42" fmla="*/ 19 w 112"/>
                <a:gd name="T43" fmla="*/ 14 h 112"/>
                <a:gd name="T44" fmla="*/ 13 w 112"/>
                <a:gd name="T45" fmla="*/ 19 h 112"/>
                <a:gd name="T46" fmla="*/ 13 w 112"/>
                <a:gd name="T47" fmla="*/ 25 h 112"/>
                <a:gd name="T48" fmla="*/ 14 w 112"/>
                <a:gd name="T49" fmla="*/ 26 h 112"/>
                <a:gd name="T50" fmla="*/ 11 w 112"/>
                <a:gd name="T51" fmla="*/ 82 h 112"/>
                <a:gd name="T52" fmla="*/ 14 w 112"/>
                <a:gd name="T53" fmla="*/ 87 h 112"/>
                <a:gd name="T54" fmla="*/ 14 w 112"/>
                <a:gd name="T55" fmla="*/ 87 h 112"/>
                <a:gd name="T56" fmla="*/ 14 w 112"/>
                <a:gd name="T57" fmla="*/ 93 h 112"/>
                <a:gd name="T58" fmla="*/ 78 w 112"/>
                <a:gd name="T59" fmla="*/ 94 h 112"/>
                <a:gd name="T60" fmla="*/ 31 w 112"/>
                <a:gd name="T61" fmla="*/ 92 h 112"/>
                <a:gd name="T62" fmla="*/ 46 w 112"/>
                <a:gd name="T63" fmla="*/ 78 h 112"/>
                <a:gd name="T64" fmla="*/ 66 w 112"/>
                <a:gd name="T65" fmla="*/ 78 h 112"/>
                <a:gd name="T66" fmla="*/ 81 w 112"/>
                <a:gd name="T67" fmla="*/ 92 h 112"/>
                <a:gd name="T68" fmla="*/ 78 w 112"/>
                <a:gd name="T69" fmla="*/ 94 h 112"/>
                <a:gd name="T70" fmla="*/ 42 w 112"/>
                <a:gd name="T71" fmla="*/ 64 h 112"/>
                <a:gd name="T72" fmla="*/ 48 w 112"/>
                <a:gd name="T73" fmla="*/ 42 h 112"/>
                <a:gd name="T74" fmla="*/ 70 w 112"/>
                <a:gd name="T75" fmla="*/ 48 h 112"/>
                <a:gd name="T76" fmla="*/ 67 w 112"/>
                <a:gd name="T77" fmla="*/ 68 h 112"/>
                <a:gd name="T78" fmla="*/ 67 w 112"/>
                <a:gd name="T79" fmla="*/ 68 h 112"/>
                <a:gd name="T80" fmla="*/ 64 w 112"/>
                <a:gd name="T81" fmla="*/ 70 h 112"/>
                <a:gd name="T82" fmla="*/ 44 w 112"/>
                <a:gd name="T83" fmla="*/ 67 h 112"/>
                <a:gd name="T84" fmla="*/ 44 w 112"/>
                <a:gd name="T85" fmla="*/ 67 h 112"/>
                <a:gd name="T86" fmla="*/ 42 w 112"/>
                <a:gd name="T87" fmla="*/ 64 h 112"/>
                <a:gd name="T88" fmla="*/ 94 w 112"/>
                <a:gd name="T89" fmla="*/ 34 h 112"/>
                <a:gd name="T90" fmla="*/ 92 w 112"/>
                <a:gd name="T91" fmla="*/ 81 h 112"/>
                <a:gd name="T92" fmla="*/ 78 w 112"/>
                <a:gd name="T93" fmla="*/ 66 h 112"/>
                <a:gd name="T94" fmla="*/ 78 w 112"/>
                <a:gd name="T95" fmla="*/ 46 h 112"/>
                <a:gd name="T96" fmla="*/ 92 w 112"/>
                <a:gd name="T97" fmla="*/ 31 h 112"/>
                <a:gd name="T98" fmla="*/ 94 w 112"/>
                <a:gd name="T99" fmla="*/ 34 h 112"/>
                <a:gd name="T100" fmla="*/ 34 w 112"/>
                <a:gd name="T101" fmla="*/ 18 h 112"/>
                <a:gd name="T102" fmla="*/ 81 w 112"/>
                <a:gd name="T103" fmla="*/ 20 h 112"/>
                <a:gd name="T104" fmla="*/ 66 w 112"/>
                <a:gd name="T105" fmla="*/ 34 h 112"/>
                <a:gd name="T106" fmla="*/ 45 w 112"/>
                <a:gd name="T107" fmla="*/ 34 h 112"/>
                <a:gd name="T108" fmla="*/ 31 w 112"/>
                <a:gd name="T109" fmla="*/ 20 h 112"/>
                <a:gd name="T110" fmla="*/ 34 w 112"/>
                <a:gd name="T111" fmla="*/ 18 h 112"/>
                <a:gd name="T112" fmla="*/ 18 w 112"/>
                <a:gd name="T113" fmla="*/ 78 h 112"/>
                <a:gd name="T114" fmla="*/ 20 w 112"/>
                <a:gd name="T115" fmla="*/ 31 h 112"/>
                <a:gd name="T116" fmla="*/ 34 w 112"/>
                <a:gd name="T117" fmla="*/ 46 h 112"/>
                <a:gd name="T118" fmla="*/ 34 w 112"/>
                <a:gd name="T119" fmla="*/ 66 h 112"/>
                <a:gd name="T120" fmla="*/ 20 w 112"/>
                <a:gd name="T121" fmla="*/ 81 h 112"/>
                <a:gd name="T122" fmla="*/ 18 w 112"/>
                <a:gd name="T123"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 h="112">
                  <a:moveTo>
                    <a:pt x="14" y="93"/>
                  </a:moveTo>
                  <a:cubicBezTo>
                    <a:pt x="19" y="99"/>
                    <a:pt x="19" y="99"/>
                    <a:pt x="19" y="99"/>
                  </a:cubicBezTo>
                  <a:cubicBezTo>
                    <a:pt x="21" y="100"/>
                    <a:pt x="23" y="100"/>
                    <a:pt x="25" y="99"/>
                  </a:cubicBezTo>
                  <a:cubicBezTo>
                    <a:pt x="25" y="98"/>
                    <a:pt x="25" y="98"/>
                    <a:pt x="25" y="98"/>
                  </a:cubicBezTo>
                  <a:cubicBezTo>
                    <a:pt x="42" y="110"/>
                    <a:pt x="64" y="112"/>
                    <a:pt x="82" y="101"/>
                  </a:cubicBezTo>
                  <a:cubicBezTo>
                    <a:pt x="84" y="100"/>
                    <a:pt x="85" y="99"/>
                    <a:pt x="87" y="98"/>
                  </a:cubicBezTo>
                  <a:cubicBezTo>
                    <a:pt x="87" y="98"/>
                    <a:pt x="87" y="98"/>
                    <a:pt x="87" y="98"/>
                  </a:cubicBezTo>
                  <a:cubicBezTo>
                    <a:pt x="89" y="100"/>
                    <a:pt x="91" y="100"/>
                    <a:pt x="93" y="98"/>
                  </a:cubicBezTo>
                  <a:cubicBezTo>
                    <a:pt x="99" y="93"/>
                    <a:pt x="99" y="93"/>
                    <a:pt x="99" y="93"/>
                  </a:cubicBezTo>
                  <a:cubicBezTo>
                    <a:pt x="100" y="91"/>
                    <a:pt x="100" y="89"/>
                    <a:pt x="99" y="87"/>
                  </a:cubicBezTo>
                  <a:cubicBezTo>
                    <a:pt x="98" y="87"/>
                    <a:pt x="98" y="87"/>
                    <a:pt x="98" y="87"/>
                  </a:cubicBezTo>
                  <a:cubicBezTo>
                    <a:pt x="110" y="70"/>
                    <a:pt x="112" y="48"/>
                    <a:pt x="101" y="30"/>
                  </a:cubicBezTo>
                  <a:cubicBezTo>
                    <a:pt x="100" y="28"/>
                    <a:pt x="99" y="27"/>
                    <a:pt x="98" y="25"/>
                  </a:cubicBezTo>
                  <a:cubicBezTo>
                    <a:pt x="98" y="24"/>
                    <a:pt x="98" y="24"/>
                    <a:pt x="98" y="24"/>
                  </a:cubicBezTo>
                  <a:cubicBezTo>
                    <a:pt x="100" y="23"/>
                    <a:pt x="100" y="21"/>
                    <a:pt x="98" y="19"/>
                  </a:cubicBezTo>
                  <a:cubicBezTo>
                    <a:pt x="93" y="13"/>
                    <a:pt x="93" y="13"/>
                    <a:pt x="93" y="13"/>
                  </a:cubicBezTo>
                  <a:cubicBezTo>
                    <a:pt x="91" y="12"/>
                    <a:pt x="89" y="12"/>
                    <a:pt x="87" y="13"/>
                  </a:cubicBezTo>
                  <a:cubicBezTo>
                    <a:pt x="86" y="14"/>
                    <a:pt x="86" y="14"/>
                    <a:pt x="86" y="14"/>
                  </a:cubicBezTo>
                  <a:cubicBezTo>
                    <a:pt x="70" y="2"/>
                    <a:pt x="48" y="0"/>
                    <a:pt x="30" y="11"/>
                  </a:cubicBezTo>
                  <a:cubicBezTo>
                    <a:pt x="28" y="12"/>
                    <a:pt x="27" y="13"/>
                    <a:pt x="25" y="14"/>
                  </a:cubicBezTo>
                  <a:cubicBezTo>
                    <a:pt x="24" y="14"/>
                    <a:pt x="24" y="14"/>
                    <a:pt x="24" y="14"/>
                  </a:cubicBezTo>
                  <a:cubicBezTo>
                    <a:pt x="23" y="12"/>
                    <a:pt x="21" y="12"/>
                    <a:pt x="19" y="14"/>
                  </a:cubicBezTo>
                  <a:cubicBezTo>
                    <a:pt x="13" y="19"/>
                    <a:pt x="13" y="19"/>
                    <a:pt x="13" y="19"/>
                  </a:cubicBezTo>
                  <a:cubicBezTo>
                    <a:pt x="12" y="21"/>
                    <a:pt x="12" y="23"/>
                    <a:pt x="13" y="25"/>
                  </a:cubicBezTo>
                  <a:cubicBezTo>
                    <a:pt x="14" y="26"/>
                    <a:pt x="14" y="26"/>
                    <a:pt x="14" y="26"/>
                  </a:cubicBezTo>
                  <a:cubicBezTo>
                    <a:pt x="2" y="42"/>
                    <a:pt x="0" y="64"/>
                    <a:pt x="11" y="82"/>
                  </a:cubicBezTo>
                  <a:cubicBezTo>
                    <a:pt x="12" y="84"/>
                    <a:pt x="13" y="85"/>
                    <a:pt x="14" y="87"/>
                  </a:cubicBezTo>
                  <a:cubicBezTo>
                    <a:pt x="14" y="87"/>
                    <a:pt x="14" y="87"/>
                    <a:pt x="14" y="87"/>
                  </a:cubicBezTo>
                  <a:cubicBezTo>
                    <a:pt x="12" y="89"/>
                    <a:pt x="12" y="91"/>
                    <a:pt x="14" y="93"/>
                  </a:cubicBezTo>
                  <a:close/>
                  <a:moveTo>
                    <a:pt x="78" y="94"/>
                  </a:moveTo>
                  <a:cubicBezTo>
                    <a:pt x="63" y="103"/>
                    <a:pt x="45" y="102"/>
                    <a:pt x="31" y="92"/>
                  </a:cubicBezTo>
                  <a:cubicBezTo>
                    <a:pt x="46" y="78"/>
                    <a:pt x="46" y="78"/>
                    <a:pt x="46" y="78"/>
                  </a:cubicBezTo>
                  <a:cubicBezTo>
                    <a:pt x="52" y="81"/>
                    <a:pt x="60" y="81"/>
                    <a:pt x="66" y="78"/>
                  </a:cubicBezTo>
                  <a:cubicBezTo>
                    <a:pt x="81" y="92"/>
                    <a:pt x="81" y="92"/>
                    <a:pt x="81" y="92"/>
                  </a:cubicBezTo>
                  <a:cubicBezTo>
                    <a:pt x="80" y="93"/>
                    <a:pt x="79" y="93"/>
                    <a:pt x="78" y="94"/>
                  </a:cubicBezTo>
                  <a:close/>
                  <a:moveTo>
                    <a:pt x="42" y="64"/>
                  </a:moveTo>
                  <a:cubicBezTo>
                    <a:pt x="38" y="56"/>
                    <a:pt x="40" y="47"/>
                    <a:pt x="48" y="42"/>
                  </a:cubicBezTo>
                  <a:cubicBezTo>
                    <a:pt x="56" y="38"/>
                    <a:pt x="65" y="40"/>
                    <a:pt x="70" y="48"/>
                  </a:cubicBezTo>
                  <a:cubicBezTo>
                    <a:pt x="74" y="55"/>
                    <a:pt x="72" y="63"/>
                    <a:pt x="67" y="68"/>
                  </a:cubicBezTo>
                  <a:cubicBezTo>
                    <a:pt x="67" y="68"/>
                    <a:pt x="67" y="68"/>
                    <a:pt x="67" y="68"/>
                  </a:cubicBezTo>
                  <a:cubicBezTo>
                    <a:pt x="66" y="69"/>
                    <a:pt x="65" y="69"/>
                    <a:pt x="64" y="70"/>
                  </a:cubicBezTo>
                  <a:cubicBezTo>
                    <a:pt x="57" y="74"/>
                    <a:pt x="49" y="72"/>
                    <a:pt x="44" y="67"/>
                  </a:cubicBezTo>
                  <a:cubicBezTo>
                    <a:pt x="44" y="67"/>
                    <a:pt x="44" y="67"/>
                    <a:pt x="44" y="67"/>
                  </a:cubicBezTo>
                  <a:cubicBezTo>
                    <a:pt x="43" y="66"/>
                    <a:pt x="43" y="65"/>
                    <a:pt x="42" y="64"/>
                  </a:cubicBezTo>
                  <a:close/>
                  <a:moveTo>
                    <a:pt x="94" y="34"/>
                  </a:moveTo>
                  <a:cubicBezTo>
                    <a:pt x="103" y="49"/>
                    <a:pt x="102" y="67"/>
                    <a:pt x="92" y="81"/>
                  </a:cubicBezTo>
                  <a:cubicBezTo>
                    <a:pt x="78" y="66"/>
                    <a:pt x="78" y="66"/>
                    <a:pt x="78" y="66"/>
                  </a:cubicBezTo>
                  <a:cubicBezTo>
                    <a:pt x="81" y="60"/>
                    <a:pt x="81" y="52"/>
                    <a:pt x="78" y="46"/>
                  </a:cubicBezTo>
                  <a:cubicBezTo>
                    <a:pt x="92" y="31"/>
                    <a:pt x="92" y="31"/>
                    <a:pt x="92" y="31"/>
                  </a:cubicBezTo>
                  <a:cubicBezTo>
                    <a:pt x="93" y="32"/>
                    <a:pt x="93" y="33"/>
                    <a:pt x="94" y="34"/>
                  </a:cubicBezTo>
                  <a:close/>
                  <a:moveTo>
                    <a:pt x="34" y="18"/>
                  </a:moveTo>
                  <a:cubicBezTo>
                    <a:pt x="49" y="9"/>
                    <a:pt x="67" y="10"/>
                    <a:pt x="81" y="20"/>
                  </a:cubicBezTo>
                  <a:cubicBezTo>
                    <a:pt x="66" y="34"/>
                    <a:pt x="66" y="34"/>
                    <a:pt x="66" y="34"/>
                  </a:cubicBezTo>
                  <a:cubicBezTo>
                    <a:pt x="60" y="31"/>
                    <a:pt x="52" y="31"/>
                    <a:pt x="45" y="34"/>
                  </a:cubicBezTo>
                  <a:cubicBezTo>
                    <a:pt x="31" y="20"/>
                    <a:pt x="31" y="20"/>
                    <a:pt x="31" y="20"/>
                  </a:cubicBezTo>
                  <a:cubicBezTo>
                    <a:pt x="32" y="19"/>
                    <a:pt x="33" y="19"/>
                    <a:pt x="34" y="18"/>
                  </a:cubicBezTo>
                  <a:close/>
                  <a:moveTo>
                    <a:pt x="18" y="78"/>
                  </a:moveTo>
                  <a:cubicBezTo>
                    <a:pt x="9" y="63"/>
                    <a:pt x="10" y="45"/>
                    <a:pt x="20" y="31"/>
                  </a:cubicBezTo>
                  <a:cubicBezTo>
                    <a:pt x="34" y="46"/>
                    <a:pt x="34" y="46"/>
                    <a:pt x="34" y="46"/>
                  </a:cubicBezTo>
                  <a:cubicBezTo>
                    <a:pt x="31" y="52"/>
                    <a:pt x="31" y="60"/>
                    <a:pt x="34" y="66"/>
                  </a:cubicBezTo>
                  <a:cubicBezTo>
                    <a:pt x="20" y="81"/>
                    <a:pt x="20" y="81"/>
                    <a:pt x="20" y="81"/>
                  </a:cubicBezTo>
                  <a:cubicBezTo>
                    <a:pt x="19" y="80"/>
                    <a:pt x="19" y="79"/>
                    <a:pt x="18" y="78"/>
                  </a:cubicBezTo>
                  <a:close/>
                </a:path>
              </a:pathLst>
            </a:custGeom>
            <a:solidFill>
              <a:sysClr val="window" lastClr="FFFFFF"/>
            </a:solidFill>
            <a:ln>
              <a:noFill/>
            </a:ln>
          </p:spPr>
          <p:txBody>
            <a:bodyPr vert="horz" wrap="square" lIns="91440" tIns="45720" rIns="91440" bIns="45720" numCol="1" anchor="t" anchorCtr="0" compatLnSpc="1"/>
            <a:lstStyle/>
            <a:p>
              <a:endParaRPr lang="id-ID" dirty="0"/>
            </a:p>
          </p:txBody>
        </p:sp>
      </p:grpSp>
      <p:grpSp>
        <p:nvGrpSpPr>
          <p:cNvPr id="6" name="组合 5"/>
          <p:cNvGrpSpPr/>
          <p:nvPr/>
        </p:nvGrpSpPr>
        <p:grpSpPr>
          <a:xfrm>
            <a:off x="756285" y="5053965"/>
            <a:ext cx="4747260" cy="1523365"/>
            <a:chOff x="1191" y="7957"/>
            <a:chExt cx="7476" cy="2399"/>
          </a:xfrm>
        </p:grpSpPr>
        <p:sp>
          <p:nvSpPr>
            <p:cNvPr id="52" name="TextBox 51"/>
            <p:cNvSpPr txBox="1"/>
            <p:nvPr>
              <p:custDataLst>
                <p:tags r:id="rId11"/>
              </p:custDataLst>
            </p:nvPr>
          </p:nvSpPr>
          <p:spPr>
            <a:xfrm>
              <a:off x="2692" y="7957"/>
              <a:ext cx="5975" cy="2399"/>
            </a:xfrm>
            <a:prstGeom prst="rect">
              <a:avLst/>
            </a:prstGeom>
            <a:noFill/>
          </p:spPr>
          <p:txBody>
            <a:bodyPr wrap="square" lIns="90000" tIns="46800" rIns="90000" bIns="0" rtlCol="0" anchor="t" anchorCtr="0">
              <a:spAutoFit/>
            </a:bodyPr>
            <a:lstStyle/>
            <a:p>
              <a:pPr>
                <a:lnSpc>
                  <a:spcPct val="120000"/>
                </a:lnSpc>
              </a:pPr>
              <a:r>
                <a:rPr lang="zh-CN" altLang="en-US" sz="2000" spc="300">
                  <a:solidFill>
                    <a:srgbClr val="000000">
                      <a:lumMod val="65000"/>
                      <a:lumOff val="35000"/>
                    </a:srgbClr>
                  </a:solidFill>
                  <a:latin typeface="微软雅黑" panose="020B0503020204020204" charset="-122"/>
                  <a:ea typeface="微软雅黑" panose="020B0503020204020204" charset="-122"/>
                </a:rPr>
                <a:t>第三，将行动与分析结合起来，不是老是等待所有问题的答案，而是准备随时改变进程。</a:t>
              </a:r>
              <a:endParaRPr lang="zh-CN" altLang="en-US" sz="2000" spc="300">
                <a:solidFill>
                  <a:srgbClr val="000000">
                    <a:lumMod val="65000"/>
                    <a:lumOff val="35000"/>
                  </a:srgbClr>
                </a:solidFill>
                <a:latin typeface="微软雅黑" panose="020B0503020204020204" charset="-122"/>
                <a:ea typeface="微软雅黑" panose="020B0503020204020204" charset="-122"/>
              </a:endParaRPr>
            </a:p>
          </p:txBody>
        </p:sp>
        <p:grpSp>
          <p:nvGrpSpPr>
            <p:cNvPr id="2" name="组合 1"/>
            <p:cNvGrpSpPr/>
            <p:nvPr/>
          </p:nvGrpSpPr>
          <p:grpSpPr>
            <a:xfrm>
              <a:off x="1191" y="8199"/>
              <a:ext cx="1134" cy="1134"/>
              <a:chOff x="1191" y="8199"/>
              <a:chExt cx="1134" cy="1134"/>
            </a:xfrm>
          </p:grpSpPr>
          <p:sp>
            <p:nvSpPr>
              <p:cNvPr id="61" name="Round Diagonal Corner Rectangle 60"/>
              <p:cNvSpPr/>
              <p:nvPr>
                <p:custDataLst>
                  <p:tags r:id="rId12"/>
                </p:custDataLst>
              </p:nvPr>
            </p:nvSpPr>
            <p:spPr>
              <a:xfrm flipV="1">
                <a:off x="1191" y="8199"/>
                <a:ext cx="1134" cy="1134"/>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grpSp>
            <p:nvGrpSpPr>
              <p:cNvPr id="62" name="Group 61"/>
              <p:cNvGrpSpPr/>
              <p:nvPr>
                <p:custDataLst>
                  <p:tags r:id="rId13"/>
                </p:custDataLst>
              </p:nvPr>
            </p:nvGrpSpPr>
            <p:grpSpPr>
              <a:xfrm>
                <a:off x="1418" y="8521"/>
                <a:ext cx="680" cy="490"/>
                <a:chOff x="2713038" y="622300"/>
                <a:chExt cx="431800" cy="311150"/>
              </a:xfrm>
              <a:solidFill>
                <a:sysClr val="window" lastClr="FFFFFF"/>
              </a:solidFill>
            </p:grpSpPr>
            <p:sp>
              <p:nvSpPr>
                <p:cNvPr id="63" name="Freeform 16"/>
                <p:cNvSpPr/>
                <p:nvPr>
                  <p:custDataLst>
                    <p:tags r:id="rId14"/>
                  </p:custDataLst>
                </p:nvPr>
              </p:nvSpPr>
              <p:spPr bwMode="auto">
                <a:xfrm>
                  <a:off x="2713038" y="654050"/>
                  <a:ext cx="185738" cy="247650"/>
                </a:xfrm>
                <a:custGeom>
                  <a:avLst/>
                  <a:gdLst>
                    <a:gd name="T0" fmla="*/ 44 w 48"/>
                    <a:gd name="T1" fmla="*/ 56 h 64"/>
                    <a:gd name="T2" fmla="*/ 8 w 48"/>
                    <a:gd name="T3" fmla="*/ 56 h 64"/>
                    <a:gd name="T4" fmla="*/ 8 w 48"/>
                    <a:gd name="T5" fmla="*/ 8 h 64"/>
                    <a:gd name="T6" fmla="*/ 40 w 48"/>
                    <a:gd name="T7" fmla="*/ 8 h 64"/>
                    <a:gd name="T8" fmla="*/ 44 w 48"/>
                    <a:gd name="T9" fmla="*/ 4 h 64"/>
                    <a:gd name="T10" fmla="*/ 40 w 48"/>
                    <a:gd name="T11" fmla="*/ 0 h 64"/>
                    <a:gd name="T12" fmla="*/ 8 w 48"/>
                    <a:gd name="T13" fmla="*/ 0 h 64"/>
                    <a:gd name="T14" fmla="*/ 0 w 48"/>
                    <a:gd name="T15" fmla="*/ 8 h 64"/>
                    <a:gd name="T16" fmla="*/ 0 w 48"/>
                    <a:gd name="T17" fmla="*/ 56 h 64"/>
                    <a:gd name="T18" fmla="*/ 8 w 48"/>
                    <a:gd name="T19" fmla="*/ 64 h 64"/>
                    <a:gd name="T20" fmla="*/ 44 w 48"/>
                    <a:gd name="T21" fmla="*/ 64 h 64"/>
                    <a:gd name="T22" fmla="*/ 48 w 48"/>
                    <a:gd name="T23" fmla="*/ 60 h 64"/>
                    <a:gd name="T24" fmla="*/ 44 w 48"/>
                    <a:gd name="T25"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64">
                      <a:moveTo>
                        <a:pt x="44" y="56"/>
                      </a:moveTo>
                      <a:cubicBezTo>
                        <a:pt x="8" y="56"/>
                        <a:pt x="8" y="56"/>
                        <a:pt x="8" y="56"/>
                      </a:cubicBezTo>
                      <a:cubicBezTo>
                        <a:pt x="8" y="8"/>
                        <a:pt x="8" y="8"/>
                        <a:pt x="8" y="8"/>
                      </a:cubicBezTo>
                      <a:cubicBezTo>
                        <a:pt x="40" y="8"/>
                        <a:pt x="40" y="8"/>
                        <a:pt x="40" y="8"/>
                      </a:cubicBezTo>
                      <a:cubicBezTo>
                        <a:pt x="42" y="8"/>
                        <a:pt x="44" y="6"/>
                        <a:pt x="44" y="4"/>
                      </a:cubicBezTo>
                      <a:cubicBezTo>
                        <a:pt x="44" y="2"/>
                        <a:pt x="42" y="0"/>
                        <a:pt x="40" y="0"/>
                      </a:cubicBezTo>
                      <a:cubicBezTo>
                        <a:pt x="8" y="0"/>
                        <a:pt x="8" y="0"/>
                        <a:pt x="8" y="0"/>
                      </a:cubicBezTo>
                      <a:cubicBezTo>
                        <a:pt x="4" y="0"/>
                        <a:pt x="0" y="4"/>
                        <a:pt x="0" y="8"/>
                      </a:cubicBezTo>
                      <a:cubicBezTo>
                        <a:pt x="0" y="56"/>
                        <a:pt x="0" y="56"/>
                        <a:pt x="0" y="56"/>
                      </a:cubicBezTo>
                      <a:cubicBezTo>
                        <a:pt x="0" y="60"/>
                        <a:pt x="4" y="64"/>
                        <a:pt x="8" y="64"/>
                      </a:cubicBezTo>
                      <a:cubicBezTo>
                        <a:pt x="44" y="64"/>
                        <a:pt x="44" y="64"/>
                        <a:pt x="44" y="64"/>
                      </a:cubicBezTo>
                      <a:cubicBezTo>
                        <a:pt x="46" y="64"/>
                        <a:pt x="48" y="62"/>
                        <a:pt x="48" y="60"/>
                      </a:cubicBezTo>
                      <a:cubicBezTo>
                        <a:pt x="48" y="58"/>
                        <a:pt x="46" y="56"/>
                        <a:pt x="4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4" name="Freeform 17"/>
                <p:cNvSpPr/>
                <p:nvPr>
                  <p:custDataLst>
                    <p:tags r:id="rId15"/>
                  </p:custDataLst>
                </p:nvPr>
              </p:nvSpPr>
              <p:spPr bwMode="auto">
                <a:xfrm>
                  <a:off x="2944813" y="654050"/>
                  <a:ext cx="200025" cy="247650"/>
                </a:xfrm>
                <a:custGeom>
                  <a:avLst/>
                  <a:gdLst>
                    <a:gd name="T0" fmla="*/ 44 w 52"/>
                    <a:gd name="T1" fmla="*/ 16 h 64"/>
                    <a:gd name="T2" fmla="*/ 44 w 52"/>
                    <a:gd name="T3" fmla="*/ 8 h 64"/>
                    <a:gd name="T4" fmla="*/ 36 w 52"/>
                    <a:gd name="T5" fmla="*/ 0 h 64"/>
                    <a:gd name="T6" fmla="*/ 4 w 52"/>
                    <a:gd name="T7" fmla="*/ 0 h 64"/>
                    <a:gd name="T8" fmla="*/ 0 w 52"/>
                    <a:gd name="T9" fmla="*/ 4 h 64"/>
                    <a:gd name="T10" fmla="*/ 4 w 52"/>
                    <a:gd name="T11" fmla="*/ 8 h 64"/>
                    <a:gd name="T12" fmla="*/ 36 w 52"/>
                    <a:gd name="T13" fmla="*/ 8 h 64"/>
                    <a:gd name="T14" fmla="*/ 36 w 52"/>
                    <a:gd name="T15" fmla="*/ 20 h 64"/>
                    <a:gd name="T16" fmla="*/ 36 w 52"/>
                    <a:gd name="T17" fmla="*/ 44 h 64"/>
                    <a:gd name="T18" fmla="*/ 36 w 52"/>
                    <a:gd name="T19" fmla="*/ 56 h 64"/>
                    <a:gd name="T20" fmla="*/ 8 w 52"/>
                    <a:gd name="T21" fmla="*/ 56 h 64"/>
                    <a:gd name="T22" fmla="*/ 4 w 52"/>
                    <a:gd name="T23" fmla="*/ 60 h 64"/>
                    <a:gd name="T24" fmla="*/ 8 w 52"/>
                    <a:gd name="T25" fmla="*/ 64 h 64"/>
                    <a:gd name="T26" fmla="*/ 36 w 52"/>
                    <a:gd name="T27" fmla="*/ 64 h 64"/>
                    <a:gd name="T28" fmla="*/ 44 w 52"/>
                    <a:gd name="T29" fmla="*/ 56 h 64"/>
                    <a:gd name="T30" fmla="*/ 44 w 52"/>
                    <a:gd name="T31" fmla="*/ 48 h 64"/>
                    <a:gd name="T32" fmla="*/ 52 w 52"/>
                    <a:gd name="T33" fmla="*/ 40 h 64"/>
                    <a:gd name="T34" fmla="*/ 52 w 52"/>
                    <a:gd name="T35" fmla="*/ 24 h 64"/>
                    <a:gd name="T36" fmla="*/ 44 w 52"/>
                    <a:gd name="T37" fmla="*/ 1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64">
                      <a:moveTo>
                        <a:pt x="44" y="16"/>
                      </a:moveTo>
                      <a:cubicBezTo>
                        <a:pt x="44" y="8"/>
                        <a:pt x="44" y="8"/>
                        <a:pt x="44" y="8"/>
                      </a:cubicBezTo>
                      <a:cubicBezTo>
                        <a:pt x="44" y="4"/>
                        <a:pt x="40" y="0"/>
                        <a:pt x="36" y="0"/>
                      </a:cubicBezTo>
                      <a:cubicBezTo>
                        <a:pt x="4" y="0"/>
                        <a:pt x="4" y="0"/>
                        <a:pt x="4" y="0"/>
                      </a:cubicBezTo>
                      <a:cubicBezTo>
                        <a:pt x="2" y="0"/>
                        <a:pt x="0" y="2"/>
                        <a:pt x="0" y="4"/>
                      </a:cubicBezTo>
                      <a:cubicBezTo>
                        <a:pt x="0" y="6"/>
                        <a:pt x="2" y="8"/>
                        <a:pt x="4" y="8"/>
                      </a:cubicBezTo>
                      <a:cubicBezTo>
                        <a:pt x="36" y="8"/>
                        <a:pt x="36" y="8"/>
                        <a:pt x="36" y="8"/>
                      </a:cubicBezTo>
                      <a:cubicBezTo>
                        <a:pt x="36" y="20"/>
                        <a:pt x="36" y="20"/>
                        <a:pt x="36" y="20"/>
                      </a:cubicBezTo>
                      <a:cubicBezTo>
                        <a:pt x="36" y="44"/>
                        <a:pt x="36" y="44"/>
                        <a:pt x="36" y="44"/>
                      </a:cubicBezTo>
                      <a:cubicBezTo>
                        <a:pt x="36" y="56"/>
                        <a:pt x="36" y="56"/>
                        <a:pt x="36" y="56"/>
                      </a:cubicBezTo>
                      <a:cubicBezTo>
                        <a:pt x="8" y="56"/>
                        <a:pt x="8" y="56"/>
                        <a:pt x="8" y="56"/>
                      </a:cubicBezTo>
                      <a:cubicBezTo>
                        <a:pt x="6" y="56"/>
                        <a:pt x="4" y="58"/>
                        <a:pt x="4" y="60"/>
                      </a:cubicBezTo>
                      <a:cubicBezTo>
                        <a:pt x="4" y="62"/>
                        <a:pt x="6" y="64"/>
                        <a:pt x="8" y="64"/>
                      </a:cubicBezTo>
                      <a:cubicBezTo>
                        <a:pt x="36" y="64"/>
                        <a:pt x="36" y="64"/>
                        <a:pt x="36" y="64"/>
                      </a:cubicBezTo>
                      <a:cubicBezTo>
                        <a:pt x="40" y="64"/>
                        <a:pt x="44" y="60"/>
                        <a:pt x="44" y="56"/>
                      </a:cubicBezTo>
                      <a:cubicBezTo>
                        <a:pt x="44" y="48"/>
                        <a:pt x="44" y="48"/>
                        <a:pt x="44" y="48"/>
                      </a:cubicBezTo>
                      <a:cubicBezTo>
                        <a:pt x="48" y="48"/>
                        <a:pt x="52" y="44"/>
                        <a:pt x="52" y="40"/>
                      </a:cubicBezTo>
                      <a:cubicBezTo>
                        <a:pt x="52" y="24"/>
                        <a:pt x="52" y="24"/>
                        <a:pt x="52" y="24"/>
                      </a:cubicBezTo>
                      <a:cubicBezTo>
                        <a:pt x="52" y="20"/>
                        <a:pt x="48" y="16"/>
                        <a:pt x="44"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5" name="Freeform 18"/>
                <p:cNvSpPr/>
                <p:nvPr>
                  <p:custDataLst>
                    <p:tags r:id="rId16"/>
                  </p:custDataLst>
                </p:nvPr>
              </p:nvSpPr>
              <p:spPr bwMode="auto">
                <a:xfrm>
                  <a:off x="2836863" y="622300"/>
                  <a:ext cx="169863" cy="311150"/>
                </a:xfrm>
                <a:custGeom>
                  <a:avLst/>
                  <a:gdLst>
                    <a:gd name="T0" fmla="*/ 107 w 107"/>
                    <a:gd name="T1" fmla="*/ 78 h 196"/>
                    <a:gd name="T2" fmla="*/ 58 w 107"/>
                    <a:gd name="T3" fmla="*/ 78 h 196"/>
                    <a:gd name="T4" fmla="*/ 58 w 107"/>
                    <a:gd name="T5" fmla="*/ 0 h 196"/>
                    <a:gd name="T6" fmla="*/ 0 w 107"/>
                    <a:gd name="T7" fmla="*/ 117 h 196"/>
                    <a:gd name="T8" fmla="*/ 49 w 107"/>
                    <a:gd name="T9" fmla="*/ 117 h 196"/>
                    <a:gd name="T10" fmla="*/ 49 w 107"/>
                    <a:gd name="T11" fmla="*/ 196 h 196"/>
                    <a:gd name="T12" fmla="*/ 107 w 107"/>
                    <a:gd name="T13" fmla="*/ 78 h 196"/>
                  </a:gdLst>
                  <a:ahLst/>
                  <a:cxnLst>
                    <a:cxn ang="0">
                      <a:pos x="T0" y="T1"/>
                    </a:cxn>
                    <a:cxn ang="0">
                      <a:pos x="T2" y="T3"/>
                    </a:cxn>
                    <a:cxn ang="0">
                      <a:pos x="T4" y="T5"/>
                    </a:cxn>
                    <a:cxn ang="0">
                      <a:pos x="T6" y="T7"/>
                    </a:cxn>
                    <a:cxn ang="0">
                      <a:pos x="T8" y="T9"/>
                    </a:cxn>
                    <a:cxn ang="0">
                      <a:pos x="T10" y="T11"/>
                    </a:cxn>
                    <a:cxn ang="0">
                      <a:pos x="T12" y="T13"/>
                    </a:cxn>
                  </a:cxnLst>
                  <a:rect l="0" t="0" r="r" b="b"/>
                  <a:pathLst>
                    <a:path w="107" h="196">
                      <a:moveTo>
                        <a:pt x="107" y="78"/>
                      </a:moveTo>
                      <a:lnTo>
                        <a:pt x="58" y="78"/>
                      </a:lnTo>
                      <a:lnTo>
                        <a:pt x="58" y="0"/>
                      </a:lnTo>
                      <a:lnTo>
                        <a:pt x="0" y="117"/>
                      </a:lnTo>
                      <a:lnTo>
                        <a:pt x="49" y="117"/>
                      </a:lnTo>
                      <a:lnTo>
                        <a:pt x="49" y="196"/>
                      </a:lnTo>
                      <a:lnTo>
                        <a:pt x="107"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pic>
        <p:nvPicPr>
          <p:cNvPr id="44" name="图片 43" descr="C:\Users\Kingsoft\Desktop\活动\active-activity-adults-424725.jpgactive-activity-adults-424725"/>
          <p:cNvPicPr>
            <a:picLocks noChangeAspect="1"/>
          </p:cNvPicPr>
          <p:nvPr>
            <p:custDataLst>
              <p:tags r:id="rId17"/>
            </p:custDataLst>
          </p:nvPr>
        </p:nvPicPr>
        <p:blipFill rotWithShape="1">
          <a:blip r:embed="rId18"/>
          <a:srcRect t="-182"/>
          <a:stretch>
            <a:fillRect/>
          </a:stretch>
        </p:blipFill>
        <p:spPr>
          <a:xfrm>
            <a:off x="6562024" y="867577"/>
            <a:ext cx="3923328" cy="5231104"/>
          </a:xfrm>
          <a:prstGeom prst="rect">
            <a:avLst/>
          </a:prstGeom>
          <a:ln w="9525">
            <a:solidFill>
              <a:sysClr val="window" lastClr="FFFFFF">
                <a:lumMod val="65000"/>
              </a:sysClr>
            </a:solidFill>
          </a:ln>
          <a:effectLst>
            <a:outerShdw blurRad="304800" dist="50800" sx="1000" sy="1000" algn="ctr" rotWithShape="0">
              <a:srgbClr val="000000"/>
            </a:outerShdw>
          </a:effectLst>
        </p:spPr>
      </p:pic>
      <p:sp>
        <p:nvSpPr>
          <p:cNvPr id="5" name="矩形 4"/>
          <p:cNvSpPr/>
          <p:nvPr>
            <p:custDataLst>
              <p:tags r:id="rId19"/>
            </p:custDataLst>
          </p:nvPr>
        </p:nvSpPr>
        <p:spPr>
          <a:xfrm>
            <a:off x="0" y="509124"/>
            <a:ext cx="127000" cy="577190"/>
          </a:xfrm>
          <a:prstGeom prst="rect">
            <a:avLst/>
          </a:prstGeom>
          <a:solidFill>
            <a:srgbClr val="30626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Tree>
    <p:custDataLst>
      <p:tags r:id="rId20"/>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6" name="圆角矩形 365"/>
          <p:cNvSpPr/>
          <p:nvPr>
            <p:custDataLst>
              <p:tags r:id="rId1"/>
            </p:custDataLst>
          </p:nvPr>
        </p:nvSpPr>
        <p:spPr>
          <a:xfrm>
            <a:off x="673100" y="2490268"/>
            <a:ext cx="1910631" cy="450000"/>
          </a:xfrm>
          <a:prstGeom prst="roundRect">
            <a:avLst/>
          </a:prstGeom>
          <a:solidFill>
            <a:srgbClr val="BC3649"/>
          </a:solidFill>
          <a:ln w="12700">
            <a:noFill/>
          </a:ln>
        </p:spPr>
        <p:txBody>
          <a:bodyPr wrap="square" lIns="91440" tIns="45720" rIns="91440" bIns="45720" anchor="ctr" anchorCtr="0">
            <a:normAutofit fontScale="90000" lnSpcReduction="10000"/>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lvl="0"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（1）库存控制。</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64" name="圆角矩形 363"/>
          <p:cNvSpPr/>
          <p:nvPr>
            <p:custDataLst>
              <p:tags r:id="rId2"/>
            </p:custDataLst>
          </p:nvPr>
        </p:nvSpPr>
        <p:spPr>
          <a:xfrm>
            <a:off x="2906892" y="2490268"/>
            <a:ext cx="1910631" cy="450000"/>
          </a:xfrm>
          <a:prstGeom prst="roundRect">
            <a:avLst/>
          </a:prstGeom>
          <a:solidFill>
            <a:srgbClr val="6A868F"/>
          </a:solidFill>
          <a:ln w="12700">
            <a:noFill/>
          </a:ln>
        </p:spPr>
        <p:txBody>
          <a:bodyPr wrap="square" lIns="91440" tIns="45720" rIns="91440" bIns="45720" anchor="ctr" anchorCtr="0">
            <a:normAutofit fontScale="90000" lnSpcReduction="10000"/>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lvl="0"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（2）生产控制。</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62" name="圆角矩形 361"/>
          <p:cNvSpPr/>
          <p:nvPr>
            <p:custDataLst>
              <p:tags r:id="rId3"/>
            </p:custDataLst>
          </p:nvPr>
        </p:nvSpPr>
        <p:spPr>
          <a:xfrm>
            <a:off x="5140684" y="2490268"/>
            <a:ext cx="1910631" cy="450000"/>
          </a:xfrm>
          <a:prstGeom prst="roundRect">
            <a:avLst/>
          </a:prstGeom>
          <a:solidFill>
            <a:srgbClr val="BC3649"/>
          </a:solidFill>
          <a:ln w="12700">
            <a:noFill/>
          </a:ln>
        </p:spPr>
        <p:txBody>
          <a:bodyPr wrap="square" lIns="91440" tIns="45720" rIns="91440" bIns="45720" anchor="ctr" anchorCtr="0">
            <a:normAutofit fontScale="90000" lnSpcReduction="10000"/>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lvl="0"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（3）质量控制。</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60" name="圆角矩形 359"/>
          <p:cNvSpPr/>
          <p:nvPr>
            <p:custDataLst>
              <p:tags r:id="rId4"/>
            </p:custDataLst>
          </p:nvPr>
        </p:nvSpPr>
        <p:spPr>
          <a:xfrm>
            <a:off x="7374476" y="2490268"/>
            <a:ext cx="1910631" cy="450000"/>
          </a:xfrm>
          <a:prstGeom prst="roundRect">
            <a:avLst/>
          </a:prstGeom>
          <a:solidFill>
            <a:srgbClr val="6A868F"/>
          </a:solidFill>
          <a:ln w="12700">
            <a:noFill/>
          </a:ln>
        </p:spPr>
        <p:txBody>
          <a:bodyPr wrap="square" lIns="91440" tIns="45720" rIns="91440" bIns="45720" anchor="ctr" anchorCtr="0">
            <a:normAutofit fontScale="90000" lnSpcReduction="10000"/>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lvl="0"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（4）销售控制。</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58" name="圆角矩形 357"/>
          <p:cNvSpPr/>
          <p:nvPr>
            <p:custDataLst>
              <p:tags r:id="rId5"/>
            </p:custDataLst>
          </p:nvPr>
        </p:nvSpPr>
        <p:spPr>
          <a:xfrm>
            <a:off x="9608269" y="2490268"/>
            <a:ext cx="1910631" cy="450000"/>
          </a:xfrm>
          <a:prstGeom prst="roundRect">
            <a:avLst/>
          </a:prstGeom>
          <a:solidFill>
            <a:srgbClr val="BC3649"/>
          </a:solidFill>
          <a:ln w="12700">
            <a:noFill/>
          </a:ln>
        </p:spPr>
        <p:txBody>
          <a:bodyPr wrap="square" lIns="91440" tIns="45720" rIns="91440" bIns="45720" anchor="ctr" anchorCtr="0">
            <a:normAutofit lnSpcReduction="20000"/>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lvl="0"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（5）支付款。</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cxnSp>
        <p:nvCxnSpPr>
          <p:cNvPr id="350" name="直接连接符 349"/>
          <p:cNvCxnSpPr/>
          <p:nvPr>
            <p:custDataLst>
              <p:tags r:id="rId6"/>
            </p:custDataLst>
          </p:nvPr>
        </p:nvCxnSpPr>
        <p:spPr>
          <a:xfrm>
            <a:off x="2745312" y="2866513"/>
            <a:ext cx="0" cy="886349"/>
          </a:xfrm>
          <a:prstGeom prst="line">
            <a:avLst/>
          </a:prstGeom>
          <a:ln w="3175" cap="rnd">
            <a:solidFill>
              <a:srgbClr val="FFFFFF">
                <a:lumMod val="75000"/>
              </a:srgbClr>
            </a:solidFill>
            <a:round/>
          </a:ln>
        </p:spPr>
        <p:style>
          <a:lnRef idx="1">
            <a:srgbClr val="BC3649"/>
          </a:lnRef>
          <a:fillRef idx="0">
            <a:srgbClr val="BC3649"/>
          </a:fillRef>
          <a:effectRef idx="0">
            <a:srgbClr val="BC3649"/>
          </a:effectRef>
          <a:fontRef idx="minor">
            <a:srgbClr val="000000"/>
          </a:fontRef>
        </p:style>
      </p:cxnSp>
      <p:cxnSp>
        <p:nvCxnSpPr>
          <p:cNvPr id="351" name="直接连接符 350"/>
          <p:cNvCxnSpPr/>
          <p:nvPr>
            <p:custDataLst>
              <p:tags r:id="rId7"/>
            </p:custDataLst>
          </p:nvPr>
        </p:nvCxnSpPr>
        <p:spPr>
          <a:xfrm>
            <a:off x="4979104" y="2866513"/>
            <a:ext cx="0" cy="886349"/>
          </a:xfrm>
          <a:prstGeom prst="line">
            <a:avLst/>
          </a:prstGeom>
          <a:ln w="3175" cap="rnd">
            <a:solidFill>
              <a:srgbClr val="FFFFFF">
                <a:lumMod val="75000"/>
              </a:srgbClr>
            </a:solidFill>
            <a:round/>
          </a:ln>
        </p:spPr>
        <p:style>
          <a:lnRef idx="1">
            <a:srgbClr val="BC3649"/>
          </a:lnRef>
          <a:fillRef idx="0">
            <a:srgbClr val="BC3649"/>
          </a:fillRef>
          <a:effectRef idx="0">
            <a:srgbClr val="BC3649"/>
          </a:effectRef>
          <a:fontRef idx="minor">
            <a:srgbClr val="000000"/>
          </a:fontRef>
        </p:style>
      </p:cxnSp>
      <p:cxnSp>
        <p:nvCxnSpPr>
          <p:cNvPr id="352" name="直接连接符 351"/>
          <p:cNvCxnSpPr/>
          <p:nvPr>
            <p:custDataLst>
              <p:tags r:id="rId8"/>
            </p:custDataLst>
          </p:nvPr>
        </p:nvCxnSpPr>
        <p:spPr>
          <a:xfrm>
            <a:off x="7212896" y="2866513"/>
            <a:ext cx="0" cy="886349"/>
          </a:xfrm>
          <a:prstGeom prst="line">
            <a:avLst/>
          </a:prstGeom>
          <a:ln w="3175" cap="rnd">
            <a:solidFill>
              <a:srgbClr val="FFFFFF">
                <a:lumMod val="75000"/>
              </a:srgbClr>
            </a:solidFill>
            <a:round/>
          </a:ln>
        </p:spPr>
        <p:style>
          <a:lnRef idx="1">
            <a:srgbClr val="BC3649"/>
          </a:lnRef>
          <a:fillRef idx="0">
            <a:srgbClr val="BC3649"/>
          </a:fillRef>
          <a:effectRef idx="0">
            <a:srgbClr val="BC3649"/>
          </a:effectRef>
          <a:fontRef idx="minor">
            <a:srgbClr val="000000"/>
          </a:fontRef>
        </p:style>
      </p:cxnSp>
      <p:cxnSp>
        <p:nvCxnSpPr>
          <p:cNvPr id="353" name="直接连接符 352"/>
          <p:cNvCxnSpPr/>
          <p:nvPr>
            <p:custDataLst>
              <p:tags r:id="rId9"/>
            </p:custDataLst>
          </p:nvPr>
        </p:nvCxnSpPr>
        <p:spPr>
          <a:xfrm>
            <a:off x="9446688" y="2866513"/>
            <a:ext cx="0" cy="886349"/>
          </a:xfrm>
          <a:prstGeom prst="line">
            <a:avLst/>
          </a:prstGeom>
          <a:ln w="3175" cap="rnd">
            <a:solidFill>
              <a:srgbClr val="FFFFFF">
                <a:lumMod val="75000"/>
              </a:srgbClr>
            </a:solidFill>
            <a:round/>
          </a:ln>
        </p:spPr>
        <p:style>
          <a:lnRef idx="1">
            <a:srgbClr val="BC3649"/>
          </a:lnRef>
          <a:fillRef idx="0">
            <a:srgbClr val="BC3649"/>
          </a:fillRef>
          <a:effectRef idx="0">
            <a:srgbClr val="BC3649"/>
          </a:effectRef>
          <a:fontRef idx="minor">
            <a:srgbClr val="000000"/>
          </a:fontRef>
        </p:style>
      </p:cxnSp>
      <p:sp>
        <p:nvSpPr>
          <p:cNvPr id="2" name="任意多边形 1"/>
          <p:cNvSpPr/>
          <p:nvPr>
            <p:custDataLst>
              <p:tags r:id="rId10"/>
            </p:custDataLst>
          </p:nvPr>
        </p:nvSpPr>
        <p:spPr bwMode="auto">
          <a:xfrm>
            <a:off x="9525" y="4225336"/>
            <a:ext cx="12172950" cy="2632664"/>
          </a:xfrm>
          <a:custGeom>
            <a:avLst/>
            <a:gdLst>
              <a:gd name="connsiteX0" fmla="*/ 586432 w 10848976"/>
              <a:gd name="connsiteY0" fmla="*/ 1154859 h 2346325"/>
              <a:gd name="connsiteX1" fmla="*/ 608151 w 10848976"/>
              <a:gd name="connsiteY1" fmla="*/ 1154859 h 2346325"/>
              <a:gd name="connsiteX2" fmla="*/ 624441 w 10848976"/>
              <a:gd name="connsiteY2" fmla="*/ 1171202 h 2346325"/>
              <a:gd name="connsiteX3" fmla="*/ 624441 w 10848976"/>
              <a:gd name="connsiteY3" fmla="*/ 1421784 h 2346325"/>
              <a:gd name="connsiteX4" fmla="*/ 705890 w 10848976"/>
              <a:gd name="connsiteY4" fmla="*/ 1421784 h 2346325"/>
              <a:gd name="connsiteX5" fmla="*/ 760189 w 10848976"/>
              <a:gd name="connsiteY5" fmla="*/ 1498049 h 2346325"/>
              <a:gd name="connsiteX6" fmla="*/ 760189 w 10848976"/>
              <a:gd name="connsiteY6" fmla="*/ 1590655 h 2346325"/>
              <a:gd name="connsiteX7" fmla="*/ 760189 w 10848976"/>
              <a:gd name="connsiteY7" fmla="*/ 1628787 h 2346325"/>
              <a:gd name="connsiteX8" fmla="*/ 825348 w 10848976"/>
              <a:gd name="connsiteY8" fmla="*/ 1628787 h 2346325"/>
              <a:gd name="connsiteX9" fmla="*/ 825348 w 10848976"/>
              <a:gd name="connsiteY9" fmla="*/ 1781316 h 2346325"/>
              <a:gd name="connsiteX10" fmla="*/ 999105 w 10848976"/>
              <a:gd name="connsiteY10" fmla="*/ 1781316 h 2346325"/>
              <a:gd name="connsiteX11" fmla="*/ 999105 w 10848976"/>
              <a:gd name="connsiteY11" fmla="*/ 2275058 h 2346325"/>
              <a:gd name="connsiteX12" fmla="*/ 999105 w 10848976"/>
              <a:gd name="connsiteY12" fmla="*/ 2346325 h 2346325"/>
              <a:gd name="connsiteX13" fmla="*/ 0 w 10848976"/>
              <a:gd name="connsiteY13" fmla="*/ 2346325 h 2346325"/>
              <a:gd name="connsiteX14" fmla="*/ 0 w 10848976"/>
              <a:gd name="connsiteY14" fmla="*/ 2241881 h 2346325"/>
              <a:gd name="connsiteX15" fmla="*/ 0 w 10848976"/>
              <a:gd name="connsiteY15" fmla="*/ 1623340 h 2346325"/>
              <a:gd name="connsiteX16" fmla="*/ 76019 w 10848976"/>
              <a:gd name="connsiteY16" fmla="*/ 1623340 h 2346325"/>
              <a:gd name="connsiteX17" fmla="*/ 76019 w 10848976"/>
              <a:gd name="connsiteY17" fmla="*/ 1410889 h 2346325"/>
              <a:gd name="connsiteX18" fmla="*/ 135748 w 10848976"/>
              <a:gd name="connsiteY18" fmla="*/ 1410889 h 2346325"/>
              <a:gd name="connsiteX19" fmla="*/ 135748 w 10848976"/>
              <a:gd name="connsiteY19" fmla="*/ 1236571 h 2346325"/>
              <a:gd name="connsiteX20" fmla="*/ 200907 w 10848976"/>
              <a:gd name="connsiteY20" fmla="*/ 1236571 h 2346325"/>
              <a:gd name="connsiteX21" fmla="*/ 200907 w 10848976"/>
              <a:gd name="connsiteY21" fmla="*/ 1405442 h 2346325"/>
              <a:gd name="connsiteX22" fmla="*/ 249777 w 10848976"/>
              <a:gd name="connsiteY22" fmla="*/ 1405442 h 2346325"/>
              <a:gd name="connsiteX23" fmla="*/ 249777 w 10848976"/>
              <a:gd name="connsiteY23" fmla="*/ 1645130 h 2346325"/>
              <a:gd name="connsiteX24" fmla="*/ 347515 w 10848976"/>
              <a:gd name="connsiteY24" fmla="*/ 1645130 h 2346325"/>
              <a:gd name="connsiteX25" fmla="*/ 347515 w 10848976"/>
              <a:gd name="connsiteY25" fmla="*/ 2113610 h 2346325"/>
              <a:gd name="connsiteX26" fmla="*/ 434394 w 10848976"/>
              <a:gd name="connsiteY26" fmla="*/ 2113610 h 2346325"/>
              <a:gd name="connsiteX27" fmla="*/ 434394 w 10848976"/>
              <a:gd name="connsiteY27" fmla="*/ 1590655 h 2346325"/>
              <a:gd name="connsiteX28" fmla="*/ 434394 w 10848976"/>
              <a:gd name="connsiteY28" fmla="*/ 1492601 h 2346325"/>
              <a:gd name="connsiteX29" fmla="*/ 488693 w 10848976"/>
              <a:gd name="connsiteY29" fmla="*/ 1421784 h 2346325"/>
              <a:gd name="connsiteX30" fmla="*/ 570142 w 10848976"/>
              <a:gd name="connsiteY30" fmla="*/ 1421784 h 2346325"/>
              <a:gd name="connsiteX31" fmla="*/ 570142 w 10848976"/>
              <a:gd name="connsiteY31" fmla="*/ 1171202 h 2346325"/>
              <a:gd name="connsiteX32" fmla="*/ 586432 w 10848976"/>
              <a:gd name="connsiteY32" fmla="*/ 1154859 h 2346325"/>
              <a:gd name="connsiteX33" fmla="*/ 6325855 w 10848976"/>
              <a:gd name="connsiteY33" fmla="*/ 0 h 2346325"/>
              <a:gd name="connsiteX34" fmla="*/ 6369294 w 10848976"/>
              <a:gd name="connsiteY34" fmla="*/ 0 h 2346325"/>
              <a:gd name="connsiteX35" fmla="*/ 6369294 w 10848976"/>
              <a:gd name="connsiteY35" fmla="*/ 272373 h 2346325"/>
              <a:gd name="connsiteX36" fmla="*/ 6543051 w 10848976"/>
              <a:gd name="connsiteY36" fmla="*/ 484823 h 2346325"/>
              <a:gd name="connsiteX37" fmla="*/ 6543051 w 10848976"/>
              <a:gd name="connsiteY37" fmla="*/ 729958 h 2346325"/>
              <a:gd name="connsiteX38" fmla="*/ 6624500 w 10848976"/>
              <a:gd name="connsiteY38" fmla="*/ 729958 h 2346325"/>
              <a:gd name="connsiteX39" fmla="*/ 6624500 w 10848976"/>
              <a:gd name="connsiteY39" fmla="*/ 414006 h 2346325"/>
              <a:gd name="connsiteX40" fmla="*/ 6667939 w 10848976"/>
              <a:gd name="connsiteY40" fmla="*/ 414006 h 2346325"/>
              <a:gd name="connsiteX41" fmla="*/ 6667939 w 10848976"/>
              <a:gd name="connsiteY41" fmla="*/ 239688 h 2346325"/>
              <a:gd name="connsiteX42" fmla="*/ 6792828 w 10848976"/>
              <a:gd name="connsiteY42" fmla="*/ 239688 h 2346325"/>
              <a:gd name="connsiteX43" fmla="*/ 6792828 w 10848976"/>
              <a:gd name="connsiteY43" fmla="*/ 370427 h 2346325"/>
              <a:gd name="connsiteX44" fmla="*/ 6847127 w 10848976"/>
              <a:gd name="connsiteY44" fmla="*/ 370427 h 2346325"/>
              <a:gd name="connsiteX45" fmla="*/ 6847127 w 10848976"/>
              <a:gd name="connsiteY45" fmla="*/ 430349 h 2346325"/>
              <a:gd name="connsiteX46" fmla="*/ 6961155 w 10848976"/>
              <a:gd name="connsiteY46" fmla="*/ 430349 h 2346325"/>
              <a:gd name="connsiteX47" fmla="*/ 6961155 w 10848976"/>
              <a:gd name="connsiteY47" fmla="*/ 288715 h 2346325"/>
              <a:gd name="connsiteX48" fmla="*/ 6879706 w 10848976"/>
              <a:gd name="connsiteY48" fmla="*/ 288715 h 2346325"/>
              <a:gd name="connsiteX49" fmla="*/ 6879706 w 10848976"/>
              <a:gd name="connsiteY49" fmla="*/ 245135 h 2346325"/>
              <a:gd name="connsiteX50" fmla="*/ 6961155 w 10848976"/>
              <a:gd name="connsiteY50" fmla="*/ 245135 h 2346325"/>
              <a:gd name="connsiteX51" fmla="*/ 6961155 w 10848976"/>
              <a:gd name="connsiteY51" fmla="*/ 108949 h 2346325"/>
              <a:gd name="connsiteX52" fmla="*/ 7048034 w 10848976"/>
              <a:gd name="connsiteY52" fmla="*/ 108949 h 2346325"/>
              <a:gd name="connsiteX53" fmla="*/ 7048034 w 10848976"/>
              <a:gd name="connsiteY53" fmla="*/ 16342 h 2346325"/>
              <a:gd name="connsiteX54" fmla="*/ 7086043 w 10848976"/>
              <a:gd name="connsiteY54" fmla="*/ 16342 h 2346325"/>
              <a:gd name="connsiteX55" fmla="*/ 7086043 w 10848976"/>
              <a:gd name="connsiteY55" fmla="*/ 108949 h 2346325"/>
              <a:gd name="connsiteX56" fmla="*/ 7172922 w 10848976"/>
              <a:gd name="connsiteY56" fmla="*/ 108949 h 2346325"/>
              <a:gd name="connsiteX57" fmla="*/ 7172922 w 10848976"/>
              <a:gd name="connsiteY57" fmla="*/ 245135 h 2346325"/>
              <a:gd name="connsiteX58" fmla="*/ 7254371 w 10848976"/>
              <a:gd name="connsiteY58" fmla="*/ 245135 h 2346325"/>
              <a:gd name="connsiteX59" fmla="*/ 7254371 w 10848976"/>
              <a:gd name="connsiteY59" fmla="*/ 283267 h 2346325"/>
              <a:gd name="connsiteX60" fmla="*/ 7172922 w 10848976"/>
              <a:gd name="connsiteY60" fmla="*/ 283267 h 2346325"/>
              <a:gd name="connsiteX61" fmla="*/ 7172922 w 10848976"/>
              <a:gd name="connsiteY61" fmla="*/ 435796 h 2346325"/>
              <a:gd name="connsiteX62" fmla="*/ 7346679 w 10848976"/>
              <a:gd name="connsiteY62" fmla="*/ 435796 h 2346325"/>
              <a:gd name="connsiteX63" fmla="*/ 7346679 w 10848976"/>
              <a:gd name="connsiteY63" fmla="*/ 724511 h 2346325"/>
              <a:gd name="connsiteX64" fmla="*/ 7509577 w 10848976"/>
              <a:gd name="connsiteY64" fmla="*/ 724511 h 2346325"/>
              <a:gd name="connsiteX65" fmla="*/ 7509577 w 10848976"/>
              <a:gd name="connsiteY65" fmla="*/ 506613 h 2346325"/>
              <a:gd name="connsiteX66" fmla="*/ 8014559 w 10848976"/>
              <a:gd name="connsiteY66" fmla="*/ 506613 h 2346325"/>
              <a:gd name="connsiteX67" fmla="*/ 8014559 w 10848976"/>
              <a:gd name="connsiteY67" fmla="*/ 735406 h 2346325"/>
              <a:gd name="connsiteX68" fmla="*/ 8258905 w 10848976"/>
              <a:gd name="connsiteY68" fmla="*/ 735406 h 2346325"/>
              <a:gd name="connsiteX69" fmla="*/ 8258905 w 10848976"/>
              <a:gd name="connsiteY69" fmla="*/ 1356415 h 2346325"/>
              <a:gd name="connsiteX70" fmla="*/ 8470672 w 10848976"/>
              <a:gd name="connsiteY70" fmla="*/ 1356415 h 2346325"/>
              <a:gd name="connsiteX71" fmla="*/ 8470672 w 10848976"/>
              <a:gd name="connsiteY71" fmla="*/ 1231124 h 2346325"/>
              <a:gd name="connsiteX72" fmla="*/ 8514111 w 10848976"/>
              <a:gd name="connsiteY72" fmla="*/ 1231124 h 2346325"/>
              <a:gd name="connsiteX73" fmla="*/ 8514111 w 10848976"/>
              <a:gd name="connsiteY73" fmla="*/ 1389100 h 2346325"/>
              <a:gd name="connsiteX74" fmla="*/ 8600990 w 10848976"/>
              <a:gd name="connsiteY74" fmla="*/ 1449022 h 2346325"/>
              <a:gd name="connsiteX75" fmla="*/ 8600990 w 10848976"/>
              <a:gd name="connsiteY75" fmla="*/ 1857580 h 2346325"/>
              <a:gd name="connsiteX76" fmla="*/ 8644429 w 10848976"/>
              <a:gd name="connsiteY76" fmla="*/ 1857580 h 2346325"/>
              <a:gd name="connsiteX77" fmla="*/ 8644429 w 10848976"/>
              <a:gd name="connsiteY77" fmla="*/ 1350967 h 2346325"/>
              <a:gd name="connsiteX78" fmla="*/ 8720448 w 10848976"/>
              <a:gd name="connsiteY78" fmla="*/ 1350967 h 2346325"/>
              <a:gd name="connsiteX79" fmla="*/ 8720448 w 10848976"/>
              <a:gd name="connsiteY79" fmla="*/ 1220229 h 2346325"/>
              <a:gd name="connsiteX80" fmla="*/ 8682439 w 10848976"/>
              <a:gd name="connsiteY80" fmla="*/ 1220229 h 2346325"/>
              <a:gd name="connsiteX81" fmla="*/ 8682439 w 10848976"/>
              <a:gd name="connsiteY81" fmla="*/ 1176649 h 2346325"/>
              <a:gd name="connsiteX82" fmla="*/ 8731308 w 10848976"/>
              <a:gd name="connsiteY82" fmla="*/ 1176649 h 2346325"/>
              <a:gd name="connsiteX83" fmla="*/ 8731308 w 10848976"/>
              <a:gd name="connsiteY83" fmla="*/ 1133069 h 2346325"/>
              <a:gd name="connsiteX84" fmla="*/ 8763888 w 10848976"/>
              <a:gd name="connsiteY84" fmla="*/ 1133069 h 2346325"/>
              <a:gd name="connsiteX85" fmla="*/ 8763888 w 10848976"/>
              <a:gd name="connsiteY85" fmla="*/ 1040463 h 2346325"/>
              <a:gd name="connsiteX86" fmla="*/ 8807327 w 10848976"/>
              <a:gd name="connsiteY86" fmla="*/ 1040463 h 2346325"/>
              <a:gd name="connsiteX87" fmla="*/ 8807327 w 10848976"/>
              <a:gd name="connsiteY87" fmla="*/ 1133069 h 2346325"/>
              <a:gd name="connsiteX88" fmla="*/ 8856196 w 10848976"/>
              <a:gd name="connsiteY88" fmla="*/ 1133069 h 2346325"/>
              <a:gd name="connsiteX89" fmla="*/ 8856196 w 10848976"/>
              <a:gd name="connsiteY89" fmla="*/ 1176649 h 2346325"/>
              <a:gd name="connsiteX90" fmla="*/ 8894206 w 10848976"/>
              <a:gd name="connsiteY90" fmla="*/ 1176649 h 2346325"/>
              <a:gd name="connsiteX91" fmla="*/ 8894206 w 10848976"/>
              <a:gd name="connsiteY91" fmla="*/ 1220229 h 2346325"/>
              <a:gd name="connsiteX92" fmla="*/ 8856196 w 10848976"/>
              <a:gd name="connsiteY92" fmla="*/ 1220229 h 2346325"/>
              <a:gd name="connsiteX93" fmla="*/ 8856196 w 10848976"/>
              <a:gd name="connsiteY93" fmla="*/ 1356415 h 2346325"/>
              <a:gd name="connsiteX94" fmla="*/ 8953935 w 10848976"/>
              <a:gd name="connsiteY94" fmla="*/ 1356415 h 2346325"/>
              <a:gd name="connsiteX95" fmla="*/ 8953935 w 10848976"/>
              <a:gd name="connsiteY95" fmla="*/ 2255244 h 2346325"/>
              <a:gd name="connsiteX96" fmla="*/ 9100542 w 10848976"/>
              <a:gd name="connsiteY96" fmla="*/ 2255244 h 2346325"/>
              <a:gd name="connsiteX97" fmla="*/ 9100542 w 10848976"/>
              <a:gd name="connsiteY97" fmla="*/ 1590655 h 2346325"/>
              <a:gd name="connsiteX98" fmla="*/ 9100542 w 10848976"/>
              <a:gd name="connsiteY98" fmla="*/ 1307388 h 2346325"/>
              <a:gd name="connsiteX99" fmla="*/ 9192851 w 10848976"/>
              <a:gd name="connsiteY99" fmla="*/ 1225676 h 2346325"/>
              <a:gd name="connsiteX100" fmla="*/ 9225431 w 10848976"/>
              <a:gd name="connsiteY100" fmla="*/ 1225676 h 2346325"/>
              <a:gd name="connsiteX101" fmla="*/ 9225431 w 10848976"/>
              <a:gd name="connsiteY101" fmla="*/ 1024121 h 2346325"/>
              <a:gd name="connsiteX102" fmla="*/ 9274300 w 10848976"/>
              <a:gd name="connsiteY102" fmla="*/ 1024121 h 2346325"/>
              <a:gd name="connsiteX103" fmla="*/ 9274300 w 10848976"/>
              <a:gd name="connsiteY103" fmla="*/ 1225676 h 2346325"/>
              <a:gd name="connsiteX104" fmla="*/ 9306879 w 10848976"/>
              <a:gd name="connsiteY104" fmla="*/ 1225676 h 2346325"/>
              <a:gd name="connsiteX105" fmla="*/ 9350319 w 10848976"/>
              <a:gd name="connsiteY105" fmla="*/ 1307388 h 2346325"/>
              <a:gd name="connsiteX106" fmla="*/ 9393758 w 10848976"/>
              <a:gd name="connsiteY106" fmla="*/ 1307388 h 2346325"/>
              <a:gd name="connsiteX107" fmla="*/ 9393758 w 10848976"/>
              <a:gd name="connsiteY107" fmla="*/ 1084042 h 2346325"/>
              <a:gd name="connsiteX108" fmla="*/ 9486067 w 10848976"/>
              <a:gd name="connsiteY108" fmla="*/ 1084042 h 2346325"/>
              <a:gd name="connsiteX109" fmla="*/ 9486067 w 10848976"/>
              <a:gd name="connsiteY109" fmla="*/ 1263808 h 2346325"/>
              <a:gd name="connsiteX110" fmla="*/ 9551226 w 10848976"/>
              <a:gd name="connsiteY110" fmla="*/ 1263808 h 2346325"/>
              <a:gd name="connsiteX111" fmla="*/ 9551226 w 10848976"/>
              <a:gd name="connsiteY111" fmla="*/ 887934 h 2346325"/>
              <a:gd name="connsiteX112" fmla="*/ 9643534 w 10848976"/>
              <a:gd name="connsiteY112" fmla="*/ 768090 h 2346325"/>
              <a:gd name="connsiteX113" fmla="*/ 9855301 w 10848976"/>
              <a:gd name="connsiteY113" fmla="*/ 768090 h 2346325"/>
              <a:gd name="connsiteX114" fmla="*/ 9855301 w 10848976"/>
              <a:gd name="connsiteY114" fmla="*/ 370427 h 2346325"/>
              <a:gd name="connsiteX115" fmla="*/ 9898740 w 10848976"/>
              <a:gd name="connsiteY115" fmla="*/ 370427 h 2346325"/>
              <a:gd name="connsiteX116" fmla="*/ 9898740 w 10848976"/>
              <a:gd name="connsiteY116" fmla="*/ 768090 h 2346325"/>
              <a:gd name="connsiteX117" fmla="*/ 10012769 w 10848976"/>
              <a:gd name="connsiteY117" fmla="*/ 768090 h 2346325"/>
              <a:gd name="connsiteX118" fmla="*/ 10012769 w 10848976"/>
              <a:gd name="connsiteY118" fmla="*/ 610114 h 2346325"/>
              <a:gd name="connsiteX119" fmla="*/ 10088787 w 10848976"/>
              <a:gd name="connsiteY119" fmla="*/ 610114 h 2346325"/>
              <a:gd name="connsiteX120" fmla="*/ 10088787 w 10848976"/>
              <a:gd name="connsiteY120" fmla="*/ 806223 h 2346325"/>
              <a:gd name="connsiteX121" fmla="*/ 10126797 w 10848976"/>
              <a:gd name="connsiteY121" fmla="*/ 806223 h 2346325"/>
              <a:gd name="connsiteX122" fmla="*/ 10143087 w 10848976"/>
              <a:gd name="connsiteY122" fmla="*/ 817118 h 2346325"/>
              <a:gd name="connsiteX123" fmla="*/ 10229965 w 10848976"/>
              <a:gd name="connsiteY123" fmla="*/ 975094 h 2346325"/>
              <a:gd name="connsiteX124" fmla="*/ 10229965 w 10848976"/>
              <a:gd name="connsiteY124" fmla="*/ 784433 h 2346325"/>
              <a:gd name="connsiteX125" fmla="*/ 10235395 w 10848976"/>
              <a:gd name="connsiteY125" fmla="*/ 768090 h 2346325"/>
              <a:gd name="connsiteX126" fmla="*/ 10262545 w 10848976"/>
              <a:gd name="connsiteY126" fmla="*/ 735406 h 2346325"/>
              <a:gd name="connsiteX127" fmla="*/ 10273405 w 10848976"/>
              <a:gd name="connsiteY127" fmla="*/ 729958 h 2346325"/>
              <a:gd name="connsiteX128" fmla="*/ 10311414 w 10848976"/>
              <a:gd name="connsiteY128" fmla="*/ 729958 h 2346325"/>
              <a:gd name="connsiteX129" fmla="*/ 10311414 w 10848976"/>
              <a:gd name="connsiteY129" fmla="*/ 490271 h 2346325"/>
              <a:gd name="connsiteX130" fmla="*/ 10322274 w 10848976"/>
              <a:gd name="connsiteY130" fmla="*/ 479376 h 2346325"/>
              <a:gd name="connsiteX131" fmla="*/ 10343994 w 10848976"/>
              <a:gd name="connsiteY131" fmla="*/ 479376 h 2346325"/>
              <a:gd name="connsiteX132" fmla="*/ 10349424 w 10848976"/>
              <a:gd name="connsiteY132" fmla="*/ 490271 h 2346325"/>
              <a:gd name="connsiteX133" fmla="*/ 10349424 w 10848976"/>
              <a:gd name="connsiteY133" fmla="*/ 729958 h 2346325"/>
              <a:gd name="connsiteX134" fmla="*/ 10392863 w 10848976"/>
              <a:gd name="connsiteY134" fmla="*/ 729958 h 2346325"/>
              <a:gd name="connsiteX135" fmla="*/ 10403723 w 10848976"/>
              <a:gd name="connsiteY135" fmla="*/ 735406 h 2346325"/>
              <a:gd name="connsiteX136" fmla="*/ 10436302 w 10848976"/>
              <a:gd name="connsiteY136" fmla="*/ 768090 h 2346325"/>
              <a:gd name="connsiteX137" fmla="*/ 10441732 w 10848976"/>
              <a:gd name="connsiteY137" fmla="*/ 778985 h 2346325"/>
              <a:gd name="connsiteX138" fmla="*/ 10441732 w 10848976"/>
              <a:gd name="connsiteY138" fmla="*/ 1149412 h 2346325"/>
              <a:gd name="connsiteX139" fmla="*/ 10534041 w 10848976"/>
              <a:gd name="connsiteY139" fmla="*/ 1051358 h 2346325"/>
              <a:gd name="connsiteX140" fmla="*/ 10534041 w 10848976"/>
              <a:gd name="connsiteY140" fmla="*/ 860697 h 2346325"/>
              <a:gd name="connsiteX141" fmla="*/ 10550331 w 10848976"/>
              <a:gd name="connsiteY141" fmla="*/ 838907 h 2346325"/>
              <a:gd name="connsiteX142" fmla="*/ 10599200 w 10848976"/>
              <a:gd name="connsiteY142" fmla="*/ 838907 h 2346325"/>
              <a:gd name="connsiteX143" fmla="*/ 10615490 w 10848976"/>
              <a:gd name="connsiteY143" fmla="*/ 860697 h 2346325"/>
              <a:gd name="connsiteX144" fmla="*/ 10615490 w 10848976"/>
              <a:gd name="connsiteY144" fmla="*/ 1051358 h 2346325"/>
              <a:gd name="connsiteX145" fmla="*/ 10729518 w 10848976"/>
              <a:gd name="connsiteY145" fmla="*/ 1149412 h 2346325"/>
              <a:gd name="connsiteX146" fmla="*/ 10729518 w 10848976"/>
              <a:gd name="connsiteY146" fmla="*/ 675484 h 2346325"/>
              <a:gd name="connsiteX147" fmla="*/ 10789247 w 10848976"/>
              <a:gd name="connsiteY147" fmla="*/ 610114 h 2346325"/>
              <a:gd name="connsiteX148" fmla="*/ 10848976 w 10848976"/>
              <a:gd name="connsiteY148" fmla="*/ 675484 h 2346325"/>
              <a:gd name="connsiteX149" fmla="*/ 10848976 w 10848976"/>
              <a:gd name="connsiteY149" fmla="*/ 2186099 h 2346325"/>
              <a:gd name="connsiteX150" fmla="*/ 10848976 w 10848976"/>
              <a:gd name="connsiteY150" fmla="*/ 2346325 h 2346325"/>
              <a:gd name="connsiteX151" fmla="*/ 1037115 w 10848976"/>
              <a:gd name="connsiteY151" fmla="*/ 2346325 h 2346325"/>
              <a:gd name="connsiteX152" fmla="*/ 1037115 w 10848976"/>
              <a:gd name="connsiteY152" fmla="*/ 2329166 h 2346325"/>
              <a:gd name="connsiteX153" fmla="*/ 1037115 w 10848976"/>
              <a:gd name="connsiteY153" fmla="*/ 697274 h 2346325"/>
              <a:gd name="connsiteX154" fmla="*/ 1254311 w 10848976"/>
              <a:gd name="connsiteY154" fmla="*/ 697274 h 2346325"/>
              <a:gd name="connsiteX155" fmla="*/ 1254311 w 10848976"/>
              <a:gd name="connsiteY155" fmla="*/ 2119058 h 2346325"/>
              <a:gd name="connsiteX156" fmla="*/ 1362910 w 10848976"/>
              <a:gd name="connsiteY156" fmla="*/ 2119058 h 2346325"/>
              <a:gd name="connsiteX157" fmla="*/ 1362910 w 10848976"/>
              <a:gd name="connsiteY157" fmla="*/ 1639682 h 2346325"/>
              <a:gd name="connsiteX158" fmla="*/ 1531237 w 10848976"/>
              <a:gd name="connsiteY158" fmla="*/ 1639682 h 2346325"/>
              <a:gd name="connsiteX159" fmla="*/ 1531237 w 10848976"/>
              <a:gd name="connsiteY159" fmla="*/ 1481706 h 2346325"/>
              <a:gd name="connsiteX160" fmla="*/ 1824453 w 10848976"/>
              <a:gd name="connsiteY160" fmla="*/ 1481706 h 2346325"/>
              <a:gd name="connsiteX161" fmla="*/ 1824453 w 10848976"/>
              <a:gd name="connsiteY161" fmla="*/ 1650577 h 2346325"/>
              <a:gd name="connsiteX162" fmla="*/ 1911331 w 10848976"/>
              <a:gd name="connsiteY162" fmla="*/ 1650577 h 2346325"/>
              <a:gd name="connsiteX163" fmla="*/ 2003640 w 10848976"/>
              <a:gd name="connsiteY163" fmla="*/ 1508943 h 2346325"/>
              <a:gd name="connsiteX164" fmla="*/ 2003640 w 10848976"/>
              <a:gd name="connsiteY164" fmla="*/ 735406 h 2346325"/>
              <a:gd name="connsiteX165" fmla="*/ 2215407 w 10848976"/>
              <a:gd name="connsiteY165" fmla="*/ 566535 h 2346325"/>
              <a:gd name="connsiteX166" fmla="*/ 2215407 w 10848976"/>
              <a:gd name="connsiteY166" fmla="*/ 147081 h 2346325"/>
              <a:gd name="connsiteX167" fmla="*/ 2302286 w 10848976"/>
              <a:gd name="connsiteY167" fmla="*/ 147081 h 2346325"/>
              <a:gd name="connsiteX168" fmla="*/ 2302286 w 10848976"/>
              <a:gd name="connsiteY168" fmla="*/ 561087 h 2346325"/>
              <a:gd name="connsiteX169" fmla="*/ 2508622 w 10848976"/>
              <a:gd name="connsiteY169" fmla="*/ 729958 h 2346325"/>
              <a:gd name="connsiteX170" fmla="*/ 2508622 w 10848976"/>
              <a:gd name="connsiteY170" fmla="*/ 1438127 h 2346325"/>
              <a:gd name="connsiteX171" fmla="*/ 2552062 w 10848976"/>
              <a:gd name="connsiteY171" fmla="*/ 1438127 h 2346325"/>
              <a:gd name="connsiteX172" fmla="*/ 2552062 w 10848976"/>
              <a:gd name="connsiteY172" fmla="*/ 1111280 h 2346325"/>
              <a:gd name="connsiteX173" fmla="*/ 2600931 w 10848976"/>
              <a:gd name="connsiteY173" fmla="*/ 1111280 h 2346325"/>
              <a:gd name="connsiteX174" fmla="*/ 2600931 w 10848976"/>
              <a:gd name="connsiteY174" fmla="*/ 1410889 h 2346325"/>
              <a:gd name="connsiteX175" fmla="*/ 2731249 w 10848976"/>
              <a:gd name="connsiteY175" fmla="*/ 1492601 h 2346325"/>
              <a:gd name="connsiteX176" fmla="*/ 2731249 w 10848976"/>
              <a:gd name="connsiteY176" fmla="*/ 724511 h 2346325"/>
              <a:gd name="connsiteX177" fmla="*/ 2812698 w 10848976"/>
              <a:gd name="connsiteY177" fmla="*/ 724511 h 2346325"/>
              <a:gd name="connsiteX178" fmla="*/ 2812698 w 10848976"/>
              <a:gd name="connsiteY178" fmla="*/ 495718 h 2346325"/>
              <a:gd name="connsiteX179" fmla="*/ 2964736 w 10848976"/>
              <a:gd name="connsiteY179" fmla="*/ 375874 h 2346325"/>
              <a:gd name="connsiteX180" fmla="*/ 2964736 w 10848976"/>
              <a:gd name="connsiteY180" fmla="*/ 217898 h 2346325"/>
              <a:gd name="connsiteX181" fmla="*/ 3019035 w 10848976"/>
              <a:gd name="connsiteY181" fmla="*/ 217898 h 2346325"/>
              <a:gd name="connsiteX182" fmla="*/ 3019035 w 10848976"/>
              <a:gd name="connsiteY182" fmla="*/ 386769 h 2346325"/>
              <a:gd name="connsiteX183" fmla="*/ 3105913 w 10848976"/>
              <a:gd name="connsiteY183" fmla="*/ 501166 h 2346325"/>
              <a:gd name="connsiteX184" fmla="*/ 3105913 w 10848976"/>
              <a:gd name="connsiteY184" fmla="*/ 729958 h 2346325"/>
              <a:gd name="connsiteX185" fmla="*/ 3198222 w 10848976"/>
              <a:gd name="connsiteY185" fmla="*/ 729958 h 2346325"/>
              <a:gd name="connsiteX186" fmla="*/ 3198222 w 10848976"/>
              <a:gd name="connsiteY186" fmla="*/ 1481706 h 2346325"/>
              <a:gd name="connsiteX187" fmla="*/ 3437139 w 10848976"/>
              <a:gd name="connsiteY187" fmla="*/ 1481706 h 2346325"/>
              <a:gd name="connsiteX188" fmla="*/ 3437139 w 10848976"/>
              <a:gd name="connsiteY188" fmla="*/ 729958 h 2346325"/>
              <a:gd name="connsiteX189" fmla="*/ 3958411 w 10848976"/>
              <a:gd name="connsiteY189" fmla="*/ 729958 h 2346325"/>
              <a:gd name="connsiteX190" fmla="*/ 3958411 w 10848976"/>
              <a:gd name="connsiteY190" fmla="*/ 964199 h 2346325"/>
              <a:gd name="connsiteX191" fmla="*/ 4181037 w 10848976"/>
              <a:gd name="connsiteY191" fmla="*/ 964199 h 2346325"/>
              <a:gd name="connsiteX192" fmla="*/ 4181037 w 10848976"/>
              <a:gd name="connsiteY192" fmla="*/ 1209334 h 2346325"/>
              <a:gd name="connsiteX193" fmla="*/ 4387374 w 10848976"/>
              <a:gd name="connsiteY193" fmla="*/ 1209334 h 2346325"/>
              <a:gd name="connsiteX194" fmla="*/ 4387374 w 10848976"/>
              <a:gd name="connsiteY194" fmla="*/ 408559 h 2346325"/>
              <a:gd name="connsiteX195" fmla="*/ 5250731 w 10848976"/>
              <a:gd name="connsiteY195" fmla="*/ 408559 h 2346325"/>
              <a:gd name="connsiteX196" fmla="*/ 5250731 w 10848976"/>
              <a:gd name="connsiteY196" fmla="*/ 1182097 h 2346325"/>
              <a:gd name="connsiteX197" fmla="*/ 5538517 w 10848976"/>
              <a:gd name="connsiteY197" fmla="*/ 1182097 h 2346325"/>
              <a:gd name="connsiteX198" fmla="*/ 5538517 w 10848976"/>
              <a:gd name="connsiteY198" fmla="*/ 1628787 h 2346325"/>
              <a:gd name="connsiteX199" fmla="*/ 5625395 w 10848976"/>
              <a:gd name="connsiteY199" fmla="*/ 1628787 h 2346325"/>
              <a:gd name="connsiteX200" fmla="*/ 5625395 w 10848976"/>
              <a:gd name="connsiteY200" fmla="*/ 1187544 h 2346325"/>
              <a:gd name="connsiteX201" fmla="*/ 5706844 w 10848976"/>
              <a:gd name="connsiteY201" fmla="*/ 1187544 h 2346325"/>
              <a:gd name="connsiteX202" fmla="*/ 5706844 w 10848976"/>
              <a:gd name="connsiteY202" fmla="*/ 1029568 h 2346325"/>
              <a:gd name="connsiteX203" fmla="*/ 5755713 w 10848976"/>
              <a:gd name="connsiteY203" fmla="*/ 1029568 h 2346325"/>
              <a:gd name="connsiteX204" fmla="*/ 5755713 w 10848976"/>
              <a:gd name="connsiteY204" fmla="*/ 729958 h 2346325"/>
              <a:gd name="connsiteX205" fmla="*/ 5989200 w 10848976"/>
              <a:gd name="connsiteY205" fmla="*/ 479376 h 2346325"/>
              <a:gd name="connsiteX206" fmla="*/ 5989200 w 10848976"/>
              <a:gd name="connsiteY206" fmla="*/ 147081 h 2346325"/>
              <a:gd name="connsiteX207" fmla="*/ 6032639 w 10848976"/>
              <a:gd name="connsiteY207" fmla="*/ 147081 h 2346325"/>
              <a:gd name="connsiteX208" fmla="*/ 6032639 w 10848976"/>
              <a:gd name="connsiteY208" fmla="*/ 468481 h 2346325"/>
              <a:gd name="connsiteX209" fmla="*/ 6124948 w 10848976"/>
              <a:gd name="connsiteY209" fmla="*/ 468481 h 2346325"/>
              <a:gd name="connsiteX210" fmla="*/ 6325855 w 10848976"/>
              <a:gd name="connsiteY210" fmla="*/ 288715 h 2346325"/>
              <a:gd name="connsiteX211" fmla="*/ 6325855 w 10848976"/>
              <a:gd name="connsiteY211" fmla="*/ 0 h 234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0848976" h="2346325">
                <a:moveTo>
                  <a:pt x="586432" y="1154859"/>
                </a:moveTo>
                <a:cubicBezTo>
                  <a:pt x="586432" y="1154859"/>
                  <a:pt x="586432" y="1154859"/>
                  <a:pt x="608151" y="1154859"/>
                </a:cubicBezTo>
                <a:cubicBezTo>
                  <a:pt x="619011" y="1154859"/>
                  <a:pt x="624441" y="1165754"/>
                  <a:pt x="624441" y="1171202"/>
                </a:cubicBezTo>
                <a:cubicBezTo>
                  <a:pt x="624441" y="1171202"/>
                  <a:pt x="624441" y="1171202"/>
                  <a:pt x="624441" y="1421784"/>
                </a:cubicBezTo>
                <a:cubicBezTo>
                  <a:pt x="624441" y="1421784"/>
                  <a:pt x="624441" y="1421784"/>
                  <a:pt x="705890" y="1421784"/>
                </a:cubicBezTo>
                <a:cubicBezTo>
                  <a:pt x="705890" y="1421784"/>
                  <a:pt x="705890" y="1421784"/>
                  <a:pt x="760189" y="1498049"/>
                </a:cubicBezTo>
                <a:cubicBezTo>
                  <a:pt x="760189" y="1498049"/>
                  <a:pt x="760189" y="1498049"/>
                  <a:pt x="760189" y="1590655"/>
                </a:cubicBezTo>
                <a:cubicBezTo>
                  <a:pt x="760189" y="1590655"/>
                  <a:pt x="760189" y="1590655"/>
                  <a:pt x="760189" y="1628787"/>
                </a:cubicBezTo>
                <a:cubicBezTo>
                  <a:pt x="760189" y="1628787"/>
                  <a:pt x="760189" y="1628787"/>
                  <a:pt x="825348" y="1628787"/>
                </a:cubicBezTo>
                <a:cubicBezTo>
                  <a:pt x="825348" y="1628787"/>
                  <a:pt x="825348" y="1628787"/>
                  <a:pt x="825348" y="1781316"/>
                </a:cubicBezTo>
                <a:cubicBezTo>
                  <a:pt x="825348" y="1781316"/>
                  <a:pt x="825348" y="1781316"/>
                  <a:pt x="999105" y="1781316"/>
                </a:cubicBezTo>
                <a:cubicBezTo>
                  <a:pt x="999105" y="1781316"/>
                  <a:pt x="999105" y="1781316"/>
                  <a:pt x="999105" y="2275058"/>
                </a:cubicBezTo>
                <a:lnTo>
                  <a:pt x="999105" y="2346325"/>
                </a:lnTo>
                <a:lnTo>
                  <a:pt x="0" y="2346325"/>
                </a:lnTo>
                <a:lnTo>
                  <a:pt x="0" y="2241881"/>
                </a:lnTo>
                <a:cubicBezTo>
                  <a:pt x="0" y="2062540"/>
                  <a:pt x="0" y="1857580"/>
                  <a:pt x="0" y="1623340"/>
                </a:cubicBezTo>
                <a:cubicBezTo>
                  <a:pt x="0" y="1623340"/>
                  <a:pt x="0" y="1623340"/>
                  <a:pt x="76019" y="1623340"/>
                </a:cubicBezTo>
                <a:cubicBezTo>
                  <a:pt x="76019" y="1623340"/>
                  <a:pt x="76019" y="1623340"/>
                  <a:pt x="76019" y="1410889"/>
                </a:cubicBezTo>
                <a:cubicBezTo>
                  <a:pt x="76019" y="1410889"/>
                  <a:pt x="76019" y="1410889"/>
                  <a:pt x="135748" y="1410889"/>
                </a:cubicBezTo>
                <a:cubicBezTo>
                  <a:pt x="135748" y="1410889"/>
                  <a:pt x="135748" y="1410889"/>
                  <a:pt x="135748" y="1236571"/>
                </a:cubicBezTo>
                <a:cubicBezTo>
                  <a:pt x="135748" y="1236571"/>
                  <a:pt x="135748" y="1236571"/>
                  <a:pt x="200907" y="1236571"/>
                </a:cubicBezTo>
                <a:cubicBezTo>
                  <a:pt x="200907" y="1236571"/>
                  <a:pt x="200907" y="1236571"/>
                  <a:pt x="200907" y="1405442"/>
                </a:cubicBezTo>
                <a:cubicBezTo>
                  <a:pt x="200907" y="1405442"/>
                  <a:pt x="200907" y="1405442"/>
                  <a:pt x="249777" y="1405442"/>
                </a:cubicBezTo>
                <a:cubicBezTo>
                  <a:pt x="249777" y="1405442"/>
                  <a:pt x="249777" y="1405442"/>
                  <a:pt x="249777" y="1645130"/>
                </a:cubicBezTo>
                <a:cubicBezTo>
                  <a:pt x="249777" y="1645130"/>
                  <a:pt x="249777" y="1645130"/>
                  <a:pt x="347515" y="1645130"/>
                </a:cubicBezTo>
                <a:cubicBezTo>
                  <a:pt x="347515" y="1645130"/>
                  <a:pt x="347515" y="1645130"/>
                  <a:pt x="347515" y="2113610"/>
                </a:cubicBezTo>
                <a:cubicBezTo>
                  <a:pt x="347515" y="2113610"/>
                  <a:pt x="347515" y="2113610"/>
                  <a:pt x="434394" y="2113610"/>
                </a:cubicBezTo>
                <a:cubicBezTo>
                  <a:pt x="434394" y="2113610"/>
                  <a:pt x="434394" y="2113610"/>
                  <a:pt x="434394" y="1590655"/>
                </a:cubicBezTo>
                <a:cubicBezTo>
                  <a:pt x="434394" y="1590655"/>
                  <a:pt x="434394" y="1590655"/>
                  <a:pt x="434394" y="1492601"/>
                </a:cubicBezTo>
                <a:cubicBezTo>
                  <a:pt x="434394" y="1492601"/>
                  <a:pt x="434394" y="1492601"/>
                  <a:pt x="488693" y="1421784"/>
                </a:cubicBezTo>
                <a:cubicBezTo>
                  <a:pt x="488693" y="1421784"/>
                  <a:pt x="488693" y="1421784"/>
                  <a:pt x="570142" y="1421784"/>
                </a:cubicBezTo>
                <a:cubicBezTo>
                  <a:pt x="570142" y="1421784"/>
                  <a:pt x="570142" y="1421784"/>
                  <a:pt x="570142" y="1171202"/>
                </a:cubicBezTo>
                <a:cubicBezTo>
                  <a:pt x="570142" y="1165754"/>
                  <a:pt x="575572" y="1154859"/>
                  <a:pt x="586432" y="1154859"/>
                </a:cubicBezTo>
                <a:close/>
                <a:moveTo>
                  <a:pt x="6325855" y="0"/>
                </a:moveTo>
                <a:cubicBezTo>
                  <a:pt x="6325855" y="0"/>
                  <a:pt x="6325855" y="0"/>
                  <a:pt x="6369294" y="0"/>
                </a:cubicBezTo>
                <a:cubicBezTo>
                  <a:pt x="6369294" y="0"/>
                  <a:pt x="6369294" y="0"/>
                  <a:pt x="6369294" y="272373"/>
                </a:cubicBezTo>
                <a:cubicBezTo>
                  <a:pt x="6369294" y="272373"/>
                  <a:pt x="6369294" y="272373"/>
                  <a:pt x="6543051" y="484823"/>
                </a:cubicBezTo>
                <a:cubicBezTo>
                  <a:pt x="6543051" y="484823"/>
                  <a:pt x="6543051" y="484823"/>
                  <a:pt x="6543051" y="729958"/>
                </a:cubicBezTo>
                <a:cubicBezTo>
                  <a:pt x="6543051" y="729958"/>
                  <a:pt x="6543051" y="729958"/>
                  <a:pt x="6624500" y="729958"/>
                </a:cubicBezTo>
                <a:cubicBezTo>
                  <a:pt x="6624500" y="729958"/>
                  <a:pt x="6624500" y="729958"/>
                  <a:pt x="6624500" y="414006"/>
                </a:cubicBezTo>
                <a:cubicBezTo>
                  <a:pt x="6624500" y="414006"/>
                  <a:pt x="6624500" y="414006"/>
                  <a:pt x="6667939" y="414006"/>
                </a:cubicBezTo>
                <a:cubicBezTo>
                  <a:pt x="6667939" y="414006"/>
                  <a:pt x="6667939" y="414006"/>
                  <a:pt x="6667939" y="239688"/>
                </a:cubicBezTo>
                <a:cubicBezTo>
                  <a:pt x="6667939" y="239688"/>
                  <a:pt x="6667939" y="239688"/>
                  <a:pt x="6792828" y="239688"/>
                </a:cubicBezTo>
                <a:cubicBezTo>
                  <a:pt x="6792828" y="239688"/>
                  <a:pt x="6792828" y="239688"/>
                  <a:pt x="6792828" y="370427"/>
                </a:cubicBezTo>
                <a:cubicBezTo>
                  <a:pt x="6792828" y="370427"/>
                  <a:pt x="6792828" y="370427"/>
                  <a:pt x="6847127" y="370427"/>
                </a:cubicBezTo>
                <a:cubicBezTo>
                  <a:pt x="6847127" y="370427"/>
                  <a:pt x="6847127" y="370427"/>
                  <a:pt x="6847127" y="430349"/>
                </a:cubicBezTo>
                <a:cubicBezTo>
                  <a:pt x="6847127" y="430349"/>
                  <a:pt x="6847127" y="430349"/>
                  <a:pt x="6961155" y="430349"/>
                </a:cubicBezTo>
                <a:cubicBezTo>
                  <a:pt x="6961155" y="430349"/>
                  <a:pt x="6961155" y="430349"/>
                  <a:pt x="6961155" y="288715"/>
                </a:cubicBezTo>
                <a:cubicBezTo>
                  <a:pt x="6961155" y="288715"/>
                  <a:pt x="6961155" y="288715"/>
                  <a:pt x="6879706" y="288715"/>
                </a:cubicBezTo>
                <a:cubicBezTo>
                  <a:pt x="6879706" y="288715"/>
                  <a:pt x="6879706" y="288715"/>
                  <a:pt x="6879706" y="245135"/>
                </a:cubicBezTo>
                <a:cubicBezTo>
                  <a:pt x="6879706" y="245135"/>
                  <a:pt x="6879706" y="245135"/>
                  <a:pt x="6961155" y="245135"/>
                </a:cubicBezTo>
                <a:cubicBezTo>
                  <a:pt x="6961155" y="245135"/>
                  <a:pt x="6961155" y="245135"/>
                  <a:pt x="6961155" y="108949"/>
                </a:cubicBezTo>
                <a:cubicBezTo>
                  <a:pt x="6961155" y="108949"/>
                  <a:pt x="6961155" y="108949"/>
                  <a:pt x="7048034" y="108949"/>
                </a:cubicBezTo>
                <a:cubicBezTo>
                  <a:pt x="7048034" y="108949"/>
                  <a:pt x="7048034" y="108949"/>
                  <a:pt x="7048034" y="16342"/>
                </a:cubicBezTo>
                <a:cubicBezTo>
                  <a:pt x="7048034" y="16342"/>
                  <a:pt x="7048034" y="16342"/>
                  <a:pt x="7086043" y="16342"/>
                </a:cubicBezTo>
                <a:cubicBezTo>
                  <a:pt x="7086043" y="16342"/>
                  <a:pt x="7086043" y="16342"/>
                  <a:pt x="7086043" y="108949"/>
                </a:cubicBezTo>
                <a:cubicBezTo>
                  <a:pt x="7086043" y="108949"/>
                  <a:pt x="7086043" y="108949"/>
                  <a:pt x="7172922" y="108949"/>
                </a:cubicBezTo>
                <a:cubicBezTo>
                  <a:pt x="7172922" y="108949"/>
                  <a:pt x="7172922" y="108949"/>
                  <a:pt x="7172922" y="245135"/>
                </a:cubicBezTo>
                <a:cubicBezTo>
                  <a:pt x="7172922" y="245135"/>
                  <a:pt x="7172922" y="245135"/>
                  <a:pt x="7254371" y="245135"/>
                </a:cubicBezTo>
                <a:cubicBezTo>
                  <a:pt x="7254371" y="245135"/>
                  <a:pt x="7254371" y="245135"/>
                  <a:pt x="7254371" y="283267"/>
                </a:cubicBezTo>
                <a:cubicBezTo>
                  <a:pt x="7254371" y="283267"/>
                  <a:pt x="7254371" y="283267"/>
                  <a:pt x="7172922" y="283267"/>
                </a:cubicBezTo>
                <a:cubicBezTo>
                  <a:pt x="7172922" y="283267"/>
                  <a:pt x="7172922" y="283267"/>
                  <a:pt x="7172922" y="435796"/>
                </a:cubicBezTo>
                <a:cubicBezTo>
                  <a:pt x="7172922" y="435796"/>
                  <a:pt x="7172922" y="435796"/>
                  <a:pt x="7346679" y="435796"/>
                </a:cubicBezTo>
                <a:cubicBezTo>
                  <a:pt x="7346679" y="435796"/>
                  <a:pt x="7346679" y="435796"/>
                  <a:pt x="7346679" y="724511"/>
                </a:cubicBezTo>
                <a:cubicBezTo>
                  <a:pt x="7346679" y="724511"/>
                  <a:pt x="7346679" y="724511"/>
                  <a:pt x="7509577" y="724511"/>
                </a:cubicBezTo>
                <a:cubicBezTo>
                  <a:pt x="7509577" y="724511"/>
                  <a:pt x="7509577" y="724511"/>
                  <a:pt x="7509577" y="506613"/>
                </a:cubicBezTo>
                <a:cubicBezTo>
                  <a:pt x="7509577" y="506613"/>
                  <a:pt x="7509577" y="506613"/>
                  <a:pt x="8014559" y="506613"/>
                </a:cubicBezTo>
                <a:cubicBezTo>
                  <a:pt x="8014559" y="506613"/>
                  <a:pt x="8014559" y="506613"/>
                  <a:pt x="8014559" y="735406"/>
                </a:cubicBezTo>
                <a:cubicBezTo>
                  <a:pt x="8014559" y="735406"/>
                  <a:pt x="8014559" y="735406"/>
                  <a:pt x="8258905" y="735406"/>
                </a:cubicBezTo>
                <a:cubicBezTo>
                  <a:pt x="8258905" y="735406"/>
                  <a:pt x="8258905" y="735406"/>
                  <a:pt x="8258905" y="1356415"/>
                </a:cubicBezTo>
                <a:cubicBezTo>
                  <a:pt x="8258905" y="1356415"/>
                  <a:pt x="8258905" y="1356415"/>
                  <a:pt x="8470672" y="1356415"/>
                </a:cubicBezTo>
                <a:cubicBezTo>
                  <a:pt x="8470672" y="1356415"/>
                  <a:pt x="8470672" y="1356415"/>
                  <a:pt x="8470672" y="1231124"/>
                </a:cubicBezTo>
                <a:cubicBezTo>
                  <a:pt x="8470672" y="1231124"/>
                  <a:pt x="8470672" y="1231124"/>
                  <a:pt x="8514111" y="1231124"/>
                </a:cubicBezTo>
                <a:cubicBezTo>
                  <a:pt x="8514111" y="1231124"/>
                  <a:pt x="8514111" y="1231124"/>
                  <a:pt x="8514111" y="1389100"/>
                </a:cubicBezTo>
                <a:cubicBezTo>
                  <a:pt x="8514111" y="1389100"/>
                  <a:pt x="8514111" y="1389100"/>
                  <a:pt x="8600990" y="1449022"/>
                </a:cubicBezTo>
                <a:cubicBezTo>
                  <a:pt x="8600990" y="1449022"/>
                  <a:pt x="8600990" y="1449022"/>
                  <a:pt x="8600990" y="1857580"/>
                </a:cubicBezTo>
                <a:cubicBezTo>
                  <a:pt x="8600990" y="1857580"/>
                  <a:pt x="8600990" y="1857580"/>
                  <a:pt x="8644429" y="1857580"/>
                </a:cubicBezTo>
                <a:cubicBezTo>
                  <a:pt x="8644429" y="1857580"/>
                  <a:pt x="8644429" y="1857580"/>
                  <a:pt x="8644429" y="1350967"/>
                </a:cubicBezTo>
                <a:cubicBezTo>
                  <a:pt x="8644429" y="1350967"/>
                  <a:pt x="8644429" y="1350967"/>
                  <a:pt x="8720448" y="1350967"/>
                </a:cubicBezTo>
                <a:cubicBezTo>
                  <a:pt x="8720448" y="1350967"/>
                  <a:pt x="8720448" y="1350967"/>
                  <a:pt x="8720448" y="1220229"/>
                </a:cubicBezTo>
                <a:cubicBezTo>
                  <a:pt x="8720448" y="1220229"/>
                  <a:pt x="8720448" y="1220229"/>
                  <a:pt x="8682439" y="1220229"/>
                </a:cubicBezTo>
                <a:cubicBezTo>
                  <a:pt x="8682439" y="1220229"/>
                  <a:pt x="8682439" y="1220229"/>
                  <a:pt x="8682439" y="1176649"/>
                </a:cubicBezTo>
                <a:cubicBezTo>
                  <a:pt x="8682439" y="1176649"/>
                  <a:pt x="8682439" y="1176649"/>
                  <a:pt x="8731308" y="1176649"/>
                </a:cubicBezTo>
                <a:cubicBezTo>
                  <a:pt x="8731308" y="1176649"/>
                  <a:pt x="8731308" y="1176649"/>
                  <a:pt x="8731308" y="1133069"/>
                </a:cubicBezTo>
                <a:cubicBezTo>
                  <a:pt x="8731308" y="1133069"/>
                  <a:pt x="8731308" y="1133069"/>
                  <a:pt x="8763888" y="1133069"/>
                </a:cubicBezTo>
                <a:cubicBezTo>
                  <a:pt x="8763888" y="1133069"/>
                  <a:pt x="8763888" y="1133069"/>
                  <a:pt x="8763888" y="1040463"/>
                </a:cubicBezTo>
                <a:cubicBezTo>
                  <a:pt x="8763888" y="1040463"/>
                  <a:pt x="8763888" y="1040463"/>
                  <a:pt x="8807327" y="1040463"/>
                </a:cubicBezTo>
                <a:cubicBezTo>
                  <a:pt x="8807327" y="1040463"/>
                  <a:pt x="8807327" y="1040463"/>
                  <a:pt x="8807327" y="1133069"/>
                </a:cubicBezTo>
                <a:cubicBezTo>
                  <a:pt x="8807327" y="1133069"/>
                  <a:pt x="8807327" y="1133069"/>
                  <a:pt x="8856196" y="1133069"/>
                </a:cubicBezTo>
                <a:cubicBezTo>
                  <a:pt x="8856196" y="1133069"/>
                  <a:pt x="8856196" y="1133069"/>
                  <a:pt x="8856196" y="1176649"/>
                </a:cubicBezTo>
                <a:cubicBezTo>
                  <a:pt x="8856196" y="1176649"/>
                  <a:pt x="8856196" y="1176649"/>
                  <a:pt x="8894206" y="1176649"/>
                </a:cubicBezTo>
                <a:cubicBezTo>
                  <a:pt x="8894206" y="1176649"/>
                  <a:pt x="8894206" y="1176649"/>
                  <a:pt x="8894206" y="1220229"/>
                </a:cubicBezTo>
                <a:cubicBezTo>
                  <a:pt x="8894206" y="1220229"/>
                  <a:pt x="8894206" y="1220229"/>
                  <a:pt x="8856196" y="1220229"/>
                </a:cubicBezTo>
                <a:cubicBezTo>
                  <a:pt x="8856196" y="1220229"/>
                  <a:pt x="8856196" y="1220229"/>
                  <a:pt x="8856196" y="1356415"/>
                </a:cubicBezTo>
                <a:cubicBezTo>
                  <a:pt x="8856196" y="1356415"/>
                  <a:pt x="8856196" y="1356415"/>
                  <a:pt x="8953935" y="1356415"/>
                </a:cubicBezTo>
                <a:cubicBezTo>
                  <a:pt x="8953935" y="1356415"/>
                  <a:pt x="8953935" y="1356415"/>
                  <a:pt x="8953935" y="2255244"/>
                </a:cubicBezTo>
                <a:cubicBezTo>
                  <a:pt x="8953935" y="2255244"/>
                  <a:pt x="8953935" y="2255244"/>
                  <a:pt x="9100542" y="2255244"/>
                </a:cubicBezTo>
                <a:cubicBezTo>
                  <a:pt x="9100542" y="2255244"/>
                  <a:pt x="9100542" y="2255244"/>
                  <a:pt x="9100542" y="1590655"/>
                </a:cubicBezTo>
                <a:cubicBezTo>
                  <a:pt x="9100542" y="1590655"/>
                  <a:pt x="9100542" y="1590655"/>
                  <a:pt x="9100542" y="1307388"/>
                </a:cubicBezTo>
                <a:cubicBezTo>
                  <a:pt x="9100542" y="1307388"/>
                  <a:pt x="9100542" y="1307388"/>
                  <a:pt x="9192851" y="1225676"/>
                </a:cubicBezTo>
                <a:cubicBezTo>
                  <a:pt x="9192851" y="1225676"/>
                  <a:pt x="9192851" y="1225676"/>
                  <a:pt x="9225431" y="1225676"/>
                </a:cubicBezTo>
                <a:cubicBezTo>
                  <a:pt x="9225431" y="1225676"/>
                  <a:pt x="9225431" y="1225676"/>
                  <a:pt x="9225431" y="1024121"/>
                </a:cubicBezTo>
                <a:cubicBezTo>
                  <a:pt x="9225431" y="1024121"/>
                  <a:pt x="9225431" y="1024121"/>
                  <a:pt x="9274300" y="1024121"/>
                </a:cubicBezTo>
                <a:cubicBezTo>
                  <a:pt x="9274300" y="1024121"/>
                  <a:pt x="9274300" y="1024121"/>
                  <a:pt x="9274300" y="1225676"/>
                </a:cubicBezTo>
                <a:cubicBezTo>
                  <a:pt x="9274300" y="1225676"/>
                  <a:pt x="9274300" y="1225676"/>
                  <a:pt x="9306879" y="1225676"/>
                </a:cubicBezTo>
                <a:cubicBezTo>
                  <a:pt x="9306879" y="1225676"/>
                  <a:pt x="9306879" y="1225676"/>
                  <a:pt x="9350319" y="1307388"/>
                </a:cubicBezTo>
                <a:cubicBezTo>
                  <a:pt x="9350319" y="1307388"/>
                  <a:pt x="9350319" y="1307388"/>
                  <a:pt x="9393758" y="1307388"/>
                </a:cubicBezTo>
                <a:cubicBezTo>
                  <a:pt x="9393758" y="1307388"/>
                  <a:pt x="9393758" y="1307388"/>
                  <a:pt x="9393758" y="1084042"/>
                </a:cubicBezTo>
                <a:cubicBezTo>
                  <a:pt x="9393758" y="1084042"/>
                  <a:pt x="9393758" y="1084042"/>
                  <a:pt x="9486067" y="1084042"/>
                </a:cubicBezTo>
                <a:cubicBezTo>
                  <a:pt x="9486067" y="1084042"/>
                  <a:pt x="9486067" y="1084042"/>
                  <a:pt x="9486067" y="1263808"/>
                </a:cubicBezTo>
                <a:cubicBezTo>
                  <a:pt x="9486067" y="1263808"/>
                  <a:pt x="9486067" y="1263808"/>
                  <a:pt x="9551226" y="1263808"/>
                </a:cubicBezTo>
                <a:cubicBezTo>
                  <a:pt x="9551226" y="1263808"/>
                  <a:pt x="9551226" y="1263808"/>
                  <a:pt x="9551226" y="887934"/>
                </a:cubicBezTo>
                <a:cubicBezTo>
                  <a:pt x="9551226" y="887934"/>
                  <a:pt x="9551226" y="887934"/>
                  <a:pt x="9643534" y="768090"/>
                </a:cubicBezTo>
                <a:cubicBezTo>
                  <a:pt x="9643534" y="768090"/>
                  <a:pt x="9643534" y="768090"/>
                  <a:pt x="9855301" y="768090"/>
                </a:cubicBezTo>
                <a:cubicBezTo>
                  <a:pt x="9855301" y="768090"/>
                  <a:pt x="9855301" y="768090"/>
                  <a:pt x="9855301" y="370427"/>
                </a:cubicBezTo>
                <a:cubicBezTo>
                  <a:pt x="9855301" y="370427"/>
                  <a:pt x="9855301" y="370427"/>
                  <a:pt x="9898740" y="370427"/>
                </a:cubicBezTo>
                <a:cubicBezTo>
                  <a:pt x="9898740" y="370427"/>
                  <a:pt x="9898740" y="370427"/>
                  <a:pt x="9898740" y="768090"/>
                </a:cubicBezTo>
                <a:cubicBezTo>
                  <a:pt x="9898740" y="768090"/>
                  <a:pt x="9898740" y="768090"/>
                  <a:pt x="10012769" y="768090"/>
                </a:cubicBezTo>
                <a:cubicBezTo>
                  <a:pt x="10012769" y="768090"/>
                  <a:pt x="10012769" y="768090"/>
                  <a:pt x="10012769" y="610114"/>
                </a:cubicBezTo>
                <a:cubicBezTo>
                  <a:pt x="10012769" y="610114"/>
                  <a:pt x="10012769" y="610114"/>
                  <a:pt x="10088787" y="610114"/>
                </a:cubicBezTo>
                <a:cubicBezTo>
                  <a:pt x="10088787" y="610114"/>
                  <a:pt x="10088787" y="610114"/>
                  <a:pt x="10088787" y="806223"/>
                </a:cubicBezTo>
                <a:cubicBezTo>
                  <a:pt x="10088787" y="806223"/>
                  <a:pt x="10088787" y="806223"/>
                  <a:pt x="10126797" y="806223"/>
                </a:cubicBezTo>
                <a:cubicBezTo>
                  <a:pt x="10132227" y="806223"/>
                  <a:pt x="10143087" y="806223"/>
                  <a:pt x="10143087" y="817118"/>
                </a:cubicBezTo>
                <a:cubicBezTo>
                  <a:pt x="10143087" y="817118"/>
                  <a:pt x="10143087" y="817118"/>
                  <a:pt x="10229965" y="975094"/>
                </a:cubicBezTo>
                <a:cubicBezTo>
                  <a:pt x="10229965" y="975094"/>
                  <a:pt x="10229965" y="975094"/>
                  <a:pt x="10229965" y="784433"/>
                </a:cubicBezTo>
                <a:cubicBezTo>
                  <a:pt x="10229965" y="778985"/>
                  <a:pt x="10229965" y="773538"/>
                  <a:pt x="10235395" y="768090"/>
                </a:cubicBezTo>
                <a:cubicBezTo>
                  <a:pt x="10235395" y="768090"/>
                  <a:pt x="10235395" y="768090"/>
                  <a:pt x="10262545" y="735406"/>
                </a:cubicBezTo>
                <a:cubicBezTo>
                  <a:pt x="10262545" y="735406"/>
                  <a:pt x="10267975" y="729958"/>
                  <a:pt x="10273405" y="729958"/>
                </a:cubicBezTo>
                <a:cubicBezTo>
                  <a:pt x="10273405" y="729958"/>
                  <a:pt x="10273405" y="729958"/>
                  <a:pt x="10311414" y="729958"/>
                </a:cubicBezTo>
                <a:cubicBezTo>
                  <a:pt x="10311414" y="729958"/>
                  <a:pt x="10311414" y="729958"/>
                  <a:pt x="10311414" y="490271"/>
                </a:cubicBezTo>
                <a:cubicBezTo>
                  <a:pt x="10311414" y="484823"/>
                  <a:pt x="10316844" y="479376"/>
                  <a:pt x="10322274" y="479376"/>
                </a:cubicBezTo>
                <a:cubicBezTo>
                  <a:pt x="10322274" y="479376"/>
                  <a:pt x="10322274" y="479376"/>
                  <a:pt x="10343994" y="479376"/>
                </a:cubicBezTo>
                <a:cubicBezTo>
                  <a:pt x="10343994" y="479376"/>
                  <a:pt x="10349424" y="484823"/>
                  <a:pt x="10349424" y="490271"/>
                </a:cubicBezTo>
                <a:cubicBezTo>
                  <a:pt x="10349424" y="490271"/>
                  <a:pt x="10349424" y="490271"/>
                  <a:pt x="10349424" y="729958"/>
                </a:cubicBezTo>
                <a:cubicBezTo>
                  <a:pt x="10349424" y="729958"/>
                  <a:pt x="10349424" y="729958"/>
                  <a:pt x="10392863" y="729958"/>
                </a:cubicBezTo>
                <a:cubicBezTo>
                  <a:pt x="10398293" y="729958"/>
                  <a:pt x="10403723" y="735406"/>
                  <a:pt x="10403723" y="735406"/>
                </a:cubicBezTo>
                <a:cubicBezTo>
                  <a:pt x="10403723" y="735406"/>
                  <a:pt x="10403723" y="735406"/>
                  <a:pt x="10436302" y="768090"/>
                </a:cubicBezTo>
                <a:cubicBezTo>
                  <a:pt x="10436302" y="773538"/>
                  <a:pt x="10441732" y="778985"/>
                  <a:pt x="10441732" y="778985"/>
                </a:cubicBezTo>
                <a:cubicBezTo>
                  <a:pt x="10441732" y="778985"/>
                  <a:pt x="10441732" y="778985"/>
                  <a:pt x="10441732" y="1149412"/>
                </a:cubicBezTo>
                <a:cubicBezTo>
                  <a:pt x="10441732" y="1149412"/>
                  <a:pt x="10441732" y="1149412"/>
                  <a:pt x="10534041" y="1051358"/>
                </a:cubicBezTo>
                <a:cubicBezTo>
                  <a:pt x="10534041" y="1051358"/>
                  <a:pt x="10534041" y="1051358"/>
                  <a:pt x="10534041" y="860697"/>
                </a:cubicBezTo>
                <a:cubicBezTo>
                  <a:pt x="10534041" y="849802"/>
                  <a:pt x="10539471" y="838907"/>
                  <a:pt x="10550331" y="838907"/>
                </a:cubicBezTo>
                <a:cubicBezTo>
                  <a:pt x="10550331" y="838907"/>
                  <a:pt x="10550331" y="838907"/>
                  <a:pt x="10599200" y="838907"/>
                </a:cubicBezTo>
                <a:cubicBezTo>
                  <a:pt x="10610060" y="838907"/>
                  <a:pt x="10615490" y="849802"/>
                  <a:pt x="10615490" y="860697"/>
                </a:cubicBezTo>
                <a:cubicBezTo>
                  <a:pt x="10615490" y="860697"/>
                  <a:pt x="10615490" y="860697"/>
                  <a:pt x="10615490" y="1051358"/>
                </a:cubicBezTo>
                <a:cubicBezTo>
                  <a:pt x="10615490" y="1051358"/>
                  <a:pt x="10615490" y="1051358"/>
                  <a:pt x="10729518" y="1149412"/>
                </a:cubicBezTo>
                <a:cubicBezTo>
                  <a:pt x="10729518" y="1149412"/>
                  <a:pt x="10729518" y="1149412"/>
                  <a:pt x="10729518" y="675484"/>
                </a:cubicBezTo>
                <a:cubicBezTo>
                  <a:pt x="10729518" y="637352"/>
                  <a:pt x="10756667" y="610114"/>
                  <a:pt x="10789247" y="610114"/>
                </a:cubicBezTo>
                <a:cubicBezTo>
                  <a:pt x="10821826" y="610114"/>
                  <a:pt x="10848976" y="637352"/>
                  <a:pt x="10848976" y="675484"/>
                </a:cubicBezTo>
                <a:cubicBezTo>
                  <a:pt x="10848976" y="675484"/>
                  <a:pt x="10848976" y="675484"/>
                  <a:pt x="10848976" y="2186099"/>
                </a:cubicBezTo>
                <a:lnTo>
                  <a:pt x="10848976" y="2346325"/>
                </a:lnTo>
                <a:lnTo>
                  <a:pt x="1037115" y="2346325"/>
                </a:lnTo>
                <a:lnTo>
                  <a:pt x="1037115" y="2329166"/>
                </a:lnTo>
                <a:cubicBezTo>
                  <a:pt x="1037115" y="2216154"/>
                  <a:pt x="1037115" y="1854516"/>
                  <a:pt x="1037115" y="697274"/>
                </a:cubicBezTo>
                <a:cubicBezTo>
                  <a:pt x="1037115" y="697274"/>
                  <a:pt x="1037115" y="697274"/>
                  <a:pt x="1254311" y="697274"/>
                </a:cubicBezTo>
                <a:cubicBezTo>
                  <a:pt x="1254311" y="697274"/>
                  <a:pt x="1254311" y="697274"/>
                  <a:pt x="1254311" y="2119058"/>
                </a:cubicBezTo>
                <a:cubicBezTo>
                  <a:pt x="1254311" y="2119058"/>
                  <a:pt x="1254311" y="2119058"/>
                  <a:pt x="1362910" y="2119058"/>
                </a:cubicBezTo>
                <a:cubicBezTo>
                  <a:pt x="1362910" y="2119058"/>
                  <a:pt x="1362910" y="2119058"/>
                  <a:pt x="1362910" y="1639682"/>
                </a:cubicBezTo>
                <a:cubicBezTo>
                  <a:pt x="1362910" y="1639682"/>
                  <a:pt x="1362910" y="1639682"/>
                  <a:pt x="1531237" y="1639682"/>
                </a:cubicBezTo>
                <a:cubicBezTo>
                  <a:pt x="1531237" y="1639682"/>
                  <a:pt x="1531237" y="1639682"/>
                  <a:pt x="1531237" y="1481706"/>
                </a:cubicBezTo>
                <a:cubicBezTo>
                  <a:pt x="1531237" y="1481706"/>
                  <a:pt x="1531237" y="1481706"/>
                  <a:pt x="1824453" y="1481706"/>
                </a:cubicBezTo>
                <a:cubicBezTo>
                  <a:pt x="1824453" y="1481706"/>
                  <a:pt x="1824453" y="1481706"/>
                  <a:pt x="1824453" y="1650577"/>
                </a:cubicBezTo>
                <a:cubicBezTo>
                  <a:pt x="1824453" y="1650577"/>
                  <a:pt x="1824453" y="1650577"/>
                  <a:pt x="1911331" y="1650577"/>
                </a:cubicBezTo>
                <a:cubicBezTo>
                  <a:pt x="1911331" y="1650577"/>
                  <a:pt x="1911331" y="1650577"/>
                  <a:pt x="2003640" y="1508943"/>
                </a:cubicBezTo>
                <a:cubicBezTo>
                  <a:pt x="2003640" y="1508943"/>
                  <a:pt x="2003640" y="1508943"/>
                  <a:pt x="2003640" y="735406"/>
                </a:cubicBezTo>
                <a:cubicBezTo>
                  <a:pt x="2003640" y="735406"/>
                  <a:pt x="2003640" y="735406"/>
                  <a:pt x="2215407" y="566535"/>
                </a:cubicBezTo>
                <a:cubicBezTo>
                  <a:pt x="2215407" y="566535"/>
                  <a:pt x="2215407" y="566535"/>
                  <a:pt x="2215407" y="147081"/>
                </a:cubicBezTo>
                <a:cubicBezTo>
                  <a:pt x="2215407" y="147081"/>
                  <a:pt x="2215407" y="147081"/>
                  <a:pt x="2302286" y="147081"/>
                </a:cubicBezTo>
                <a:cubicBezTo>
                  <a:pt x="2302286" y="147081"/>
                  <a:pt x="2302286" y="147081"/>
                  <a:pt x="2302286" y="561087"/>
                </a:cubicBezTo>
                <a:cubicBezTo>
                  <a:pt x="2302286" y="561087"/>
                  <a:pt x="2302286" y="561087"/>
                  <a:pt x="2508622" y="729958"/>
                </a:cubicBezTo>
                <a:cubicBezTo>
                  <a:pt x="2508622" y="729958"/>
                  <a:pt x="2508622" y="729958"/>
                  <a:pt x="2508622" y="1438127"/>
                </a:cubicBezTo>
                <a:cubicBezTo>
                  <a:pt x="2508622" y="1438127"/>
                  <a:pt x="2508622" y="1438127"/>
                  <a:pt x="2552062" y="1438127"/>
                </a:cubicBezTo>
                <a:cubicBezTo>
                  <a:pt x="2552062" y="1438127"/>
                  <a:pt x="2552062" y="1438127"/>
                  <a:pt x="2552062" y="1111280"/>
                </a:cubicBezTo>
                <a:cubicBezTo>
                  <a:pt x="2552062" y="1111280"/>
                  <a:pt x="2552062" y="1111280"/>
                  <a:pt x="2600931" y="1111280"/>
                </a:cubicBezTo>
                <a:cubicBezTo>
                  <a:pt x="2600931" y="1111280"/>
                  <a:pt x="2600931" y="1111280"/>
                  <a:pt x="2600931" y="1410889"/>
                </a:cubicBezTo>
                <a:cubicBezTo>
                  <a:pt x="2600931" y="1410889"/>
                  <a:pt x="2600931" y="1410889"/>
                  <a:pt x="2731249" y="1492601"/>
                </a:cubicBezTo>
                <a:cubicBezTo>
                  <a:pt x="2731249" y="1492601"/>
                  <a:pt x="2731249" y="1492601"/>
                  <a:pt x="2731249" y="724511"/>
                </a:cubicBezTo>
                <a:cubicBezTo>
                  <a:pt x="2731249" y="724511"/>
                  <a:pt x="2731249" y="724511"/>
                  <a:pt x="2812698" y="724511"/>
                </a:cubicBezTo>
                <a:cubicBezTo>
                  <a:pt x="2812698" y="724511"/>
                  <a:pt x="2812698" y="724511"/>
                  <a:pt x="2812698" y="495718"/>
                </a:cubicBezTo>
                <a:cubicBezTo>
                  <a:pt x="2812698" y="495718"/>
                  <a:pt x="2812698" y="495718"/>
                  <a:pt x="2964736" y="375874"/>
                </a:cubicBezTo>
                <a:cubicBezTo>
                  <a:pt x="2964736" y="375874"/>
                  <a:pt x="2964736" y="375874"/>
                  <a:pt x="2964736" y="217898"/>
                </a:cubicBezTo>
                <a:cubicBezTo>
                  <a:pt x="2964736" y="217898"/>
                  <a:pt x="2964736" y="217898"/>
                  <a:pt x="3019035" y="217898"/>
                </a:cubicBezTo>
                <a:cubicBezTo>
                  <a:pt x="3019035" y="217898"/>
                  <a:pt x="3019035" y="217898"/>
                  <a:pt x="3019035" y="386769"/>
                </a:cubicBezTo>
                <a:cubicBezTo>
                  <a:pt x="3019035" y="386769"/>
                  <a:pt x="3019035" y="386769"/>
                  <a:pt x="3105913" y="501166"/>
                </a:cubicBezTo>
                <a:cubicBezTo>
                  <a:pt x="3105913" y="501166"/>
                  <a:pt x="3105913" y="501166"/>
                  <a:pt x="3105913" y="729958"/>
                </a:cubicBezTo>
                <a:cubicBezTo>
                  <a:pt x="3105913" y="729958"/>
                  <a:pt x="3105913" y="729958"/>
                  <a:pt x="3198222" y="729958"/>
                </a:cubicBezTo>
                <a:cubicBezTo>
                  <a:pt x="3198222" y="729958"/>
                  <a:pt x="3198222" y="729958"/>
                  <a:pt x="3198222" y="1481706"/>
                </a:cubicBezTo>
                <a:cubicBezTo>
                  <a:pt x="3198222" y="1481706"/>
                  <a:pt x="3198222" y="1481706"/>
                  <a:pt x="3437139" y="1481706"/>
                </a:cubicBezTo>
                <a:cubicBezTo>
                  <a:pt x="3437139" y="1481706"/>
                  <a:pt x="3437139" y="1481706"/>
                  <a:pt x="3437139" y="729958"/>
                </a:cubicBezTo>
                <a:cubicBezTo>
                  <a:pt x="3437139" y="729958"/>
                  <a:pt x="3437139" y="729958"/>
                  <a:pt x="3958411" y="729958"/>
                </a:cubicBezTo>
                <a:cubicBezTo>
                  <a:pt x="3958411" y="729958"/>
                  <a:pt x="3958411" y="729958"/>
                  <a:pt x="3958411" y="964199"/>
                </a:cubicBezTo>
                <a:cubicBezTo>
                  <a:pt x="3958411" y="964199"/>
                  <a:pt x="3958411" y="964199"/>
                  <a:pt x="4181037" y="964199"/>
                </a:cubicBezTo>
                <a:cubicBezTo>
                  <a:pt x="4181037" y="964199"/>
                  <a:pt x="4181037" y="964199"/>
                  <a:pt x="4181037" y="1209334"/>
                </a:cubicBezTo>
                <a:cubicBezTo>
                  <a:pt x="4181037" y="1209334"/>
                  <a:pt x="4181037" y="1209334"/>
                  <a:pt x="4387374" y="1209334"/>
                </a:cubicBezTo>
                <a:cubicBezTo>
                  <a:pt x="4387374" y="1209334"/>
                  <a:pt x="4387374" y="1209334"/>
                  <a:pt x="4387374" y="408559"/>
                </a:cubicBezTo>
                <a:cubicBezTo>
                  <a:pt x="4387374" y="408559"/>
                  <a:pt x="4387374" y="408559"/>
                  <a:pt x="5250731" y="408559"/>
                </a:cubicBezTo>
                <a:cubicBezTo>
                  <a:pt x="5250731" y="408559"/>
                  <a:pt x="5250731" y="408559"/>
                  <a:pt x="5250731" y="1182097"/>
                </a:cubicBezTo>
                <a:cubicBezTo>
                  <a:pt x="5250731" y="1182097"/>
                  <a:pt x="5250731" y="1182097"/>
                  <a:pt x="5538517" y="1182097"/>
                </a:cubicBezTo>
                <a:cubicBezTo>
                  <a:pt x="5538517" y="1182097"/>
                  <a:pt x="5538517" y="1182097"/>
                  <a:pt x="5538517" y="1628787"/>
                </a:cubicBezTo>
                <a:cubicBezTo>
                  <a:pt x="5538517" y="1628787"/>
                  <a:pt x="5538517" y="1628787"/>
                  <a:pt x="5625395" y="1628787"/>
                </a:cubicBezTo>
                <a:cubicBezTo>
                  <a:pt x="5625395" y="1628787"/>
                  <a:pt x="5625395" y="1628787"/>
                  <a:pt x="5625395" y="1187544"/>
                </a:cubicBezTo>
                <a:cubicBezTo>
                  <a:pt x="5625395" y="1187544"/>
                  <a:pt x="5625395" y="1187544"/>
                  <a:pt x="5706844" y="1187544"/>
                </a:cubicBezTo>
                <a:cubicBezTo>
                  <a:pt x="5706844" y="1187544"/>
                  <a:pt x="5706844" y="1187544"/>
                  <a:pt x="5706844" y="1029568"/>
                </a:cubicBezTo>
                <a:cubicBezTo>
                  <a:pt x="5706844" y="1029568"/>
                  <a:pt x="5706844" y="1029568"/>
                  <a:pt x="5755713" y="1029568"/>
                </a:cubicBezTo>
                <a:cubicBezTo>
                  <a:pt x="5755713" y="1029568"/>
                  <a:pt x="5755713" y="1029568"/>
                  <a:pt x="5755713" y="729958"/>
                </a:cubicBezTo>
                <a:cubicBezTo>
                  <a:pt x="5755713" y="729958"/>
                  <a:pt x="5755713" y="729958"/>
                  <a:pt x="5989200" y="479376"/>
                </a:cubicBezTo>
                <a:cubicBezTo>
                  <a:pt x="5989200" y="479376"/>
                  <a:pt x="5989200" y="479376"/>
                  <a:pt x="5989200" y="147081"/>
                </a:cubicBezTo>
                <a:cubicBezTo>
                  <a:pt x="5989200" y="147081"/>
                  <a:pt x="5989200" y="147081"/>
                  <a:pt x="6032639" y="147081"/>
                </a:cubicBezTo>
                <a:cubicBezTo>
                  <a:pt x="6032639" y="147081"/>
                  <a:pt x="6032639" y="147081"/>
                  <a:pt x="6032639" y="468481"/>
                </a:cubicBezTo>
                <a:cubicBezTo>
                  <a:pt x="6032639" y="468481"/>
                  <a:pt x="6032639" y="468481"/>
                  <a:pt x="6124948" y="468481"/>
                </a:cubicBezTo>
                <a:cubicBezTo>
                  <a:pt x="6124948" y="468481"/>
                  <a:pt x="6124948" y="468481"/>
                  <a:pt x="6325855" y="288715"/>
                </a:cubicBezTo>
                <a:cubicBezTo>
                  <a:pt x="6325855" y="288715"/>
                  <a:pt x="6325855" y="288715"/>
                  <a:pt x="6325855" y="0"/>
                </a:cubicBezTo>
                <a:close/>
              </a:path>
            </a:pathLst>
          </a:custGeom>
          <a:solidFill>
            <a:srgbClr val="FFFFFF">
              <a:lumMod val="95000"/>
            </a:srgbClr>
          </a:solidFill>
          <a:ln>
            <a:noFill/>
          </a:ln>
        </p:spPr>
        <p:txBody>
          <a:bodyPr wrap="square" lIns="91440" tIns="45720" rIns="91440" bIns="45720" anchor="ctr">
            <a:normAutofit/>
          </a:bodyPr>
          <a:lstStyle/>
          <a:p>
            <a:pPr algn="ctr"/>
            <a:endParaRPr>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11"/>
            </p:custDataLst>
          </p:nvPr>
        </p:nvSpPr>
        <p:spPr bwMode="auto">
          <a:xfrm>
            <a:off x="9525" y="4411447"/>
            <a:ext cx="12172950" cy="2446553"/>
          </a:xfrm>
          <a:custGeom>
            <a:avLst/>
            <a:gdLst>
              <a:gd name="connsiteX0" fmla="*/ 10648069 w 10848976"/>
              <a:gd name="connsiteY0" fmla="*/ 1160238 h 2180456"/>
              <a:gd name="connsiteX1" fmla="*/ 10707798 w 10848976"/>
              <a:gd name="connsiteY1" fmla="*/ 1160238 h 2180456"/>
              <a:gd name="connsiteX2" fmla="*/ 10707798 w 10848976"/>
              <a:gd name="connsiteY2" fmla="*/ 1323652 h 2180456"/>
              <a:gd name="connsiteX3" fmla="*/ 10772957 w 10848976"/>
              <a:gd name="connsiteY3" fmla="*/ 1323652 h 2180456"/>
              <a:gd name="connsiteX4" fmla="*/ 10772957 w 10848976"/>
              <a:gd name="connsiteY4" fmla="*/ 1525196 h 2180456"/>
              <a:gd name="connsiteX5" fmla="*/ 10848976 w 10848976"/>
              <a:gd name="connsiteY5" fmla="*/ 1525196 h 2180456"/>
              <a:gd name="connsiteX6" fmla="*/ 10848976 w 10848976"/>
              <a:gd name="connsiteY6" fmla="*/ 2101996 h 2180456"/>
              <a:gd name="connsiteX7" fmla="*/ 10848976 w 10848976"/>
              <a:gd name="connsiteY7" fmla="*/ 2180456 h 2180456"/>
              <a:gd name="connsiteX8" fmla="*/ 9849871 w 10848976"/>
              <a:gd name="connsiteY8" fmla="*/ 2180456 h 2180456"/>
              <a:gd name="connsiteX9" fmla="*/ 9849871 w 10848976"/>
              <a:gd name="connsiteY9" fmla="*/ 2163191 h 2180456"/>
              <a:gd name="connsiteX10" fmla="*/ 9849871 w 10848976"/>
              <a:gd name="connsiteY10" fmla="*/ 1672269 h 2180456"/>
              <a:gd name="connsiteX11" fmla="*/ 10023628 w 10848976"/>
              <a:gd name="connsiteY11" fmla="*/ 1672269 h 2180456"/>
              <a:gd name="connsiteX12" fmla="*/ 10023628 w 10848976"/>
              <a:gd name="connsiteY12" fmla="*/ 1530643 h 2180456"/>
              <a:gd name="connsiteX13" fmla="*/ 10376573 w 10848976"/>
              <a:gd name="connsiteY13" fmla="*/ 1530643 h 2180456"/>
              <a:gd name="connsiteX14" fmla="*/ 10376573 w 10848976"/>
              <a:gd name="connsiteY14" fmla="*/ 1982755 h 2180456"/>
              <a:gd name="connsiteX15" fmla="*/ 10496031 w 10848976"/>
              <a:gd name="connsiteY15" fmla="*/ 1982755 h 2180456"/>
              <a:gd name="connsiteX16" fmla="*/ 10496031 w 10848976"/>
              <a:gd name="connsiteY16" fmla="*/ 1541537 h 2180456"/>
              <a:gd name="connsiteX17" fmla="*/ 10599200 w 10848976"/>
              <a:gd name="connsiteY17" fmla="*/ 1541537 h 2180456"/>
              <a:gd name="connsiteX18" fmla="*/ 10599200 w 10848976"/>
              <a:gd name="connsiteY18" fmla="*/ 1318205 h 2180456"/>
              <a:gd name="connsiteX19" fmla="*/ 10648069 w 10848976"/>
              <a:gd name="connsiteY19" fmla="*/ 1318205 h 2180456"/>
              <a:gd name="connsiteX20" fmla="*/ 10648069 w 10848976"/>
              <a:gd name="connsiteY20" fmla="*/ 1160238 h 2180456"/>
              <a:gd name="connsiteX21" fmla="*/ 4479683 w 10848976"/>
              <a:gd name="connsiteY21" fmla="*/ 0 h 2180456"/>
              <a:gd name="connsiteX22" fmla="*/ 4523122 w 10848976"/>
              <a:gd name="connsiteY22" fmla="*/ 0 h 2180456"/>
              <a:gd name="connsiteX23" fmla="*/ 4523122 w 10848976"/>
              <a:gd name="connsiteY23" fmla="*/ 266910 h 2180456"/>
              <a:gd name="connsiteX24" fmla="*/ 4724029 w 10848976"/>
              <a:gd name="connsiteY24" fmla="*/ 441218 h 2180456"/>
              <a:gd name="connsiteX25" fmla="*/ 4816337 w 10848976"/>
              <a:gd name="connsiteY25" fmla="*/ 441218 h 2180456"/>
              <a:gd name="connsiteX26" fmla="*/ 4816337 w 10848976"/>
              <a:gd name="connsiteY26" fmla="*/ 136178 h 2180456"/>
              <a:gd name="connsiteX27" fmla="*/ 4859777 w 10848976"/>
              <a:gd name="connsiteY27" fmla="*/ 136178 h 2180456"/>
              <a:gd name="connsiteX28" fmla="*/ 4859777 w 10848976"/>
              <a:gd name="connsiteY28" fmla="*/ 452112 h 2180456"/>
              <a:gd name="connsiteX29" fmla="*/ 5093263 w 10848976"/>
              <a:gd name="connsiteY29" fmla="*/ 686338 h 2180456"/>
              <a:gd name="connsiteX30" fmla="*/ 5093263 w 10848976"/>
              <a:gd name="connsiteY30" fmla="*/ 969589 h 2180456"/>
              <a:gd name="connsiteX31" fmla="*/ 5142133 w 10848976"/>
              <a:gd name="connsiteY31" fmla="*/ 969589 h 2180456"/>
              <a:gd name="connsiteX32" fmla="*/ 5142133 w 10848976"/>
              <a:gd name="connsiteY32" fmla="*/ 1116661 h 2180456"/>
              <a:gd name="connsiteX33" fmla="*/ 5229011 w 10848976"/>
              <a:gd name="connsiteY33" fmla="*/ 1116661 h 2180456"/>
              <a:gd name="connsiteX34" fmla="*/ 5229011 w 10848976"/>
              <a:gd name="connsiteY34" fmla="*/ 1530643 h 2180456"/>
              <a:gd name="connsiteX35" fmla="*/ 5310460 w 10848976"/>
              <a:gd name="connsiteY35" fmla="*/ 1530643 h 2180456"/>
              <a:gd name="connsiteX36" fmla="*/ 5310460 w 10848976"/>
              <a:gd name="connsiteY36" fmla="*/ 1111214 h 2180456"/>
              <a:gd name="connsiteX37" fmla="*/ 5598246 w 10848976"/>
              <a:gd name="connsiteY37" fmla="*/ 1111214 h 2180456"/>
              <a:gd name="connsiteX38" fmla="*/ 5598246 w 10848976"/>
              <a:gd name="connsiteY38" fmla="*/ 386746 h 2180456"/>
              <a:gd name="connsiteX39" fmla="*/ 6467032 w 10848976"/>
              <a:gd name="connsiteY39" fmla="*/ 386746 h 2180456"/>
              <a:gd name="connsiteX40" fmla="*/ 6467032 w 10848976"/>
              <a:gd name="connsiteY40" fmla="*/ 1133003 h 2180456"/>
              <a:gd name="connsiteX41" fmla="*/ 6667939 w 10848976"/>
              <a:gd name="connsiteY41" fmla="*/ 1133003 h 2180456"/>
              <a:gd name="connsiteX42" fmla="*/ 6667939 w 10848976"/>
              <a:gd name="connsiteY42" fmla="*/ 904223 h 2180456"/>
              <a:gd name="connsiteX43" fmla="*/ 6890566 w 10848976"/>
              <a:gd name="connsiteY43" fmla="*/ 904223 h 2180456"/>
              <a:gd name="connsiteX44" fmla="*/ 6890566 w 10848976"/>
              <a:gd name="connsiteY44" fmla="*/ 686338 h 2180456"/>
              <a:gd name="connsiteX45" fmla="*/ 7411838 w 10848976"/>
              <a:gd name="connsiteY45" fmla="*/ 686338 h 2180456"/>
              <a:gd name="connsiteX46" fmla="*/ 7411838 w 10848976"/>
              <a:gd name="connsiteY46" fmla="*/ 1389018 h 2180456"/>
              <a:gd name="connsiteX47" fmla="*/ 7650755 w 10848976"/>
              <a:gd name="connsiteY47" fmla="*/ 1389018 h 2180456"/>
              <a:gd name="connsiteX48" fmla="*/ 7650755 w 10848976"/>
              <a:gd name="connsiteY48" fmla="*/ 686338 h 2180456"/>
              <a:gd name="connsiteX49" fmla="*/ 7743063 w 10848976"/>
              <a:gd name="connsiteY49" fmla="*/ 686338 h 2180456"/>
              <a:gd name="connsiteX50" fmla="*/ 7743063 w 10848976"/>
              <a:gd name="connsiteY50" fmla="*/ 468453 h 2180456"/>
              <a:gd name="connsiteX51" fmla="*/ 7829941 w 10848976"/>
              <a:gd name="connsiteY51" fmla="*/ 364958 h 2180456"/>
              <a:gd name="connsiteX52" fmla="*/ 7829941 w 10848976"/>
              <a:gd name="connsiteY52" fmla="*/ 206991 h 2180456"/>
              <a:gd name="connsiteX53" fmla="*/ 7884241 w 10848976"/>
              <a:gd name="connsiteY53" fmla="*/ 206991 h 2180456"/>
              <a:gd name="connsiteX54" fmla="*/ 7884241 w 10848976"/>
              <a:gd name="connsiteY54" fmla="*/ 354064 h 2180456"/>
              <a:gd name="connsiteX55" fmla="*/ 8030849 w 10848976"/>
              <a:gd name="connsiteY55" fmla="*/ 463006 h 2180456"/>
              <a:gd name="connsiteX56" fmla="*/ 8030849 w 10848976"/>
              <a:gd name="connsiteY56" fmla="*/ 680891 h 2180456"/>
              <a:gd name="connsiteX57" fmla="*/ 8117727 w 10848976"/>
              <a:gd name="connsiteY57" fmla="*/ 680891 h 2180456"/>
              <a:gd name="connsiteX58" fmla="*/ 8117727 w 10848976"/>
              <a:gd name="connsiteY58" fmla="*/ 1405359 h 2180456"/>
              <a:gd name="connsiteX59" fmla="*/ 8248045 w 10848976"/>
              <a:gd name="connsiteY59" fmla="*/ 1329099 h 2180456"/>
              <a:gd name="connsiteX60" fmla="*/ 8248045 w 10848976"/>
              <a:gd name="connsiteY60" fmla="*/ 1040402 h 2180456"/>
              <a:gd name="connsiteX61" fmla="*/ 8296915 w 10848976"/>
              <a:gd name="connsiteY61" fmla="*/ 1040402 h 2180456"/>
              <a:gd name="connsiteX62" fmla="*/ 8296915 w 10848976"/>
              <a:gd name="connsiteY62" fmla="*/ 1350888 h 2180456"/>
              <a:gd name="connsiteX63" fmla="*/ 8340354 w 10848976"/>
              <a:gd name="connsiteY63" fmla="*/ 1350888 h 2180456"/>
              <a:gd name="connsiteX64" fmla="*/ 8340354 w 10848976"/>
              <a:gd name="connsiteY64" fmla="*/ 686338 h 2180456"/>
              <a:gd name="connsiteX65" fmla="*/ 8546691 w 10848976"/>
              <a:gd name="connsiteY65" fmla="*/ 528372 h 2180456"/>
              <a:gd name="connsiteX66" fmla="*/ 8546691 w 10848976"/>
              <a:gd name="connsiteY66" fmla="*/ 136178 h 2180456"/>
              <a:gd name="connsiteX67" fmla="*/ 8633569 w 10848976"/>
              <a:gd name="connsiteY67" fmla="*/ 136178 h 2180456"/>
              <a:gd name="connsiteX68" fmla="*/ 8633569 w 10848976"/>
              <a:gd name="connsiteY68" fmla="*/ 528372 h 2180456"/>
              <a:gd name="connsiteX69" fmla="*/ 8845336 w 10848976"/>
              <a:gd name="connsiteY69" fmla="*/ 691785 h 2180456"/>
              <a:gd name="connsiteX70" fmla="*/ 8845336 w 10848976"/>
              <a:gd name="connsiteY70" fmla="*/ 1416253 h 2180456"/>
              <a:gd name="connsiteX71" fmla="*/ 8937645 w 10848976"/>
              <a:gd name="connsiteY71" fmla="*/ 1552432 h 2180456"/>
              <a:gd name="connsiteX72" fmla="*/ 9024524 w 10848976"/>
              <a:gd name="connsiteY72" fmla="*/ 1552432 h 2180456"/>
              <a:gd name="connsiteX73" fmla="*/ 9024524 w 10848976"/>
              <a:gd name="connsiteY73" fmla="*/ 1389018 h 2180456"/>
              <a:gd name="connsiteX74" fmla="*/ 9317739 w 10848976"/>
              <a:gd name="connsiteY74" fmla="*/ 1389018 h 2180456"/>
              <a:gd name="connsiteX75" fmla="*/ 9317739 w 10848976"/>
              <a:gd name="connsiteY75" fmla="*/ 1536090 h 2180456"/>
              <a:gd name="connsiteX76" fmla="*/ 9486067 w 10848976"/>
              <a:gd name="connsiteY76" fmla="*/ 1536090 h 2180456"/>
              <a:gd name="connsiteX77" fmla="*/ 9486067 w 10848976"/>
              <a:gd name="connsiteY77" fmla="*/ 1993649 h 2180456"/>
              <a:gd name="connsiteX78" fmla="*/ 9594665 w 10848976"/>
              <a:gd name="connsiteY78" fmla="*/ 1993649 h 2180456"/>
              <a:gd name="connsiteX79" fmla="*/ 9594665 w 10848976"/>
              <a:gd name="connsiteY79" fmla="*/ 653656 h 2180456"/>
              <a:gd name="connsiteX80" fmla="*/ 9811862 w 10848976"/>
              <a:gd name="connsiteY80" fmla="*/ 653656 h 2180456"/>
              <a:gd name="connsiteX81" fmla="*/ 9811862 w 10848976"/>
              <a:gd name="connsiteY81" fmla="*/ 2089809 h 2180456"/>
              <a:gd name="connsiteX82" fmla="*/ 9811862 w 10848976"/>
              <a:gd name="connsiteY82" fmla="*/ 2180456 h 2180456"/>
              <a:gd name="connsiteX83" fmla="*/ 0 w 10848976"/>
              <a:gd name="connsiteY83" fmla="*/ 2180456 h 2180456"/>
              <a:gd name="connsiteX84" fmla="*/ 0 w 10848976"/>
              <a:gd name="connsiteY84" fmla="*/ 2154177 h 2180456"/>
              <a:gd name="connsiteX85" fmla="*/ 0 w 10848976"/>
              <a:gd name="connsiteY85" fmla="*/ 631867 h 2180456"/>
              <a:gd name="connsiteX86" fmla="*/ 59730 w 10848976"/>
              <a:gd name="connsiteY86" fmla="*/ 571949 h 2180456"/>
              <a:gd name="connsiteX87" fmla="*/ 124888 w 10848976"/>
              <a:gd name="connsiteY87" fmla="*/ 631867 h 2180456"/>
              <a:gd name="connsiteX88" fmla="*/ 124888 w 10848976"/>
              <a:gd name="connsiteY88" fmla="*/ 1078532 h 2180456"/>
              <a:gd name="connsiteX89" fmla="*/ 233487 w 10848976"/>
              <a:gd name="connsiteY89" fmla="*/ 985930 h 2180456"/>
              <a:gd name="connsiteX90" fmla="*/ 233487 w 10848976"/>
              <a:gd name="connsiteY90" fmla="*/ 806175 h 2180456"/>
              <a:gd name="connsiteX91" fmla="*/ 255207 w 10848976"/>
              <a:gd name="connsiteY91" fmla="*/ 789834 h 2180456"/>
              <a:gd name="connsiteX92" fmla="*/ 304076 w 10848976"/>
              <a:gd name="connsiteY92" fmla="*/ 789834 h 2180456"/>
              <a:gd name="connsiteX93" fmla="*/ 320365 w 10848976"/>
              <a:gd name="connsiteY93" fmla="*/ 806175 h 2180456"/>
              <a:gd name="connsiteX94" fmla="*/ 320365 w 10848976"/>
              <a:gd name="connsiteY94" fmla="*/ 991378 h 2180456"/>
              <a:gd name="connsiteX95" fmla="*/ 412674 w 10848976"/>
              <a:gd name="connsiteY95" fmla="*/ 1078532 h 2180456"/>
              <a:gd name="connsiteX96" fmla="*/ 412674 w 10848976"/>
              <a:gd name="connsiteY96" fmla="*/ 735363 h 2180456"/>
              <a:gd name="connsiteX97" fmla="*/ 418104 w 10848976"/>
              <a:gd name="connsiteY97" fmla="*/ 724468 h 2180456"/>
              <a:gd name="connsiteX98" fmla="*/ 445254 w 10848976"/>
              <a:gd name="connsiteY98" fmla="*/ 691785 h 2180456"/>
              <a:gd name="connsiteX99" fmla="*/ 461543 w 10848976"/>
              <a:gd name="connsiteY99" fmla="*/ 686338 h 2180456"/>
              <a:gd name="connsiteX100" fmla="*/ 499553 w 10848976"/>
              <a:gd name="connsiteY100" fmla="*/ 686338 h 2180456"/>
              <a:gd name="connsiteX101" fmla="*/ 499553 w 10848976"/>
              <a:gd name="connsiteY101" fmla="*/ 457559 h 2180456"/>
              <a:gd name="connsiteX102" fmla="*/ 510413 w 10848976"/>
              <a:gd name="connsiteY102" fmla="*/ 452112 h 2180456"/>
              <a:gd name="connsiteX103" fmla="*/ 532132 w 10848976"/>
              <a:gd name="connsiteY103" fmla="*/ 452112 h 2180456"/>
              <a:gd name="connsiteX104" fmla="*/ 537562 w 10848976"/>
              <a:gd name="connsiteY104" fmla="*/ 457559 h 2180456"/>
              <a:gd name="connsiteX105" fmla="*/ 537562 w 10848976"/>
              <a:gd name="connsiteY105" fmla="*/ 686338 h 2180456"/>
              <a:gd name="connsiteX106" fmla="*/ 581002 w 10848976"/>
              <a:gd name="connsiteY106" fmla="*/ 686338 h 2180456"/>
              <a:gd name="connsiteX107" fmla="*/ 591861 w 10848976"/>
              <a:gd name="connsiteY107" fmla="*/ 691785 h 2180456"/>
              <a:gd name="connsiteX108" fmla="*/ 619011 w 10848976"/>
              <a:gd name="connsiteY108" fmla="*/ 724468 h 2180456"/>
              <a:gd name="connsiteX109" fmla="*/ 624441 w 10848976"/>
              <a:gd name="connsiteY109" fmla="*/ 735363 h 2180456"/>
              <a:gd name="connsiteX110" fmla="*/ 624441 w 10848976"/>
              <a:gd name="connsiteY110" fmla="*/ 920565 h 2180456"/>
              <a:gd name="connsiteX111" fmla="*/ 705890 w 10848976"/>
              <a:gd name="connsiteY111" fmla="*/ 768045 h 2180456"/>
              <a:gd name="connsiteX112" fmla="*/ 727609 w 10848976"/>
              <a:gd name="connsiteY112" fmla="*/ 757151 h 2180456"/>
              <a:gd name="connsiteX113" fmla="*/ 765619 w 10848976"/>
              <a:gd name="connsiteY113" fmla="*/ 757151 h 2180456"/>
              <a:gd name="connsiteX114" fmla="*/ 765619 w 10848976"/>
              <a:gd name="connsiteY114" fmla="*/ 571949 h 2180456"/>
              <a:gd name="connsiteX115" fmla="*/ 841638 w 10848976"/>
              <a:gd name="connsiteY115" fmla="*/ 571949 h 2180456"/>
              <a:gd name="connsiteX116" fmla="*/ 841638 w 10848976"/>
              <a:gd name="connsiteY116" fmla="*/ 719021 h 2180456"/>
              <a:gd name="connsiteX117" fmla="*/ 955666 w 10848976"/>
              <a:gd name="connsiteY117" fmla="*/ 719021 h 2180456"/>
              <a:gd name="connsiteX118" fmla="*/ 955666 w 10848976"/>
              <a:gd name="connsiteY118" fmla="*/ 348616 h 2180456"/>
              <a:gd name="connsiteX119" fmla="*/ 999105 w 10848976"/>
              <a:gd name="connsiteY119" fmla="*/ 348616 h 2180456"/>
              <a:gd name="connsiteX120" fmla="*/ 999105 w 10848976"/>
              <a:gd name="connsiteY120" fmla="*/ 719021 h 2180456"/>
              <a:gd name="connsiteX121" fmla="*/ 1205442 w 10848976"/>
              <a:gd name="connsiteY121" fmla="*/ 719021 h 2180456"/>
              <a:gd name="connsiteX122" fmla="*/ 1303181 w 10848976"/>
              <a:gd name="connsiteY122" fmla="*/ 833411 h 2180456"/>
              <a:gd name="connsiteX123" fmla="*/ 1303181 w 10848976"/>
              <a:gd name="connsiteY123" fmla="*/ 1187474 h 2180456"/>
              <a:gd name="connsiteX124" fmla="*/ 1368340 w 10848976"/>
              <a:gd name="connsiteY124" fmla="*/ 1187474 h 2180456"/>
              <a:gd name="connsiteX125" fmla="*/ 1368340 w 10848976"/>
              <a:gd name="connsiteY125" fmla="*/ 1018613 h 2180456"/>
              <a:gd name="connsiteX126" fmla="*/ 1460648 w 10848976"/>
              <a:gd name="connsiteY126" fmla="*/ 1018613 h 2180456"/>
              <a:gd name="connsiteX127" fmla="*/ 1460648 w 10848976"/>
              <a:gd name="connsiteY127" fmla="*/ 1225604 h 2180456"/>
              <a:gd name="connsiteX128" fmla="*/ 1498658 w 10848976"/>
              <a:gd name="connsiteY128" fmla="*/ 1225604 h 2180456"/>
              <a:gd name="connsiteX129" fmla="*/ 1542097 w 10848976"/>
              <a:gd name="connsiteY129" fmla="*/ 1149344 h 2180456"/>
              <a:gd name="connsiteX130" fmla="*/ 1580106 w 10848976"/>
              <a:gd name="connsiteY130" fmla="*/ 1149344 h 2180456"/>
              <a:gd name="connsiteX131" fmla="*/ 1580106 w 10848976"/>
              <a:gd name="connsiteY131" fmla="*/ 964142 h 2180456"/>
              <a:gd name="connsiteX132" fmla="*/ 1623546 w 10848976"/>
              <a:gd name="connsiteY132" fmla="*/ 964142 h 2180456"/>
              <a:gd name="connsiteX133" fmla="*/ 1623546 w 10848976"/>
              <a:gd name="connsiteY133" fmla="*/ 1149344 h 2180456"/>
              <a:gd name="connsiteX134" fmla="*/ 1661556 w 10848976"/>
              <a:gd name="connsiteY134" fmla="*/ 1149344 h 2180456"/>
              <a:gd name="connsiteX135" fmla="*/ 1748434 w 10848976"/>
              <a:gd name="connsiteY135" fmla="*/ 1225604 h 2180456"/>
              <a:gd name="connsiteX136" fmla="*/ 1748434 w 10848976"/>
              <a:gd name="connsiteY136" fmla="*/ 1492513 h 2180456"/>
              <a:gd name="connsiteX137" fmla="*/ 1748434 w 10848976"/>
              <a:gd name="connsiteY137" fmla="*/ 2118933 h 2180456"/>
              <a:gd name="connsiteX138" fmla="*/ 1900472 w 10848976"/>
              <a:gd name="connsiteY138" fmla="*/ 2118933 h 2180456"/>
              <a:gd name="connsiteX139" fmla="*/ 1900472 w 10848976"/>
              <a:gd name="connsiteY139" fmla="*/ 1274628 h 2180456"/>
              <a:gd name="connsiteX140" fmla="*/ 1998210 w 10848976"/>
              <a:gd name="connsiteY140" fmla="*/ 1274628 h 2180456"/>
              <a:gd name="connsiteX141" fmla="*/ 1998210 w 10848976"/>
              <a:gd name="connsiteY141" fmla="*/ 1143897 h 2180456"/>
              <a:gd name="connsiteX142" fmla="*/ 1960201 w 10848976"/>
              <a:gd name="connsiteY142" fmla="*/ 1143897 h 2180456"/>
              <a:gd name="connsiteX143" fmla="*/ 1960201 w 10848976"/>
              <a:gd name="connsiteY143" fmla="*/ 1100320 h 2180456"/>
              <a:gd name="connsiteX144" fmla="*/ 1998210 w 10848976"/>
              <a:gd name="connsiteY144" fmla="*/ 1100320 h 2180456"/>
              <a:gd name="connsiteX145" fmla="*/ 1998210 w 10848976"/>
              <a:gd name="connsiteY145" fmla="*/ 1062190 h 2180456"/>
              <a:gd name="connsiteX146" fmla="*/ 2041649 w 10848976"/>
              <a:gd name="connsiteY146" fmla="*/ 1062190 h 2180456"/>
              <a:gd name="connsiteX147" fmla="*/ 2041649 w 10848976"/>
              <a:gd name="connsiteY147" fmla="*/ 975036 h 2180456"/>
              <a:gd name="connsiteX148" fmla="*/ 2085089 w 10848976"/>
              <a:gd name="connsiteY148" fmla="*/ 975036 h 2180456"/>
              <a:gd name="connsiteX149" fmla="*/ 2085089 w 10848976"/>
              <a:gd name="connsiteY149" fmla="*/ 1062190 h 2180456"/>
              <a:gd name="connsiteX150" fmla="*/ 2123099 w 10848976"/>
              <a:gd name="connsiteY150" fmla="*/ 1062190 h 2180456"/>
              <a:gd name="connsiteX151" fmla="*/ 2123099 w 10848976"/>
              <a:gd name="connsiteY151" fmla="*/ 1100320 h 2180456"/>
              <a:gd name="connsiteX152" fmla="*/ 2166538 w 10848976"/>
              <a:gd name="connsiteY152" fmla="*/ 1100320 h 2180456"/>
              <a:gd name="connsiteX153" fmla="*/ 2166538 w 10848976"/>
              <a:gd name="connsiteY153" fmla="*/ 1149344 h 2180456"/>
              <a:gd name="connsiteX154" fmla="*/ 2128528 w 10848976"/>
              <a:gd name="connsiteY154" fmla="*/ 1149344 h 2180456"/>
              <a:gd name="connsiteX155" fmla="*/ 2128528 w 10848976"/>
              <a:gd name="connsiteY155" fmla="*/ 1269181 h 2180456"/>
              <a:gd name="connsiteX156" fmla="*/ 2204547 w 10848976"/>
              <a:gd name="connsiteY156" fmla="*/ 1269181 h 2180456"/>
              <a:gd name="connsiteX157" fmla="*/ 2204547 w 10848976"/>
              <a:gd name="connsiteY157" fmla="*/ 1748528 h 2180456"/>
              <a:gd name="connsiteX158" fmla="*/ 2253416 w 10848976"/>
              <a:gd name="connsiteY158" fmla="*/ 1748528 h 2180456"/>
              <a:gd name="connsiteX159" fmla="*/ 2253416 w 10848976"/>
              <a:gd name="connsiteY159" fmla="*/ 1361782 h 2180456"/>
              <a:gd name="connsiteX160" fmla="*/ 2334865 w 10848976"/>
              <a:gd name="connsiteY160" fmla="*/ 1301864 h 2180456"/>
              <a:gd name="connsiteX161" fmla="*/ 2334865 w 10848976"/>
              <a:gd name="connsiteY161" fmla="*/ 1154791 h 2180456"/>
              <a:gd name="connsiteX162" fmla="*/ 2378304 w 10848976"/>
              <a:gd name="connsiteY162" fmla="*/ 1154791 h 2180456"/>
              <a:gd name="connsiteX163" fmla="*/ 2378304 w 10848976"/>
              <a:gd name="connsiteY163" fmla="*/ 1274628 h 2180456"/>
              <a:gd name="connsiteX164" fmla="*/ 2590071 w 10848976"/>
              <a:gd name="connsiteY164" fmla="*/ 1274628 h 2180456"/>
              <a:gd name="connsiteX165" fmla="*/ 2590071 w 10848976"/>
              <a:gd name="connsiteY165" fmla="*/ 691785 h 2180456"/>
              <a:gd name="connsiteX166" fmla="*/ 2834418 w 10848976"/>
              <a:gd name="connsiteY166" fmla="*/ 691785 h 2180456"/>
              <a:gd name="connsiteX167" fmla="*/ 2834418 w 10848976"/>
              <a:gd name="connsiteY167" fmla="*/ 479348 h 2180456"/>
              <a:gd name="connsiteX168" fmla="*/ 3339400 w 10848976"/>
              <a:gd name="connsiteY168" fmla="*/ 479348 h 2180456"/>
              <a:gd name="connsiteX169" fmla="*/ 3339400 w 10848976"/>
              <a:gd name="connsiteY169" fmla="*/ 680891 h 2180456"/>
              <a:gd name="connsiteX170" fmla="*/ 3507728 w 10848976"/>
              <a:gd name="connsiteY170" fmla="*/ 680891 h 2180456"/>
              <a:gd name="connsiteX171" fmla="*/ 3507728 w 10848976"/>
              <a:gd name="connsiteY171" fmla="*/ 408535 h 2180456"/>
              <a:gd name="connsiteX172" fmla="*/ 3676055 w 10848976"/>
              <a:gd name="connsiteY172" fmla="*/ 408535 h 2180456"/>
              <a:gd name="connsiteX173" fmla="*/ 3676055 w 10848976"/>
              <a:gd name="connsiteY173" fmla="*/ 266910 h 2180456"/>
              <a:gd name="connsiteX174" fmla="*/ 3594606 w 10848976"/>
              <a:gd name="connsiteY174" fmla="*/ 266910 h 2180456"/>
              <a:gd name="connsiteX175" fmla="*/ 3594606 w 10848976"/>
              <a:gd name="connsiteY175" fmla="*/ 228780 h 2180456"/>
              <a:gd name="connsiteX176" fmla="*/ 3676055 w 10848976"/>
              <a:gd name="connsiteY176" fmla="*/ 228780 h 2180456"/>
              <a:gd name="connsiteX177" fmla="*/ 3676055 w 10848976"/>
              <a:gd name="connsiteY177" fmla="*/ 103496 h 2180456"/>
              <a:gd name="connsiteX178" fmla="*/ 3762934 w 10848976"/>
              <a:gd name="connsiteY178" fmla="*/ 103496 h 2180456"/>
              <a:gd name="connsiteX179" fmla="*/ 3762934 w 10848976"/>
              <a:gd name="connsiteY179" fmla="*/ 16342 h 2180456"/>
              <a:gd name="connsiteX180" fmla="*/ 3800943 w 10848976"/>
              <a:gd name="connsiteY180" fmla="*/ 16342 h 2180456"/>
              <a:gd name="connsiteX181" fmla="*/ 3800943 w 10848976"/>
              <a:gd name="connsiteY181" fmla="*/ 103496 h 2180456"/>
              <a:gd name="connsiteX182" fmla="*/ 3887822 w 10848976"/>
              <a:gd name="connsiteY182" fmla="*/ 103496 h 2180456"/>
              <a:gd name="connsiteX183" fmla="*/ 3887822 w 10848976"/>
              <a:gd name="connsiteY183" fmla="*/ 228780 h 2180456"/>
              <a:gd name="connsiteX184" fmla="*/ 3969271 w 10848976"/>
              <a:gd name="connsiteY184" fmla="*/ 228780 h 2180456"/>
              <a:gd name="connsiteX185" fmla="*/ 3969271 w 10848976"/>
              <a:gd name="connsiteY185" fmla="*/ 272357 h 2180456"/>
              <a:gd name="connsiteX186" fmla="*/ 3887822 w 10848976"/>
              <a:gd name="connsiteY186" fmla="*/ 272357 h 2180456"/>
              <a:gd name="connsiteX187" fmla="*/ 3887822 w 10848976"/>
              <a:gd name="connsiteY187" fmla="*/ 403088 h 2180456"/>
              <a:gd name="connsiteX188" fmla="*/ 4001850 w 10848976"/>
              <a:gd name="connsiteY188" fmla="*/ 403088 h 2180456"/>
              <a:gd name="connsiteX189" fmla="*/ 4001850 w 10848976"/>
              <a:gd name="connsiteY189" fmla="*/ 348616 h 2180456"/>
              <a:gd name="connsiteX190" fmla="*/ 4056150 w 10848976"/>
              <a:gd name="connsiteY190" fmla="*/ 348616 h 2180456"/>
              <a:gd name="connsiteX191" fmla="*/ 4056150 w 10848976"/>
              <a:gd name="connsiteY191" fmla="*/ 228780 h 2180456"/>
              <a:gd name="connsiteX192" fmla="*/ 4181037 w 10848976"/>
              <a:gd name="connsiteY192" fmla="*/ 228780 h 2180456"/>
              <a:gd name="connsiteX193" fmla="*/ 4181037 w 10848976"/>
              <a:gd name="connsiteY193" fmla="*/ 392193 h 2180456"/>
              <a:gd name="connsiteX194" fmla="*/ 4224477 w 10848976"/>
              <a:gd name="connsiteY194" fmla="*/ 392193 h 2180456"/>
              <a:gd name="connsiteX195" fmla="*/ 4224477 w 10848976"/>
              <a:gd name="connsiteY195" fmla="*/ 686338 h 2180456"/>
              <a:gd name="connsiteX196" fmla="*/ 4305925 w 10848976"/>
              <a:gd name="connsiteY196" fmla="*/ 686338 h 2180456"/>
              <a:gd name="connsiteX197" fmla="*/ 4305925 w 10848976"/>
              <a:gd name="connsiteY197" fmla="*/ 457559 h 2180456"/>
              <a:gd name="connsiteX198" fmla="*/ 4479683 w 10848976"/>
              <a:gd name="connsiteY198" fmla="*/ 256015 h 2180456"/>
              <a:gd name="connsiteX199" fmla="*/ 4479683 w 10848976"/>
              <a:gd name="connsiteY199" fmla="*/ 0 h 218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0848976" h="2180456">
                <a:moveTo>
                  <a:pt x="10648069" y="1160238"/>
                </a:moveTo>
                <a:cubicBezTo>
                  <a:pt x="10648069" y="1160238"/>
                  <a:pt x="10648069" y="1160238"/>
                  <a:pt x="10707798" y="1160238"/>
                </a:cubicBezTo>
                <a:cubicBezTo>
                  <a:pt x="10707798" y="1160238"/>
                  <a:pt x="10707798" y="1160238"/>
                  <a:pt x="10707798" y="1323652"/>
                </a:cubicBezTo>
                <a:cubicBezTo>
                  <a:pt x="10707798" y="1323652"/>
                  <a:pt x="10707798" y="1323652"/>
                  <a:pt x="10772957" y="1323652"/>
                </a:cubicBezTo>
                <a:cubicBezTo>
                  <a:pt x="10772957" y="1323652"/>
                  <a:pt x="10772957" y="1323652"/>
                  <a:pt x="10772957" y="1525196"/>
                </a:cubicBezTo>
                <a:lnTo>
                  <a:pt x="10848976" y="1525196"/>
                </a:lnTo>
                <a:cubicBezTo>
                  <a:pt x="10848976" y="1525196"/>
                  <a:pt x="10848976" y="1525196"/>
                  <a:pt x="10848976" y="2101996"/>
                </a:cubicBezTo>
                <a:lnTo>
                  <a:pt x="10848976" y="2180456"/>
                </a:lnTo>
                <a:lnTo>
                  <a:pt x="9849871" y="2180456"/>
                </a:lnTo>
                <a:lnTo>
                  <a:pt x="9849871" y="2163191"/>
                </a:lnTo>
                <a:cubicBezTo>
                  <a:pt x="9849871" y="2093059"/>
                  <a:pt x="9849871" y="1952796"/>
                  <a:pt x="9849871" y="1672269"/>
                </a:cubicBezTo>
                <a:cubicBezTo>
                  <a:pt x="9849871" y="1672269"/>
                  <a:pt x="9849871" y="1672269"/>
                  <a:pt x="10023628" y="1672269"/>
                </a:cubicBezTo>
                <a:cubicBezTo>
                  <a:pt x="10023628" y="1672269"/>
                  <a:pt x="10023628" y="1672269"/>
                  <a:pt x="10023628" y="1530643"/>
                </a:cubicBezTo>
                <a:cubicBezTo>
                  <a:pt x="10023628" y="1530643"/>
                  <a:pt x="10023628" y="1530643"/>
                  <a:pt x="10376573" y="1530643"/>
                </a:cubicBezTo>
                <a:cubicBezTo>
                  <a:pt x="10376573" y="1530643"/>
                  <a:pt x="10376573" y="1530643"/>
                  <a:pt x="10376573" y="1982755"/>
                </a:cubicBezTo>
                <a:cubicBezTo>
                  <a:pt x="10376573" y="1982755"/>
                  <a:pt x="10376573" y="1982755"/>
                  <a:pt x="10496031" y="1982755"/>
                </a:cubicBezTo>
                <a:cubicBezTo>
                  <a:pt x="10496031" y="1982755"/>
                  <a:pt x="10496031" y="1982755"/>
                  <a:pt x="10496031" y="1541537"/>
                </a:cubicBezTo>
                <a:cubicBezTo>
                  <a:pt x="10496031" y="1541537"/>
                  <a:pt x="10496031" y="1541537"/>
                  <a:pt x="10599200" y="1541537"/>
                </a:cubicBezTo>
                <a:cubicBezTo>
                  <a:pt x="10599200" y="1541537"/>
                  <a:pt x="10599200" y="1541537"/>
                  <a:pt x="10599200" y="1318205"/>
                </a:cubicBezTo>
                <a:cubicBezTo>
                  <a:pt x="10599200" y="1318205"/>
                  <a:pt x="10599200" y="1318205"/>
                  <a:pt x="10648069" y="1318205"/>
                </a:cubicBezTo>
                <a:cubicBezTo>
                  <a:pt x="10648069" y="1318205"/>
                  <a:pt x="10648069" y="1318205"/>
                  <a:pt x="10648069" y="1160238"/>
                </a:cubicBezTo>
                <a:close/>
                <a:moveTo>
                  <a:pt x="4479683" y="0"/>
                </a:moveTo>
                <a:cubicBezTo>
                  <a:pt x="4479683" y="0"/>
                  <a:pt x="4479683" y="0"/>
                  <a:pt x="4523122" y="0"/>
                </a:cubicBezTo>
                <a:cubicBezTo>
                  <a:pt x="4523122" y="0"/>
                  <a:pt x="4523122" y="0"/>
                  <a:pt x="4523122" y="266910"/>
                </a:cubicBezTo>
                <a:cubicBezTo>
                  <a:pt x="4523122" y="266910"/>
                  <a:pt x="4523122" y="266910"/>
                  <a:pt x="4724029" y="441218"/>
                </a:cubicBezTo>
                <a:cubicBezTo>
                  <a:pt x="4724029" y="441218"/>
                  <a:pt x="4724029" y="441218"/>
                  <a:pt x="4816337" y="441218"/>
                </a:cubicBezTo>
                <a:cubicBezTo>
                  <a:pt x="4816337" y="441218"/>
                  <a:pt x="4816337" y="441218"/>
                  <a:pt x="4816337" y="136178"/>
                </a:cubicBezTo>
                <a:cubicBezTo>
                  <a:pt x="4816337" y="136178"/>
                  <a:pt x="4816337" y="136178"/>
                  <a:pt x="4859777" y="136178"/>
                </a:cubicBezTo>
                <a:cubicBezTo>
                  <a:pt x="4859777" y="136178"/>
                  <a:pt x="4859777" y="136178"/>
                  <a:pt x="4859777" y="452112"/>
                </a:cubicBezTo>
                <a:cubicBezTo>
                  <a:pt x="4859777" y="452112"/>
                  <a:pt x="4859777" y="452112"/>
                  <a:pt x="5093263" y="686338"/>
                </a:cubicBezTo>
                <a:cubicBezTo>
                  <a:pt x="5093263" y="686338"/>
                  <a:pt x="5093263" y="686338"/>
                  <a:pt x="5093263" y="969589"/>
                </a:cubicBezTo>
                <a:cubicBezTo>
                  <a:pt x="5093263" y="969589"/>
                  <a:pt x="5093263" y="969589"/>
                  <a:pt x="5142133" y="969589"/>
                </a:cubicBezTo>
                <a:cubicBezTo>
                  <a:pt x="5142133" y="969589"/>
                  <a:pt x="5142133" y="969589"/>
                  <a:pt x="5142133" y="1116661"/>
                </a:cubicBezTo>
                <a:cubicBezTo>
                  <a:pt x="5142133" y="1116661"/>
                  <a:pt x="5142133" y="1116661"/>
                  <a:pt x="5229011" y="1116661"/>
                </a:cubicBezTo>
                <a:cubicBezTo>
                  <a:pt x="5229011" y="1116661"/>
                  <a:pt x="5229011" y="1116661"/>
                  <a:pt x="5229011" y="1530643"/>
                </a:cubicBezTo>
                <a:cubicBezTo>
                  <a:pt x="5229011" y="1530643"/>
                  <a:pt x="5229011" y="1530643"/>
                  <a:pt x="5310460" y="1530643"/>
                </a:cubicBezTo>
                <a:cubicBezTo>
                  <a:pt x="5310460" y="1530643"/>
                  <a:pt x="5310460" y="1530643"/>
                  <a:pt x="5310460" y="1111214"/>
                </a:cubicBezTo>
                <a:cubicBezTo>
                  <a:pt x="5310460" y="1111214"/>
                  <a:pt x="5310460" y="1111214"/>
                  <a:pt x="5598246" y="1111214"/>
                </a:cubicBezTo>
                <a:cubicBezTo>
                  <a:pt x="5598246" y="1111214"/>
                  <a:pt x="5598246" y="1111214"/>
                  <a:pt x="5598246" y="386746"/>
                </a:cubicBezTo>
                <a:cubicBezTo>
                  <a:pt x="5598246" y="386746"/>
                  <a:pt x="5598246" y="386746"/>
                  <a:pt x="6467032" y="386746"/>
                </a:cubicBezTo>
                <a:cubicBezTo>
                  <a:pt x="6467032" y="386746"/>
                  <a:pt x="6467032" y="386746"/>
                  <a:pt x="6467032" y="1133003"/>
                </a:cubicBezTo>
                <a:cubicBezTo>
                  <a:pt x="6467032" y="1133003"/>
                  <a:pt x="6467032" y="1133003"/>
                  <a:pt x="6667939" y="1133003"/>
                </a:cubicBezTo>
                <a:cubicBezTo>
                  <a:pt x="6667939" y="1133003"/>
                  <a:pt x="6667939" y="1133003"/>
                  <a:pt x="6667939" y="904223"/>
                </a:cubicBezTo>
                <a:cubicBezTo>
                  <a:pt x="6667939" y="904223"/>
                  <a:pt x="6667939" y="904223"/>
                  <a:pt x="6890566" y="904223"/>
                </a:cubicBezTo>
                <a:cubicBezTo>
                  <a:pt x="6890566" y="904223"/>
                  <a:pt x="6890566" y="904223"/>
                  <a:pt x="6890566" y="686338"/>
                </a:cubicBezTo>
                <a:cubicBezTo>
                  <a:pt x="6890566" y="686338"/>
                  <a:pt x="6890566" y="686338"/>
                  <a:pt x="7411838" y="686338"/>
                </a:cubicBezTo>
                <a:cubicBezTo>
                  <a:pt x="7411838" y="686338"/>
                  <a:pt x="7411838" y="686338"/>
                  <a:pt x="7411838" y="1389018"/>
                </a:cubicBezTo>
                <a:cubicBezTo>
                  <a:pt x="7411838" y="1389018"/>
                  <a:pt x="7411838" y="1389018"/>
                  <a:pt x="7650755" y="1389018"/>
                </a:cubicBezTo>
                <a:cubicBezTo>
                  <a:pt x="7650755" y="1389018"/>
                  <a:pt x="7650755" y="1389018"/>
                  <a:pt x="7650755" y="686338"/>
                </a:cubicBezTo>
                <a:cubicBezTo>
                  <a:pt x="7650755" y="686338"/>
                  <a:pt x="7650755" y="686338"/>
                  <a:pt x="7743063" y="686338"/>
                </a:cubicBezTo>
                <a:cubicBezTo>
                  <a:pt x="7743063" y="686338"/>
                  <a:pt x="7743063" y="686338"/>
                  <a:pt x="7743063" y="468453"/>
                </a:cubicBezTo>
                <a:cubicBezTo>
                  <a:pt x="7743063" y="468453"/>
                  <a:pt x="7743063" y="468453"/>
                  <a:pt x="7829941" y="364958"/>
                </a:cubicBezTo>
                <a:cubicBezTo>
                  <a:pt x="7829941" y="364958"/>
                  <a:pt x="7829941" y="364958"/>
                  <a:pt x="7829941" y="206991"/>
                </a:cubicBezTo>
                <a:cubicBezTo>
                  <a:pt x="7829941" y="206991"/>
                  <a:pt x="7829941" y="206991"/>
                  <a:pt x="7884241" y="206991"/>
                </a:cubicBezTo>
                <a:cubicBezTo>
                  <a:pt x="7884241" y="206991"/>
                  <a:pt x="7884241" y="206991"/>
                  <a:pt x="7884241" y="354064"/>
                </a:cubicBezTo>
                <a:cubicBezTo>
                  <a:pt x="7884241" y="354064"/>
                  <a:pt x="7884241" y="354064"/>
                  <a:pt x="8030849" y="463006"/>
                </a:cubicBezTo>
                <a:cubicBezTo>
                  <a:pt x="8030849" y="463006"/>
                  <a:pt x="8030849" y="463006"/>
                  <a:pt x="8030849" y="680891"/>
                </a:cubicBezTo>
                <a:cubicBezTo>
                  <a:pt x="8030849" y="680891"/>
                  <a:pt x="8030849" y="680891"/>
                  <a:pt x="8117727" y="680891"/>
                </a:cubicBezTo>
                <a:cubicBezTo>
                  <a:pt x="8117727" y="680891"/>
                  <a:pt x="8117727" y="680891"/>
                  <a:pt x="8117727" y="1405359"/>
                </a:cubicBezTo>
                <a:cubicBezTo>
                  <a:pt x="8117727" y="1405359"/>
                  <a:pt x="8117727" y="1405359"/>
                  <a:pt x="8248045" y="1329099"/>
                </a:cubicBezTo>
                <a:cubicBezTo>
                  <a:pt x="8248045" y="1329099"/>
                  <a:pt x="8248045" y="1329099"/>
                  <a:pt x="8248045" y="1040402"/>
                </a:cubicBezTo>
                <a:cubicBezTo>
                  <a:pt x="8248045" y="1040402"/>
                  <a:pt x="8248045" y="1040402"/>
                  <a:pt x="8296915" y="1040402"/>
                </a:cubicBezTo>
                <a:cubicBezTo>
                  <a:pt x="8296915" y="1040402"/>
                  <a:pt x="8296915" y="1040402"/>
                  <a:pt x="8296915" y="1350888"/>
                </a:cubicBezTo>
                <a:cubicBezTo>
                  <a:pt x="8296915" y="1350888"/>
                  <a:pt x="8296915" y="1350888"/>
                  <a:pt x="8340354" y="1350888"/>
                </a:cubicBezTo>
                <a:cubicBezTo>
                  <a:pt x="8340354" y="1350888"/>
                  <a:pt x="8340354" y="1350888"/>
                  <a:pt x="8340354" y="686338"/>
                </a:cubicBezTo>
                <a:cubicBezTo>
                  <a:pt x="8340354" y="686338"/>
                  <a:pt x="8340354" y="686338"/>
                  <a:pt x="8546691" y="528372"/>
                </a:cubicBezTo>
                <a:cubicBezTo>
                  <a:pt x="8546691" y="528372"/>
                  <a:pt x="8546691" y="528372"/>
                  <a:pt x="8546691" y="136178"/>
                </a:cubicBezTo>
                <a:cubicBezTo>
                  <a:pt x="8546691" y="136178"/>
                  <a:pt x="8546691" y="136178"/>
                  <a:pt x="8633569" y="136178"/>
                </a:cubicBezTo>
                <a:cubicBezTo>
                  <a:pt x="8633569" y="136178"/>
                  <a:pt x="8633569" y="136178"/>
                  <a:pt x="8633569" y="528372"/>
                </a:cubicBezTo>
                <a:cubicBezTo>
                  <a:pt x="8633569" y="528372"/>
                  <a:pt x="8633569" y="528372"/>
                  <a:pt x="8845336" y="691785"/>
                </a:cubicBezTo>
                <a:cubicBezTo>
                  <a:pt x="8845336" y="691785"/>
                  <a:pt x="8845336" y="691785"/>
                  <a:pt x="8845336" y="1416253"/>
                </a:cubicBezTo>
                <a:cubicBezTo>
                  <a:pt x="8845336" y="1416253"/>
                  <a:pt x="8845336" y="1416253"/>
                  <a:pt x="8937645" y="1552432"/>
                </a:cubicBezTo>
                <a:cubicBezTo>
                  <a:pt x="8937645" y="1552432"/>
                  <a:pt x="8937645" y="1552432"/>
                  <a:pt x="9024524" y="1552432"/>
                </a:cubicBezTo>
                <a:cubicBezTo>
                  <a:pt x="9024524" y="1552432"/>
                  <a:pt x="9024524" y="1552432"/>
                  <a:pt x="9024524" y="1389018"/>
                </a:cubicBezTo>
                <a:cubicBezTo>
                  <a:pt x="9024524" y="1389018"/>
                  <a:pt x="9024524" y="1389018"/>
                  <a:pt x="9317739" y="1389018"/>
                </a:cubicBezTo>
                <a:cubicBezTo>
                  <a:pt x="9317739" y="1389018"/>
                  <a:pt x="9317739" y="1389018"/>
                  <a:pt x="9317739" y="1536090"/>
                </a:cubicBezTo>
                <a:cubicBezTo>
                  <a:pt x="9317739" y="1536090"/>
                  <a:pt x="9317739" y="1536090"/>
                  <a:pt x="9486067" y="1536090"/>
                </a:cubicBezTo>
                <a:cubicBezTo>
                  <a:pt x="9486067" y="1536090"/>
                  <a:pt x="9486067" y="1536090"/>
                  <a:pt x="9486067" y="1993649"/>
                </a:cubicBezTo>
                <a:cubicBezTo>
                  <a:pt x="9486067" y="1993649"/>
                  <a:pt x="9486067" y="1993649"/>
                  <a:pt x="9594665" y="1993649"/>
                </a:cubicBezTo>
                <a:cubicBezTo>
                  <a:pt x="9594665" y="1993649"/>
                  <a:pt x="9594665" y="1993649"/>
                  <a:pt x="9594665" y="653656"/>
                </a:cubicBezTo>
                <a:cubicBezTo>
                  <a:pt x="9594665" y="653656"/>
                  <a:pt x="9594665" y="653656"/>
                  <a:pt x="9811862" y="653656"/>
                </a:cubicBezTo>
                <a:cubicBezTo>
                  <a:pt x="9811862" y="653656"/>
                  <a:pt x="9811862" y="653656"/>
                  <a:pt x="9811862" y="2089809"/>
                </a:cubicBezTo>
                <a:lnTo>
                  <a:pt x="9811862" y="2180456"/>
                </a:lnTo>
                <a:lnTo>
                  <a:pt x="0" y="2180456"/>
                </a:lnTo>
                <a:lnTo>
                  <a:pt x="0" y="2154177"/>
                </a:lnTo>
                <a:cubicBezTo>
                  <a:pt x="0" y="1821086"/>
                  <a:pt x="0" y="1336590"/>
                  <a:pt x="0" y="631867"/>
                </a:cubicBezTo>
                <a:cubicBezTo>
                  <a:pt x="0" y="599184"/>
                  <a:pt x="27150" y="571949"/>
                  <a:pt x="59730" y="571949"/>
                </a:cubicBezTo>
                <a:cubicBezTo>
                  <a:pt x="97739" y="571949"/>
                  <a:pt x="124888" y="599184"/>
                  <a:pt x="124888" y="631867"/>
                </a:cubicBezTo>
                <a:cubicBezTo>
                  <a:pt x="124888" y="631867"/>
                  <a:pt x="124888" y="631867"/>
                  <a:pt x="124888" y="1078532"/>
                </a:cubicBezTo>
                <a:cubicBezTo>
                  <a:pt x="124888" y="1078532"/>
                  <a:pt x="124888" y="1078532"/>
                  <a:pt x="233487" y="985930"/>
                </a:cubicBezTo>
                <a:cubicBezTo>
                  <a:pt x="233487" y="985930"/>
                  <a:pt x="233487" y="985930"/>
                  <a:pt x="233487" y="806175"/>
                </a:cubicBezTo>
                <a:cubicBezTo>
                  <a:pt x="233487" y="795281"/>
                  <a:pt x="244347" y="789834"/>
                  <a:pt x="255207" y="789834"/>
                </a:cubicBezTo>
                <a:cubicBezTo>
                  <a:pt x="255207" y="789834"/>
                  <a:pt x="255207" y="789834"/>
                  <a:pt x="304076" y="789834"/>
                </a:cubicBezTo>
                <a:cubicBezTo>
                  <a:pt x="309506" y="789834"/>
                  <a:pt x="320365" y="795281"/>
                  <a:pt x="320365" y="806175"/>
                </a:cubicBezTo>
                <a:cubicBezTo>
                  <a:pt x="320365" y="806175"/>
                  <a:pt x="320365" y="806175"/>
                  <a:pt x="320365" y="991378"/>
                </a:cubicBezTo>
                <a:cubicBezTo>
                  <a:pt x="320365" y="991378"/>
                  <a:pt x="320365" y="991378"/>
                  <a:pt x="412674" y="1078532"/>
                </a:cubicBezTo>
                <a:cubicBezTo>
                  <a:pt x="412674" y="1078532"/>
                  <a:pt x="412674" y="1078532"/>
                  <a:pt x="412674" y="735363"/>
                </a:cubicBezTo>
                <a:cubicBezTo>
                  <a:pt x="412674" y="729915"/>
                  <a:pt x="412674" y="724468"/>
                  <a:pt x="418104" y="724468"/>
                </a:cubicBezTo>
                <a:cubicBezTo>
                  <a:pt x="418104" y="724468"/>
                  <a:pt x="418104" y="724468"/>
                  <a:pt x="445254" y="691785"/>
                </a:cubicBezTo>
                <a:cubicBezTo>
                  <a:pt x="450684" y="686338"/>
                  <a:pt x="456113" y="686338"/>
                  <a:pt x="461543" y="686338"/>
                </a:cubicBezTo>
                <a:cubicBezTo>
                  <a:pt x="461543" y="686338"/>
                  <a:pt x="461543" y="686338"/>
                  <a:pt x="499553" y="686338"/>
                </a:cubicBezTo>
                <a:cubicBezTo>
                  <a:pt x="499553" y="686338"/>
                  <a:pt x="499553" y="686338"/>
                  <a:pt x="499553" y="457559"/>
                </a:cubicBezTo>
                <a:cubicBezTo>
                  <a:pt x="499553" y="457559"/>
                  <a:pt x="504983" y="452112"/>
                  <a:pt x="510413" y="452112"/>
                </a:cubicBezTo>
                <a:cubicBezTo>
                  <a:pt x="510413" y="452112"/>
                  <a:pt x="510413" y="452112"/>
                  <a:pt x="532132" y="452112"/>
                </a:cubicBezTo>
                <a:cubicBezTo>
                  <a:pt x="537562" y="452112"/>
                  <a:pt x="537562" y="457559"/>
                  <a:pt x="537562" y="457559"/>
                </a:cubicBezTo>
                <a:cubicBezTo>
                  <a:pt x="537562" y="457559"/>
                  <a:pt x="537562" y="457559"/>
                  <a:pt x="537562" y="686338"/>
                </a:cubicBezTo>
                <a:cubicBezTo>
                  <a:pt x="537562" y="686338"/>
                  <a:pt x="537562" y="686338"/>
                  <a:pt x="581002" y="686338"/>
                </a:cubicBezTo>
                <a:cubicBezTo>
                  <a:pt x="581002" y="686338"/>
                  <a:pt x="586432" y="686338"/>
                  <a:pt x="591861" y="691785"/>
                </a:cubicBezTo>
                <a:cubicBezTo>
                  <a:pt x="591861" y="691785"/>
                  <a:pt x="591861" y="691785"/>
                  <a:pt x="619011" y="724468"/>
                </a:cubicBezTo>
                <a:cubicBezTo>
                  <a:pt x="619011" y="724468"/>
                  <a:pt x="624441" y="729915"/>
                  <a:pt x="624441" y="735363"/>
                </a:cubicBezTo>
                <a:cubicBezTo>
                  <a:pt x="624441" y="735363"/>
                  <a:pt x="624441" y="735363"/>
                  <a:pt x="624441" y="920565"/>
                </a:cubicBezTo>
                <a:cubicBezTo>
                  <a:pt x="624441" y="920565"/>
                  <a:pt x="624441" y="920565"/>
                  <a:pt x="705890" y="768045"/>
                </a:cubicBezTo>
                <a:cubicBezTo>
                  <a:pt x="711320" y="757151"/>
                  <a:pt x="716750" y="757151"/>
                  <a:pt x="727609" y="757151"/>
                </a:cubicBezTo>
                <a:cubicBezTo>
                  <a:pt x="727609" y="757151"/>
                  <a:pt x="727609" y="757151"/>
                  <a:pt x="765619" y="757151"/>
                </a:cubicBezTo>
                <a:cubicBezTo>
                  <a:pt x="765619" y="757151"/>
                  <a:pt x="765619" y="757151"/>
                  <a:pt x="765619" y="571949"/>
                </a:cubicBezTo>
                <a:cubicBezTo>
                  <a:pt x="765619" y="571949"/>
                  <a:pt x="765619" y="571949"/>
                  <a:pt x="841638" y="571949"/>
                </a:cubicBezTo>
                <a:cubicBezTo>
                  <a:pt x="841638" y="571949"/>
                  <a:pt x="841638" y="571949"/>
                  <a:pt x="841638" y="719021"/>
                </a:cubicBezTo>
                <a:cubicBezTo>
                  <a:pt x="841638" y="719021"/>
                  <a:pt x="841638" y="719021"/>
                  <a:pt x="955666" y="719021"/>
                </a:cubicBezTo>
                <a:cubicBezTo>
                  <a:pt x="955666" y="719021"/>
                  <a:pt x="955666" y="719021"/>
                  <a:pt x="955666" y="348616"/>
                </a:cubicBezTo>
                <a:cubicBezTo>
                  <a:pt x="955666" y="348616"/>
                  <a:pt x="955666" y="348616"/>
                  <a:pt x="999105" y="348616"/>
                </a:cubicBezTo>
                <a:cubicBezTo>
                  <a:pt x="999105" y="348616"/>
                  <a:pt x="999105" y="348616"/>
                  <a:pt x="999105" y="719021"/>
                </a:cubicBezTo>
                <a:cubicBezTo>
                  <a:pt x="999105" y="719021"/>
                  <a:pt x="999105" y="719021"/>
                  <a:pt x="1205442" y="719021"/>
                </a:cubicBezTo>
                <a:cubicBezTo>
                  <a:pt x="1205442" y="719021"/>
                  <a:pt x="1205442" y="719021"/>
                  <a:pt x="1303181" y="833411"/>
                </a:cubicBezTo>
                <a:cubicBezTo>
                  <a:pt x="1303181" y="833411"/>
                  <a:pt x="1303181" y="833411"/>
                  <a:pt x="1303181" y="1187474"/>
                </a:cubicBezTo>
                <a:cubicBezTo>
                  <a:pt x="1303181" y="1187474"/>
                  <a:pt x="1303181" y="1187474"/>
                  <a:pt x="1368340" y="1187474"/>
                </a:cubicBezTo>
                <a:cubicBezTo>
                  <a:pt x="1368340" y="1187474"/>
                  <a:pt x="1368340" y="1187474"/>
                  <a:pt x="1368340" y="1018613"/>
                </a:cubicBezTo>
                <a:cubicBezTo>
                  <a:pt x="1368340" y="1018613"/>
                  <a:pt x="1368340" y="1018613"/>
                  <a:pt x="1460648" y="1018613"/>
                </a:cubicBezTo>
                <a:cubicBezTo>
                  <a:pt x="1460648" y="1018613"/>
                  <a:pt x="1460648" y="1018613"/>
                  <a:pt x="1460648" y="1225604"/>
                </a:cubicBezTo>
                <a:cubicBezTo>
                  <a:pt x="1460648" y="1225604"/>
                  <a:pt x="1460648" y="1225604"/>
                  <a:pt x="1498658" y="1225604"/>
                </a:cubicBezTo>
                <a:cubicBezTo>
                  <a:pt x="1498658" y="1225604"/>
                  <a:pt x="1498658" y="1225604"/>
                  <a:pt x="1542097" y="1149344"/>
                </a:cubicBezTo>
                <a:cubicBezTo>
                  <a:pt x="1542097" y="1149344"/>
                  <a:pt x="1542097" y="1149344"/>
                  <a:pt x="1580106" y="1149344"/>
                </a:cubicBezTo>
                <a:cubicBezTo>
                  <a:pt x="1580106" y="1149344"/>
                  <a:pt x="1580106" y="1149344"/>
                  <a:pt x="1580106" y="964142"/>
                </a:cubicBezTo>
                <a:cubicBezTo>
                  <a:pt x="1580106" y="964142"/>
                  <a:pt x="1580106" y="964142"/>
                  <a:pt x="1623546" y="964142"/>
                </a:cubicBezTo>
                <a:cubicBezTo>
                  <a:pt x="1623546" y="964142"/>
                  <a:pt x="1623546" y="964142"/>
                  <a:pt x="1623546" y="1149344"/>
                </a:cubicBezTo>
                <a:cubicBezTo>
                  <a:pt x="1623546" y="1149344"/>
                  <a:pt x="1623546" y="1149344"/>
                  <a:pt x="1661556" y="1149344"/>
                </a:cubicBezTo>
                <a:cubicBezTo>
                  <a:pt x="1661556" y="1149344"/>
                  <a:pt x="1661556" y="1149344"/>
                  <a:pt x="1748434" y="1225604"/>
                </a:cubicBezTo>
                <a:cubicBezTo>
                  <a:pt x="1748434" y="1225604"/>
                  <a:pt x="1748434" y="1225604"/>
                  <a:pt x="1748434" y="1492513"/>
                </a:cubicBezTo>
                <a:cubicBezTo>
                  <a:pt x="1748434" y="1492513"/>
                  <a:pt x="1748434" y="1492513"/>
                  <a:pt x="1748434" y="2118933"/>
                </a:cubicBezTo>
                <a:cubicBezTo>
                  <a:pt x="1748434" y="2118933"/>
                  <a:pt x="1748434" y="2118933"/>
                  <a:pt x="1900472" y="2118933"/>
                </a:cubicBezTo>
                <a:cubicBezTo>
                  <a:pt x="1900472" y="2118933"/>
                  <a:pt x="1900472" y="2118933"/>
                  <a:pt x="1900472" y="1274628"/>
                </a:cubicBezTo>
                <a:cubicBezTo>
                  <a:pt x="1900472" y="1274628"/>
                  <a:pt x="1900472" y="1274628"/>
                  <a:pt x="1998210" y="1274628"/>
                </a:cubicBezTo>
                <a:cubicBezTo>
                  <a:pt x="1998210" y="1274628"/>
                  <a:pt x="1998210" y="1274628"/>
                  <a:pt x="1998210" y="1143897"/>
                </a:cubicBezTo>
                <a:cubicBezTo>
                  <a:pt x="1998210" y="1143897"/>
                  <a:pt x="1998210" y="1143897"/>
                  <a:pt x="1960201" y="1143897"/>
                </a:cubicBezTo>
                <a:cubicBezTo>
                  <a:pt x="1960201" y="1143897"/>
                  <a:pt x="1960201" y="1143897"/>
                  <a:pt x="1960201" y="1100320"/>
                </a:cubicBezTo>
                <a:cubicBezTo>
                  <a:pt x="1960201" y="1100320"/>
                  <a:pt x="1960201" y="1100320"/>
                  <a:pt x="1998210" y="1100320"/>
                </a:cubicBezTo>
                <a:cubicBezTo>
                  <a:pt x="1998210" y="1100320"/>
                  <a:pt x="1998210" y="1100320"/>
                  <a:pt x="1998210" y="1062190"/>
                </a:cubicBezTo>
                <a:cubicBezTo>
                  <a:pt x="1998210" y="1062190"/>
                  <a:pt x="1998210" y="1062190"/>
                  <a:pt x="2041649" y="1062190"/>
                </a:cubicBezTo>
                <a:cubicBezTo>
                  <a:pt x="2041649" y="1062190"/>
                  <a:pt x="2041649" y="1062190"/>
                  <a:pt x="2041649" y="975036"/>
                </a:cubicBezTo>
                <a:cubicBezTo>
                  <a:pt x="2041649" y="975036"/>
                  <a:pt x="2041649" y="975036"/>
                  <a:pt x="2085089" y="975036"/>
                </a:cubicBezTo>
                <a:cubicBezTo>
                  <a:pt x="2085089" y="975036"/>
                  <a:pt x="2085089" y="975036"/>
                  <a:pt x="2085089" y="1062190"/>
                </a:cubicBezTo>
                <a:cubicBezTo>
                  <a:pt x="2085089" y="1062190"/>
                  <a:pt x="2085089" y="1062190"/>
                  <a:pt x="2123099" y="1062190"/>
                </a:cubicBezTo>
                <a:cubicBezTo>
                  <a:pt x="2123099" y="1062190"/>
                  <a:pt x="2123099" y="1062190"/>
                  <a:pt x="2123099" y="1100320"/>
                </a:cubicBezTo>
                <a:cubicBezTo>
                  <a:pt x="2123099" y="1100320"/>
                  <a:pt x="2123099" y="1100320"/>
                  <a:pt x="2166538" y="1100320"/>
                </a:cubicBezTo>
                <a:cubicBezTo>
                  <a:pt x="2166538" y="1100320"/>
                  <a:pt x="2166538" y="1100320"/>
                  <a:pt x="2166538" y="1149344"/>
                </a:cubicBezTo>
                <a:cubicBezTo>
                  <a:pt x="2166538" y="1149344"/>
                  <a:pt x="2166538" y="1149344"/>
                  <a:pt x="2128528" y="1149344"/>
                </a:cubicBezTo>
                <a:cubicBezTo>
                  <a:pt x="2128528" y="1149344"/>
                  <a:pt x="2128528" y="1149344"/>
                  <a:pt x="2128528" y="1269181"/>
                </a:cubicBezTo>
                <a:cubicBezTo>
                  <a:pt x="2128528" y="1269181"/>
                  <a:pt x="2128528" y="1269181"/>
                  <a:pt x="2204547" y="1269181"/>
                </a:cubicBezTo>
                <a:cubicBezTo>
                  <a:pt x="2204547" y="1269181"/>
                  <a:pt x="2204547" y="1269181"/>
                  <a:pt x="2204547" y="1748528"/>
                </a:cubicBezTo>
                <a:cubicBezTo>
                  <a:pt x="2204547" y="1748528"/>
                  <a:pt x="2204547" y="1748528"/>
                  <a:pt x="2253416" y="1748528"/>
                </a:cubicBezTo>
                <a:cubicBezTo>
                  <a:pt x="2253416" y="1748528"/>
                  <a:pt x="2253416" y="1748528"/>
                  <a:pt x="2253416" y="1361782"/>
                </a:cubicBezTo>
                <a:cubicBezTo>
                  <a:pt x="2253416" y="1361782"/>
                  <a:pt x="2253416" y="1361782"/>
                  <a:pt x="2334865" y="1301864"/>
                </a:cubicBezTo>
                <a:cubicBezTo>
                  <a:pt x="2334865" y="1301864"/>
                  <a:pt x="2334865" y="1301864"/>
                  <a:pt x="2334865" y="1154791"/>
                </a:cubicBezTo>
                <a:cubicBezTo>
                  <a:pt x="2334865" y="1154791"/>
                  <a:pt x="2334865" y="1154791"/>
                  <a:pt x="2378304" y="1154791"/>
                </a:cubicBezTo>
                <a:cubicBezTo>
                  <a:pt x="2378304" y="1154791"/>
                  <a:pt x="2378304" y="1154791"/>
                  <a:pt x="2378304" y="1274628"/>
                </a:cubicBezTo>
                <a:cubicBezTo>
                  <a:pt x="2378304" y="1274628"/>
                  <a:pt x="2378304" y="1274628"/>
                  <a:pt x="2590071" y="1274628"/>
                </a:cubicBezTo>
                <a:cubicBezTo>
                  <a:pt x="2590071" y="1274628"/>
                  <a:pt x="2590071" y="1274628"/>
                  <a:pt x="2590071" y="691785"/>
                </a:cubicBezTo>
                <a:cubicBezTo>
                  <a:pt x="2590071" y="691785"/>
                  <a:pt x="2590071" y="691785"/>
                  <a:pt x="2834418" y="691785"/>
                </a:cubicBezTo>
                <a:cubicBezTo>
                  <a:pt x="2834418" y="691785"/>
                  <a:pt x="2834418" y="691785"/>
                  <a:pt x="2834418" y="479348"/>
                </a:cubicBezTo>
                <a:cubicBezTo>
                  <a:pt x="2834418" y="479348"/>
                  <a:pt x="2834418" y="479348"/>
                  <a:pt x="3339400" y="479348"/>
                </a:cubicBezTo>
                <a:cubicBezTo>
                  <a:pt x="3339400" y="479348"/>
                  <a:pt x="3339400" y="479348"/>
                  <a:pt x="3339400" y="680891"/>
                </a:cubicBezTo>
                <a:cubicBezTo>
                  <a:pt x="3339400" y="680891"/>
                  <a:pt x="3339400" y="680891"/>
                  <a:pt x="3507728" y="680891"/>
                </a:cubicBezTo>
                <a:cubicBezTo>
                  <a:pt x="3507728" y="680891"/>
                  <a:pt x="3507728" y="680891"/>
                  <a:pt x="3507728" y="408535"/>
                </a:cubicBezTo>
                <a:cubicBezTo>
                  <a:pt x="3507728" y="408535"/>
                  <a:pt x="3507728" y="408535"/>
                  <a:pt x="3676055" y="408535"/>
                </a:cubicBezTo>
                <a:cubicBezTo>
                  <a:pt x="3676055" y="408535"/>
                  <a:pt x="3676055" y="408535"/>
                  <a:pt x="3676055" y="266910"/>
                </a:cubicBezTo>
                <a:cubicBezTo>
                  <a:pt x="3676055" y="266910"/>
                  <a:pt x="3676055" y="266910"/>
                  <a:pt x="3594606" y="266910"/>
                </a:cubicBezTo>
                <a:cubicBezTo>
                  <a:pt x="3594606" y="266910"/>
                  <a:pt x="3594606" y="266910"/>
                  <a:pt x="3594606" y="228780"/>
                </a:cubicBezTo>
                <a:cubicBezTo>
                  <a:pt x="3594606" y="228780"/>
                  <a:pt x="3594606" y="228780"/>
                  <a:pt x="3676055" y="228780"/>
                </a:cubicBezTo>
                <a:cubicBezTo>
                  <a:pt x="3676055" y="228780"/>
                  <a:pt x="3676055" y="228780"/>
                  <a:pt x="3676055" y="103496"/>
                </a:cubicBezTo>
                <a:cubicBezTo>
                  <a:pt x="3676055" y="103496"/>
                  <a:pt x="3676055" y="103496"/>
                  <a:pt x="3762934" y="103496"/>
                </a:cubicBezTo>
                <a:cubicBezTo>
                  <a:pt x="3762934" y="103496"/>
                  <a:pt x="3762934" y="103496"/>
                  <a:pt x="3762934" y="16342"/>
                </a:cubicBezTo>
                <a:cubicBezTo>
                  <a:pt x="3762934" y="16342"/>
                  <a:pt x="3762934" y="16342"/>
                  <a:pt x="3800943" y="16342"/>
                </a:cubicBezTo>
                <a:cubicBezTo>
                  <a:pt x="3800943" y="16342"/>
                  <a:pt x="3800943" y="16342"/>
                  <a:pt x="3800943" y="103496"/>
                </a:cubicBezTo>
                <a:cubicBezTo>
                  <a:pt x="3800943" y="103496"/>
                  <a:pt x="3800943" y="103496"/>
                  <a:pt x="3887822" y="103496"/>
                </a:cubicBezTo>
                <a:cubicBezTo>
                  <a:pt x="3887822" y="103496"/>
                  <a:pt x="3887822" y="103496"/>
                  <a:pt x="3887822" y="228780"/>
                </a:cubicBezTo>
                <a:cubicBezTo>
                  <a:pt x="3887822" y="228780"/>
                  <a:pt x="3887822" y="228780"/>
                  <a:pt x="3969271" y="228780"/>
                </a:cubicBezTo>
                <a:cubicBezTo>
                  <a:pt x="3969271" y="228780"/>
                  <a:pt x="3969271" y="228780"/>
                  <a:pt x="3969271" y="272357"/>
                </a:cubicBezTo>
                <a:cubicBezTo>
                  <a:pt x="3969271" y="272357"/>
                  <a:pt x="3969271" y="272357"/>
                  <a:pt x="3887822" y="272357"/>
                </a:cubicBezTo>
                <a:cubicBezTo>
                  <a:pt x="3887822" y="272357"/>
                  <a:pt x="3887822" y="272357"/>
                  <a:pt x="3887822" y="403088"/>
                </a:cubicBezTo>
                <a:cubicBezTo>
                  <a:pt x="3887822" y="403088"/>
                  <a:pt x="3887822" y="403088"/>
                  <a:pt x="4001850" y="403088"/>
                </a:cubicBezTo>
                <a:cubicBezTo>
                  <a:pt x="4001850" y="403088"/>
                  <a:pt x="4001850" y="403088"/>
                  <a:pt x="4001850" y="348616"/>
                </a:cubicBezTo>
                <a:cubicBezTo>
                  <a:pt x="4001850" y="348616"/>
                  <a:pt x="4001850" y="348616"/>
                  <a:pt x="4056150" y="348616"/>
                </a:cubicBezTo>
                <a:cubicBezTo>
                  <a:pt x="4056150" y="348616"/>
                  <a:pt x="4056150" y="348616"/>
                  <a:pt x="4056150" y="228780"/>
                </a:cubicBezTo>
                <a:cubicBezTo>
                  <a:pt x="4056150" y="228780"/>
                  <a:pt x="4056150" y="228780"/>
                  <a:pt x="4181037" y="228780"/>
                </a:cubicBezTo>
                <a:cubicBezTo>
                  <a:pt x="4181037" y="228780"/>
                  <a:pt x="4181037" y="228780"/>
                  <a:pt x="4181037" y="392193"/>
                </a:cubicBezTo>
                <a:cubicBezTo>
                  <a:pt x="4181037" y="392193"/>
                  <a:pt x="4181037" y="392193"/>
                  <a:pt x="4224477" y="392193"/>
                </a:cubicBezTo>
                <a:cubicBezTo>
                  <a:pt x="4224477" y="392193"/>
                  <a:pt x="4224477" y="392193"/>
                  <a:pt x="4224477" y="686338"/>
                </a:cubicBezTo>
                <a:cubicBezTo>
                  <a:pt x="4224477" y="686338"/>
                  <a:pt x="4224477" y="686338"/>
                  <a:pt x="4305925" y="686338"/>
                </a:cubicBezTo>
                <a:cubicBezTo>
                  <a:pt x="4305925" y="686338"/>
                  <a:pt x="4305925" y="686338"/>
                  <a:pt x="4305925" y="457559"/>
                </a:cubicBezTo>
                <a:cubicBezTo>
                  <a:pt x="4305925" y="457559"/>
                  <a:pt x="4305925" y="457559"/>
                  <a:pt x="4479683" y="256015"/>
                </a:cubicBezTo>
                <a:cubicBezTo>
                  <a:pt x="4479683" y="256015"/>
                  <a:pt x="4479683" y="256015"/>
                  <a:pt x="4479683" y="0"/>
                </a:cubicBezTo>
                <a:close/>
              </a:path>
            </a:pathLst>
          </a:custGeom>
          <a:solidFill>
            <a:srgbClr val="FFFFFF">
              <a:lumMod val="85000"/>
            </a:srgbClr>
          </a:solidFill>
          <a:ln>
            <a:noFill/>
          </a:ln>
        </p:spPr>
        <p:txBody>
          <a:bodyPr wrap="square" lIns="91440" tIns="45720" rIns="91440" bIns="45720" anchor="ctr">
            <a:normAutofit/>
          </a:bodyPr>
          <a:lstStyle/>
          <a:p>
            <a:pPr algn="ctr"/>
            <a:endParaRPr>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12"/>
            </p:custDataLst>
          </p:nvPr>
        </p:nvSpPr>
        <p:spPr>
          <a:xfrm>
            <a:off x="673104" y="1274817"/>
            <a:ext cx="10845796" cy="621437"/>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marL="0" marR="0" lvl="0" indent="0" algn="ctr" defTabSz="913765" rtl="0" eaLnBrk="1" fontAlgn="auto" latinLnBrk="0" hangingPunct="1">
              <a:lnSpc>
                <a:spcPct val="120000"/>
              </a:lnSpc>
              <a:spcBef>
                <a:spcPts val="0"/>
              </a:spcBef>
              <a:spcAft>
                <a:spcPts val="0"/>
              </a:spcAft>
              <a:buClrTx/>
              <a:buSzPct val="25000"/>
              <a:buFontTx/>
              <a:buNone/>
              <a:defRPr/>
            </a:pPr>
            <a:r>
              <a:rPr kumimoji="0" lang="zh-CN" altLang="en-US" sz="2400" b="1" u="none" strike="noStrike" kern="1200" cap="none" spc="300" normalizeH="0" noProof="0">
                <a:ln>
                  <a:noFill/>
                </a:ln>
                <a:effectLst/>
                <a:uLnTx/>
                <a:uFillTx/>
                <a:latin typeface="Arial" panose="020B0604020202020204" pitchFamily="34" charset="0"/>
                <a:ea typeface="微软雅黑" panose="020B0503020204020204" charset="-122"/>
                <a:sym typeface="Arial" panose="020B0604020202020204" pitchFamily="34" charset="0"/>
              </a:rPr>
              <a:t>计划执行控制要素简要描述如下：</a:t>
            </a:r>
            <a:endParaRPr kumimoji="0" lang="zh-CN" altLang="en-US" sz="2400" b="1" u="none" strike="noStrike" kern="1200" cap="none" spc="300" normalizeH="0" noProof="0">
              <a:ln>
                <a:noFill/>
              </a:ln>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文本框 18"/>
          <p:cNvSpPr txBox="1"/>
          <p:nvPr>
            <p:custDataLst>
              <p:tags r:id="rId13"/>
            </p:custDataLst>
          </p:nvPr>
        </p:nvSpPr>
        <p:spPr>
          <a:xfrm>
            <a:off x="673099" y="2965838"/>
            <a:ext cx="1911600" cy="237172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通过控制库存，公司可以保证为顾客提供最大限度的服务。公司对原材料及最终产品的投资回收越快，资本再投资以满足增加的顾客需求的速度就越快。</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4" name="文本框 18"/>
          <p:cNvSpPr txBox="1"/>
          <p:nvPr>
            <p:custDataLst>
              <p:tags r:id="rId14"/>
            </p:custDataLst>
          </p:nvPr>
        </p:nvSpPr>
        <p:spPr>
          <a:xfrm>
            <a:off x="2906891" y="2965838"/>
            <a:ext cx="1911600" cy="185483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把创业计划中对成本数据的估计与每天实际的运营成本做比较，有助于控制机器时间、工时、过程时间、延误时间及生产准备时间。</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22" name="文本框 18"/>
          <p:cNvSpPr txBox="1"/>
          <p:nvPr>
            <p:custDataLst>
              <p:tags r:id="rId15"/>
            </p:custDataLst>
          </p:nvPr>
        </p:nvSpPr>
        <p:spPr>
          <a:xfrm>
            <a:off x="5140683" y="2965838"/>
            <a:ext cx="1911600" cy="314706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产品质量包括内在质量和外在质量两个方面。内在质量，是指产品的性能、使用寿命、安全性、可靠性和可维修性等因素；外在质量，是指产品的颜色、款式、包装等因素。质量控制用来保证产品的质量令顾客满意。</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5" name="文本框 18"/>
          <p:cNvSpPr txBox="1"/>
          <p:nvPr>
            <p:custDataLst>
              <p:tags r:id="rId16"/>
            </p:custDataLst>
          </p:nvPr>
        </p:nvSpPr>
        <p:spPr>
          <a:xfrm>
            <a:off x="7374475" y="2965838"/>
            <a:ext cx="1911600" cy="263017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及时获取有关信息，如销售数量、销售额、特别产品的销售、销售价格、订货和交货期等，所有这些信息都有助于监控销售计划执行的情况，并能用以对未来的销售进行预测。</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6" name="文本框 18"/>
          <p:cNvSpPr txBox="1"/>
          <p:nvPr>
            <p:custDataLst>
              <p:tags r:id="rId17"/>
            </p:custDataLst>
          </p:nvPr>
        </p:nvSpPr>
        <p:spPr>
          <a:xfrm>
            <a:off x="9608268" y="2965838"/>
            <a:ext cx="1911600" cy="159639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新创企业应当控制支付款的数量。所有的款项都应该得到检查，以确定支付于什么项目、支付多少。</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 name="Shape 4710"/>
          <p:cNvSpPr/>
          <p:nvPr>
            <p:custDataLst>
              <p:tags r:id="rId1"/>
            </p:custDataLst>
          </p:nvPr>
        </p:nvSpPr>
        <p:spPr>
          <a:xfrm>
            <a:off x="8703257" y="4143475"/>
            <a:ext cx="1850400" cy="1849562"/>
          </a:xfrm>
          <a:prstGeom prst="roundRect">
            <a:avLst>
              <a:gd name="adj" fmla="val 5258"/>
            </a:avLst>
          </a:prstGeom>
          <a:solidFill>
            <a:srgbClr val="FFFFFF"/>
          </a:solidFill>
          <a:ln w="25400">
            <a:solidFill>
              <a:srgbClr val="2196F3"/>
            </a:solidFill>
            <a:miter lim="400000"/>
          </a:ln>
        </p:spPr>
        <p:txBody>
          <a:bodyPr lIns="19050" tIns="19050" rIns="19050" bIns="19050" anchor="ctr"/>
          <a:lstStyle/>
          <a:p>
            <a:pPr algn="ctr" defTabSz="457200">
              <a:defRPr sz="30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500">
              <a:solidFill>
                <a:srgbClr val="FFFFFF"/>
              </a:solidFill>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46" name="Shape 4710"/>
          <p:cNvSpPr/>
          <p:nvPr>
            <p:custDataLst>
              <p:tags r:id="rId2"/>
            </p:custDataLst>
          </p:nvPr>
        </p:nvSpPr>
        <p:spPr>
          <a:xfrm>
            <a:off x="6348006" y="4143475"/>
            <a:ext cx="1850400" cy="1849562"/>
          </a:xfrm>
          <a:prstGeom prst="roundRect">
            <a:avLst>
              <a:gd name="adj" fmla="val 5258"/>
            </a:avLst>
          </a:prstGeom>
          <a:solidFill>
            <a:srgbClr val="2196F3"/>
          </a:solidFill>
          <a:ln w="25400">
            <a:noFill/>
            <a:miter lim="400000"/>
          </a:ln>
        </p:spPr>
        <p:txBody>
          <a:bodyPr lIns="19050" tIns="19050" rIns="19050" bIns="19050" anchor="ctr"/>
          <a:lstStyle/>
          <a:p>
            <a:pPr algn="ctr" defTabSz="457200"/>
            <a:endParaRPr sz="1500">
              <a:solidFill>
                <a:srgbClr val="FFFFFF"/>
              </a:solidFill>
              <a:latin typeface="微软雅黑" panose="020B0503020204020204" charset="-122"/>
              <a:ea typeface="微软雅黑" panose="020B0503020204020204" charset="-122"/>
            </a:endParaRPr>
          </a:p>
        </p:txBody>
      </p:sp>
      <p:sp>
        <p:nvSpPr>
          <p:cNvPr id="45" name="Shape 4710"/>
          <p:cNvSpPr/>
          <p:nvPr>
            <p:custDataLst>
              <p:tags r:id="rId3"/>
            </p:custDataLst>
          </p:nvPr>
        </p:nvSpPr>
        <p:spPr>
          <a:xfrm>
            <a:off x="3992756" y="4143475"/>
            <a:ext cx="1850400" cy="1849562"/>
          </a:xfrm>
          <a:prstGeom prst="roundRect">
            <a:avLst>
              <a:gd name="adj" fmla="val 5258"/>
            </a:avLst>
          </a:prstGeom>
          <a:solidFill>
            <a:srgbClr val="FFFFFF"/>
          </a:solidFill>
          <a:ln w="25400">
            <a:solidFill>
              <a:srgbClr val="2196F3"/>
            </a:solidFill>
            <a:miter lim="400000"/>
          </a:ln>
        </p:spPr>
        <p:txBody>
          <a:bodyPr lIns="19050" tIns="19050" rIns="19050" bIns="19050" anchor="ctr"/>
          <a:lstStyle/>
          <a:p>
            <a:pPr algn="ctr" defTabSz="457200">
              <a:defRPr sz="30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500">
              <a:solidFill>
                <a:srgbClr val="FFFFFF"/>
              </a:solidFill>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44" name="Shape 4710"/>
          <p:cNvSpPr/>
          <p:nvPr>
            <p:custDataLst>
              <p:tags r:id="rId4"/>
            </p:custDataLst>
          </p:nvPr>
        </p:nvSpPr>
        <p:spPr>
          <a:xfrm>
            <a:off x="1638343" y="4143475"/>
            <a:ext cx="1850400" cy="1849562"/>
          </a:xfrm>
          <a:prstGeom prst="roundRect">
            <a:avLst>
              <a:gd name="adj" fmla="val 5258"/>
            </a:avLst>
          </a:prstGeom>
          <a:solidFill>
            <a:srgbClr val="2196F3"/>
          </a:solidFill>
          <a:ln w="25400">
            <a:noFill/>
            <a:miter lim="400000"/>
          </a:ln>
        </p:spPr>
        <p:txBody>
          <a:bodyPr lIns="19050" tIns="19050" rIns="19050" bIns="19050" anchor="ctr"/>
          <a:lstStyle/>
          <a:p>
            <a:pPr algn="ctr" defTabSz="457200"/>
            <a:endParaRPr sz="1500">
              <a:solidFill>
                <a:srgbClr val="FFFFFF"/>
              </a:solidFill>
              <a:latin typeface="微软雅黑" panose="020B0503020204020204" charset="-122"/>
              <a:ea typeface="微软雅黑" panose="020B0503020204020204" charset="-122"/>
            </a:endParaRPr>
          </a:p>
        </p:txBody>
      </p:sp>
      <p:sp>
        <p:nvSpPr>
          <p:cNvPr id="37" name="Shape 4710"/>
          <p:cNvSpPr/>
          <p:nvPr>
            <p:custDataLst>
              <p:tags r:id="rId5"/>
            </p:custDataLst>
          </p:nvPr>
        </p:nvSpPr>
        <p:spPr>
          <a:xfrm>
            <a:off x="8703257" y="1797605"/>
            <a:ext cx="1850400" cy="1849562"/>
          </a:xfrm>
          <a:prstGeom prst="roundRect">
            <a:avLst>
              <a:gd name="adj" fmla="val 5258"/>
            </a:avLst>
          </a:prstGeom>
          <a:solidFill>
            <a:srgbClr val="2196F3"/>
          </a:solidFill>
          <a:ln w="25400">
            <a:noFill/>
            <a:miter lim="400000"/>
          </a:ln>
        </p:spPr>
        <p:txBody>
          <a:bodyPr lIns="19050" tIns="19050" rIns="19050" bIns="19050" anchor="ctr"/>
          <a:lstStyle/>
          <a:p>
            <a:pPr algn="ctr" defTabSz="457200"/>
            <a:endParaRPr sz="1500">
              <a:solidFill>
                <a:srgbClr val="FFFFFF"/>
              </a:solidFill>
              <a:latin typeface="微软雅黑" panose="020B0503020204020204" charset="-122"/>
              <a:ea typeface="微软雅黑" panose="020B0503020204020204" charset="-122"/>
            </a:endParaRPr>
          </a:p>
        </p:txBody>
      </p:sp>
      <p:sp>
        <p:nvSpPr>
          <p:cNvPr id="34" name="Shape 4710"/>
          <p:cNvSpPr/>
          <p:nvPr>
            <p:custDataLst>
              <p:tags r:id="rId6"/>
            </p:custDataLst>
          </p:nvPr>
        </p:nvSpPr>
        <p:spPr>
          <a:xfrm>
            <a:off x="6348006" y="1797605"/>
            <a:ext cx="1850400" cy="1849562"/>
          </a:xfrm>
          <a:prstGeom prst="roundRect">
            <a:avLst>
              <a:gd name="adj" fmla="val 5258"/>
            </a:avLst>
          </a:prstGeom>
          <a:solidFill>
            <a:srgbClr val="FFFFFF"/>
          </a:solidFill>
          <a:ln w="25400">
            <a:solidFill>
              <a:srgbClr val="2196F3"/>
            </a:solidFill>
            <a:miter lim="400000"/>
          </a:ln>
        </p:spPr>
        <p:txBody>
          <a:bodyPr lIns="19050" tIns="19050" rIns="19050" bIns="19050" anchor="ctr"/>
          <a:lstStyle/>
          <a:p>
            <a:pPr algn="ctr" defTabSz="457200">
              <a:defRPr sz="30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500">
              <a:solidFill>
                <a:srgbClr val="FFFFFF"/>
              </a:solidFill>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32" name="Shape 4710"/>
          <p:cNvSpPr/>
          <p:nvPr>
            <p:custDataLst>
              <p:tags r:id="rId7"/>
            </p:custDataLst>
          </p:nvPr>
        </p:nvSpPr>
        <p:spPr>
          <a:xfrm>
            <a:off x="3992756" y="1797605"/>
            <a:ext cx="1850400" cy="1849562"/>
          </a:xfrm>
          <a:prstGeom prst="roundRect">
            <a:avLst>
              <a:gd name="adj" fmla="val 5258"/>
            </a:avLst>
          </a:prstGeom>
          <a:solidFill>
            <a:srgbClr val="2196F3"/>
          </a:solidFill>
          <a:ln w="25400">
            <a:noFill/>
            <a:miter lim="400000"/>
          </a:ln>
        </p:spPr>
        <p:txBody>
          <a:bodyPr lIns="19050" tIns="19050" rIns="19050" bIns="19050" anchor="ctr"/>
          <a:lstStyle/>
          <a:p>
            <a:pPr algn="ctr" defTabSz="457200"/>
            <a:endParaRPr sz="1500">
              <a:solidFill>
                <a:srgbClr val="FFFFFF"/>
              </a:solidFill>
              <a:latin typeface="微软雅黑" panose="020B0503020204020204" charset="-122"/>
              <a:ea typeface="微软雅黑" panose="020B0503020204020204" charset="-122"/>
            </a:endParaRPr>
          </a:p>
        </p:txBody>
      </p:sp>
      <p:sp>
        <p:nvSpPr>
          <p:cNvPr id="30" name="Shape 4710"/>
          <p:cNvSpPr/>
          <p:nvPr>
            <p:custDataLst>
              <p:tags r:id="rId8"/>
            </p:custDataLst>
          </p:nvPr>
        </p:nvSpPr>
        <p:spPr>
          <a:xfrm>
            <a:off x="1638342" y="1797605"/>
            <a:ext cx="1850400" cy="1849562"/>
          </a:xfrm>
          <a:prstGeom prst="roundRect">
            <a:avLst>
              <a:gd name="adj" fmla="val 5258"/>
            </a:avLst>
          </a:prstGeom>
          <a:solidFill>
            <a:srgbClr val="FFFFFF"/>
          </a:solidFill>
          <a:ln w="25400">
            <a:solidFill>
              <a:srgbClr val="2196F3"/>
            </a:solidFill>
            <a:miter lim="400000"/>
          </a:ln>
        </p:spPr>
        <p:txBody>
          <a:bodyPr lIns="19050" tIns="19050" rIns="19050" bIns="19050" anchor="ctr"/>
          <a:lstStyle/>
          <a:p>
            <a:pPr algn="ctr" defTabSz="457200">
              <a:defRPr sz="30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500">
              <a:solidFill>
                <a:srgbClr val="FFFFFF"/>
              </a:solidFill>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93" name="文本框 92"/>
          <p:cNvSpPr txBox="1"/>
          <p:nvPr>
            <p:custDataLst>
              <p:tags r:id="rId9"/>
            </p:custDataLst>
          </p:nvPr>
        </p:nvSpPr>
        <p:spPr>
          <a:xfrm>
            <a:off x="1838325" y="2012315"/>
            <a:ext cx="1450340" cy="1419860"/>
          </a:xfrm>
          <a:prstGeom prst="rect">
            <a:avLst/>
          </a:prstGeom>
          <a:noFill/>
        </p:spPr>
        <p:txBody>
          <a:bodyPr wrap="square" rtlCol="0" anchor="ctr" anchorCtr="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pc="300">
                <a:solidFill>
                  <a:srgbClr val="2196F3"/>
                </a:solidFill>
                <a:latin typeface="微软雅黑" panose="020B0503020204020204" charset="-122"/>
                <a:ea typeface="微软雅黑" panose="020B0503020204020204" charset="-122"/>
              </a:rPr>
              <a:t>1</a:t>
            </a:r>
            <a:endParaRPr lang="zh-CN" altLang="en-US" spc="300">
              <a:solidFill>
                <a:srgbClr val="2196F3"/>
              </a:solidFill>
              <a:latin typeface="微软雅黑" panose="020B0503020204020204" charset="-122"/>
              <a:ea typeface="微软雅黑" panose="020B0503020204020204" charset="-122"/>
            </a:endParaRPr>
          </a:p>
          <a:p>
            <a:pPr defTabSz="457200">
              <a:lnSpc>
                <a:spcPct val="120000"/>
              </a:lnSpc>
            </a:pPr>
            <a:r>
              <a:rPr lang="zh-CN" altLang="en-US" spc="300">
                <a:solidFill>
                  <a:srgbClr val="2196F3"/>
                </a:solidFill>
                <a:latin typeface="微软雅黑" panose="020B0503020204020204" charset="-122"/>
                <a:ea typeface="微软雅黑" panose="020B0503020204020204" charset="-122"/>
              </a:rPr>
              <a:t>产品创意和测试的完成。</a:t>
            </a:r>
            <a:endParaRPr lang="zh-CN" altLang="en-US" spc="300">
              <a:solidFill>
                <a:srgbClr val="2196F3"/>
              </a:solidFill>
              <a:latin typeface="微软雅黑" panose="020B0503020204020204" charset="-122"/>
              <a:ea typeface="微软雅黑" panose="020B0503020204020204" charset="-122"/>
            </a:endParaRPr>
          </a:p>
        </p:txBody>
      </p:sp>
      <p:sp>
        <p:nvSpPr>
          <p:cNvPr id="94" name="文本框 93"/>
          <p:cNvSpPr txBox="1"/>
          <p:nvPr>
            <p:custDataLst>
              <p:tags r:id="rId10"/>
            </p:custDataLst>
          </p:nvPr>
        </p:nvSpPr>
        <p:spPr>
          <a:xfrm>
            <a:off x="4083050" y="2344738"/>
            <a:ext cx="1671320" cy="755650"/>
          </a:xfrm>
          <a:prstGeom prst="rect">
            <a:avLst/>
          </a:prstGeom>
          <a:noFill/>
        </p:spPr>
        <p:txBody>
          <a:bodyPr wrap="square" rtlCol="0" anchor="ctr" anchorCtr="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pc="300">
                <a:solidFill>
                  <a:srgbClr val="FFFFFF"/>
                </a:solidFill>
                <a:latin typeface="微软雅黑" panose="020B0503020204020204" charset="-122"/>
                <a:ea typeface="微软雅黑" panose="020B0503020204020204" charset="-122"/>
              </a:rPr>
              <a:t>2</a:t>
            </a:r>
            <a:endParaRPr lang="zh-CN" altLang="en-US" spc="300">
              <a:solidFill>
                <a:srgbClr val="FFFFFF"/>
              </a:solidFill>
              <a:latin typeface="微软雅黑" panose="020B0503020204020204" charset="-122"/>
              <a:ea typeface="微软雅黑" panose="020B0503020204020204" charset="-122"/>
            </a:endParaRPr>
          </a:p>
          <a:p>
            <a:pPr defTabSz="457200">
              <a:lnSpc>
                <a:spcPct val="120000"/>
              </a:lnSpc>
            </a:pPr>
            <a:r>
              <a:rPr lang="zh-CN" altLang="en-US" spc="300">
                <a:solidFill>
                  <a:srgbClr val="FFFFFF"/>
                </a:solidFill>
                <a:latin typeface="微软雅黑" panose="020B0503020204020204" charset="-122"/>
                <a:ea typeface="微软雅黑" panose="020B0503020204020204" charset="-122"/>
              </a:rPr>
              <a:t>样品的完成。</a:t>
            </a:r>
            <a:endParaRPr lang="zh-CN" altLang="en-US" spc="300">
              <a:solidFill>
                <a:srgbClr val="FFFFFF"/>
              </a:solidFill>
              <a:latin typeface="微软雅黑" panose="020B0503020204020204" charset="-122"/>
              <a:ea typeface="微软雅黑" panose="020B0503020204020204" charset="-122"/>
            </a:endParaRPr>
          </a:p>
        </p:txBody>
      </p:sp>
      <p:sp>
        <p:nvSpPr>
          <p:cNvPr id="96" name="文本框 95"/>
          <p:cNvSpPr txBox="1"/>
          <p:nvPr>
            <p:custDataLst>
              <p:tags r:id="rId11"/>
            </p:custDataLst>
          </p:nvPr>
        </p:nvSpPr>
        <p:spPr>
          <a:xfrm>
            <a:off x="6454775" y="2178368"/>
            <a:ext cx="1638300" cy="1087755"/>
          </a:xfrm>
          <a:prstGeom prst="rect">
            <a:avLst/>
          </a:prstGeom>
          <a:noFill/>
        </p:spPr>
        <p:txBody>
          <a:bodyPr wrap="square" rtlCol="0" anchor="ctr" anchorCtr="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pc="300">
                <a:solidFill>
                  <a:srgbClr val="2196F3"/>
                </a:solidFill>
                <a:latin typeface="微软雅黑" panose="020B0503020204020204" charset="-122"/>
                <a:ea typeface="微软雅黑" panose="020B0503020204020204" charset="-122"/>
              </a:rPr>
              <a:t>3</a:t>
            </a:r>
            <a:endParaRPr lang="zh-CN" altLang="en-US" spc="300">
              <a:solidFill>
                <a:srgbClr val="2196F3"/>
              </a:solidFill>
              <a:latin typeface="微软雅黑" panose="020B0503020204020204" charset="-122"/>
              <a:ea typeface="微软雅黑" panose="020B0503020204020204" charset="-122"/>
            </a:endParaRPr>
          </a:p>
          <a:p>
            <a:pPr defTabSz="457200">
              <a:lnSpc>
                <a:spcPct val="120000"/>
              </a:lnSpc>
            </a:pPr>
            <a:r>
              <a:rPr lang="zh-CN" altLang="en-US" spc="300">
                <a:solidFill>
                  <a:srgbClr val="2196F3"/>
                </a:solidFill>
                <a:latin typeface="微软雅黑" panose="020B0503020204020204" charset="-122"/>
                <a:ea typeface="微软雅黑" panose="020B0503020204020204" charset="-122"/>
              </a:rPr>
              <a:t>完成最初的工厂测试。</a:t>
            </a:r>
            <a:endParaRPr lang="zh-CN" altLang="en-US" spc="300">
              <a:solidFill>
                <a:srgbClr val="2196F3"/>
              </a:solidFill>
              <a:latin typeface="微软雅黑" panose="020B0503020204020204" charset="-122"/>
              <a:ea typeface="微软雅黑" panose="020B0503020204020204" charset="-122"/>
            </a:endParaRPr>
          </a:p>
        </p:txBody>
      </p:sp>
      <p:sp>
        <p:nvSpPr>
          <p:cNvPr id="97" name="文本框 96"/>
          <p:cNvSpPr txBox="1"/>
          <p:nvPr>
            <p:custDataLst>
              <p:tags r:id="rId12"/>
            </p:custDataLst>
          </p:nvPr>
        </p:nvSpPr>
        <p:spPr>
          <a:xfrm>
            <a:off x="8903970" y="2344420"/>
            <a:ext cx="1450340" cy="755650"/>
          </a:xfrm>
          <a:prstGeom prst="rect">
            <a:avLst/>
          </a:prstGeom>
          <a:noFill/>
        </p:spPr>
        <p:txBody>
          <a:bodyPr wrap="square" rtlCol="0" anchor="ctr" anchorCtr="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pc="300">
                <a:solidFill>
                  <a:srgbClr val="FFFFFF"/>
                </a:solidFill>
                <a:latin typeface="微软雅黑" panose="020B0503020204020204" charset="-122"/>
                <a:ea typeface="微软雅黑" panose="020B0503020204020204" charset="-122"/>
              </a:rPr>
              <a:t>4</a:t>
            </a:r>
            <a:endParaRPr lang="zh-CN" altLang="en-US" spc="300">
              <a:solidFill>
                <a:srgbClr val="FFFFFF"/>
              </a:solidFill>
              <a:latin typeface="微软雅黑" panose="020B0503020204020204" charset="-122"/>
              <a:ea typeface="微软雅黑" panose="020B0503020204020204" charset="-122"/>
            </a:endParaRPr>
          </a:p>
          <a:p>
            <a:pPr defTabSz="457200">
              <a:lnSpc>
                <a:spcPct val="120000"/>
              </a:lnSpc>
            </a:pPr>
            <a:r>
              <a:rPr lang="zh-CN" altLang="en-US" spc="300">
                <a:solidFill>
                  <a:srgbClr val="FFFFFF"/>
                </a:solidFill>
                <a:latin typeface="微软雅黑" panose="020B0503020204020204" charset="-122"/>
                <a:ea typeface="微软雅黑" panose="020B0503020204020204" charset="-122"/>
              </a:rPr>
              <a:t>市场测试。</a:t>
            </a:r>
            <a:endParaRPr lang="zh-CN" altLang="en-US" spc="300">
              <a:solidFill>
                <a:srgbClr val="FFFFFF"/>
              </a:solidFill>
              <a:latin typeface="微软雅黑" panose="020B0503020204020204" charset="-122"/>
              <a:ea typeface="微软雅黑" panose="020B0503020204020204" charset="-122"/>
            </a:endParaRPr>
          </a:p>
        </p:txBody>
      </p:sp>
      <p:sp>
        <p:nvSpPr>
          <p:cNvPr id="98" name="文本框 97"/>
          <p:cNvSpPr txBox="1"/>
          <p:nvPr>
            <p:custDataLst>
              <p:tags r:id="rId13"/>
            </p:custDataLst>
          </p:nvPr>
        </p:nvSpPr>
        <p:spPr>
          <a:xfrm>
            <a:off x="1848485" y="4690745"/>
            <a:ext cx="1430020" cy="755650"/>
          </a:xfrm>
          <a:prstGeom prst="rect">
            <a:avLst/>
          </a:prstGeom>
          <a:noFill/>
        </p:spPr>
        <p:txBody>
          <a:bodyPr wrap="square" rtlCol="0" anchor="ctr" anchorCtr="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pc="300">
                <a:solidFill>
                  <a:srgbClr val="FFFFFF"/>
                </a:solidFill>
                <a:latin typeface="微软雅黑" panose="020B0503020204020204" charset="-122"/>
                <a:ea typeface="微软雅黑" panose="020B0503020204020204" charset="-122"/>
              </a:rPr>
              <a:t>5</a:t>
            </a:r>
            <a:endParaRPr lang="zh-CN" altLang="en-US" spc="300">
              <a:solidFill>
                <a:srgbClr val="FFFFFF"/>
              </a:solidFill>
              <a:latin typeface="微软雅黑" panose="020B0503020204020204" charset="-122"/>
              <a:ea typeface="微软雅黑" panose="020B0503020204020204" charset="-122"/>
            </a:endParaRPr>
          </a:p>
          <a:p>
            <a:pPr defTabSz="457200">
              <a:lnSpc>
                <a:spcPct val="120000"/>
              </a:lnSpc>
            </a:pPr>
            <a:r>
              <a:rPr lang="zh-CN" altLang="en-US" spc="300">
                <a:solidFill>
                  <a:srgbClr val="FFFFFF"/>
                </a:solidFill>
                <a:latin typeface="微软雅黑" panose="020B0503020204020204" charset="-122"/>
                <a:ea typeface="微软雅黑" panose="020B0503020204020204" charset="-122"/>
              </a:rPr>
              <a:t>启动生产。</a:t>
            </a:r>
            <a:endParaRPr lang="zh-CN" altLang="en-US" spc="300">
              <a:solidFill>
                <a:srgbClr val="FFFFFF"/>
              </a:solidFill>
              <a:latin typeface="微软雅黑" panose="020B0503020204020204" charset="-122"/>
              <a:ea typeface="微软雅黑" panose="020B0503020204020204" charset="-122"/>
            </a:endParaRPr>
          </a:p>
        </p:txBody>
      </p:sp>
      <p:sp>
        <p:nvSpPr>
          <p:cNvPr id="99" name="文本框 98"/>
          <p:cNvSpPr txBox="1"/>
          <p:nvPr>
            <p:custDataLst>
              <p:tags r:id="rId14"/>
            </p:custDataLst>
          </p:nvPr>
        </p:nvSpPr>
        <p:spPr>
          <a:xfrm>
            <a:off x="6466840" y="4358323"/>
            <a:ext cx="1614170" cy="1419860"/>
          </a:xfrm>
          <a:prstGeom prst="rect">
            <a:avLst/>
          </a:prstGeom>
          <a:noFill/>
        </p:spPr>
        <p:txBody>
          <a:bodyPr wrap="square" rtlCol="0" anchor="ctr" anchorCtr="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pc="300">
                <a:solidFill>
                  <a:srgbClr val="FFFFFF"/>
                </a:solidFill>
                <a:latin typeface="微软雅黑" panose="020B0503020204020204" charset="-122"/>
                <a:ea typeface="微软雅黑" panose="020B0503020204020204" charset="-122"/>
              </a:rPr>
              <a:t>7</a:t>
            </a:r>
            <a:endParaRPr lang="zh-CN" altLang="en-US" spc="300">
              <a:solidFill>
                <a:srgbClr val="FFFFFF"/>
              </a:solidFill>
              <a:latin typeface="微软雅黑" panose="020B0503020204020204" charset="-122"/>
              <a:ea typeface="微软雅黑" panose="020B0503020204020204" charset="-122"/>
            </a:endParaRPr>
          </a:p>
          <a:p>
            <a:pPr defTabSz="457200">
              <a:lnSpc>
                <a:spcPct val="120000"/>
              </a:lnSpc>
            </a:pPr>
            <a:r>
              <a:rPr lang="zh-CN" altLang="en-US" spc="300">
                <a:solidFill>
                  <a:srgbClr val="FFFFFF"/>
                </a:solidFill>
                <a:latin typeface="微软雅黑" panose="020B0503020204020204" charset="-122"/>
                <a:ea typeface="微软雅黑" panose="020B0503020204020204" charset="-122"/>
              </a:rPr>
              <a:t>第一次重新设计或改变发展方向。</a:t>
            </a:r>
            <a:endParaRPr lang="zh-CN" altLang="en-US" spc="300">
              <a:solidFill>
                <a:srgbClr val="FFFFFF"/>
              </a:solidFill>
              <a:latin typeface="微软雅黑" panose="020B0503020204020204" charset="-122"/>
              <a:ea typeface="微软雅黑" panose="020B0503020204020204" charset="-122"/>
            </a:endParaRPr>
          </a:p>
        </p:txBody>
      </p:sp>
      <p:sp>
        <p:nvSpPr>
          <p:cNvPr id="100" name="文本框 99"/>
          <p:cNvSpPr txBox="1"/>
          <p:nvPr>
            <p:custDataLst>
              <p:tags r:id="rId15"/>
            </p:custDataLst>
          </p:nvPr>
        </p:nvSpPr>
        <p:spPr>
          <a:xfrm>
            <a:off x="8773795" y="4690745"/>
            <a:ext cx="1710690" cy="755650"/>
          </a:xfrm>
          <a:prstGeom prst="rect">
            <a:avLst/>
          </a:prstGeom>
          <a:noFill/>
        </p:spPr>
        <p:txBody>
          <a:bodyPr wrap="square" rtlCol="0" anchor="ctr" anchorCtr="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pc="300">
                <a:solidFill>
                  <a:srgbClr val="2196F3"/>
                </a:solidFill>
                <a:latin typeface="微软雅黑" panose="020B0503020204020204" charset="-122"/>
                <a:ea typeface="微软雅黑" panose="020B0503020204020204" charset="-122"/>
              </a:rPr>
              <a:t>8</a:t>
            </a:r>
            <a:endParaRPr lang="zh-CN" altLang="en-US" spc="300">
              <a:solidFill>
                <a:srgbClr val="2196F3"/>
              </a:solidFill>
              <a:latin typeface="微软雅黑" panose="020B0503020204020204" charset="-122"/>
              <a:ea typeface="微软雅黑" panose="020B0503020204020204" charset="-122"/>
            </a:endParaRPr>
          </a:p>
          <a:p>
            <a:pPr defTabSz="457200">
              <a:lnSpc>
                <a:spcPct val="120000"/>
              </a:lnSpc>
            </a:pPr>
            <a:r>
              <a:rPr lang="zh-CN" altLang="en-US" spc="300">
                <a:solidFill>
                  <a:srgbClr val="2196F3"/>
                </a:solidFill>
                <a:latin typeface="微软雅黑" panose="020B0503020204020204" charset="-122"/>
                <a:ea typeface="微软雅黑" panose="020B0503020204020204" charset="-122"/>
              </a:rPr>
              <a:t>价格的变化。</a:t>
            </a:r>
            <a:endParaRPr lang="zh-CN" altLang="en-US" spc="300">
              <a:solidFill>
                <a:srgbClr val="2196F3"/>
              </a:solidFill>
              <a:latin typeface="微软雅黑" panose="020B0503020204020204" charset="-122"/>
              <a:ea typeface="微软雅黑" panose="020B0503020204020204" charset="-122"/>
            </a:endParaRPr>
          </a:p>
        </p:txBody>
      </p:sp>
      <p:sp>
        <p:nvSpPr>
          <p:cNvPr id="101" name="文本框 100"/>
          <p:cNvSpPr txBox="1"/>
          <p:nvPr>
            <p:custDataLst>
              <p:tags r:id="rId16"/>
            </p:custDataLst>
          </p:nvPr>
        </p:nvSpPr>
        <p:spPr>
          <a:xfrm>
            <a:off x="4095115" y="4690745"/>
            <a:ext cx="1647190" cy="755650"/>
          </a:xfrm>
          <a:prstGeom prst="rect">
            <a:avLst/>
          </a:prstGeom>
          <a:noFill/>
        </p:spPr>
        <p:txBody>
          <a:bodyPr wrap="square" rtlCol="0" anchor="ctr" anchorCtr="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pc="300">
                <a:solidFill>
                  <a:srgbClr val="2196F3"/>
                </a:solidFill>
                <a:latin typeface="微软雅黑" panose="020B0503020204020204" charset="-122"/>
                <a:ea typeface="微软雅黑" panose="020B0503020204020204" charset="-122"/>
              </a:rPr>
              <a:t>6</a:t>
            </a:r>
            <a:endParaRPr lang="zh-CN" altLang="en-US" spc="300">
              <a:solidFill>
                <a:srgbClr val="2196F3"/>
              </a:solidFill>
              <a:latin typeface="微软雅黑" panose="020B0503020204020204" charset="-122"/>
              <a:ea typeface="微软雅黑" panose="020B0503020204020204" charset="-122"/>
            </a:endParaRPr>
          </a:p>
          <a:p>
            <a:pPr defTabSz="457200">
              <a:lnSpc>
                <a:spcPct val="120000"/>
              </a:lnSpc>
            </a:pPr>
            <a:r>
              <a:rPr lang="zh-CN" altLang="en-US" spc="300">
                <a:solidFill>
                  <a:srgbClr val="2196F3"/>
                </a:solidFill>
                <a:latin typeface="微软雅黑" panose="020B0503020204020204" charset="-122"/>
                <a:ea typeface="微软雅黑" panose="020B0503020204020204" charset="-122"/>
              </a:rPr>
              <a:t>初期销售。</a:t>
            </a:r>
            <a:endParaRPr lang="zh-CN" altLang="en-US" spc="300">
              <a:solidFill>
                <a:srgbClr val="2196F3"/>
              </a:solidFill>
              <a:latin typeface="微软雅黑" panose="020B0503020204020204" charset="-122"/>
              <a:ea typeface="微软雅黑" panose="020B0503020204020204" charset="-122"/>
            </a:endParaRPr>
          </a:p>
        </p:txBody>
      </p:sp>
      <p:sp>
        <p:nvSpPr>
          <p:cNvPr id="29" name="TextBox 5"/>
          <p:cNvSpPr txBox="1"/>
          <p:nvPr>
            <p:custDataLst>
              <p:tags r:id="rId17"/>
            </p:custDataLst>
          </p:nvPr>
        </p:nvSpPr>
        <p:spPr>
          <a:xfrm>
            <a:off x="464457" y="610507"/>
            <a:ext cx="11205029" cy="523220"/>
          </a:xfrm>
          <a:prstGeom prst="rect">
            <a:avLst/>
          </a:prstGeom>
          <a:noFill/>
        </p:spPr>
        <p:txBody>
          <a:bodyPr wrap="square" rtlCol="0">
            <a:normAutofit fontScale="80000"/>
          </a:bodyPr>
          <a:lstStyle/>
          <a:p>
            <a:pPr algn="ctr" defTabSz="457200"/>
            <a:r>
              <a:rPr lang="zh-CN" altLang="en-US" sz="2800" b="1" spc="300">
                <a:solidFill>
                  <a:srgbClr val="222222"/>
                </a:solidFill>
                <a:latin typeface="微软雅黑" panose="020B0503020204020204" charset="-122"/>
                <a:ea typeface="微软雅黑" panose="020B0503020204020204" charset="-122"/>
              </a:rPr>
              <a:t>创业者要对企业成长的阶段性进行预测，最好从以下几个方面进行试验。</a:t>
            </a:r>
            <a:endParaRPr lang="zh-CN" altLang="en-US" sz="2800" b="1" spc="300">
              <a:solidFill>
                <a:srgbClr val="222222"/>
              </a:solidFill>
              <a:latin typeface="微软雅黑" panose="020B0503020204020204" charset="-122"/>
              <a:ea typeface="微软雅黑" panose="020B0503020204020204"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1133475" y="3595688"/>
            <a:ext cx="1019175" cy="1019175"/>
          </a:xfrm>
          <a:prstGeom prst="ellipse">
            <a:avLst/>
          </a:prstGeom>
          <a:solidFill>
            <a:srgbClr val="FC4653"/>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 name="五角星 1"/>
          <p:cNvSpPr/>
          <p:nvPr>
            <p:custDataLst>
              <p:tags r:id="rId2"/>
            </p:custDataLst>
          </p:nvPr>
        </p:nvSpPr>
        <p:spPr>
          <a:xfrm>
            <a:off x="1257300" y="368141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2500" lnSpcReduction="20000"/>
          </a:bodyPr>
          <a:p>
            <a:pPr algn="ctr">
              <a:lnSpc>
                <a:spcPct val="140000"/>
              </a:lnSpc>
            </a:pPr>
            <a:r>
              <a:rPr lang="en-US" altLang="zh-CN" spc="150" dirty="0">
                <a:solidFill>
                  <a:srgbClr val="FC4653"/>
                </a:solidFill>
                <a:latin typeface="Arial" panose="020B0604020202020204" pitchFamily="34" charset="0"/>
                <a:ea typeface="微软雅黑" panose="020B0503020204020204" charset="-122"/>
                <a:sym typeface="Arial" panose="020B0604020202020204" pitchFamily="34" charset="0"/>
              </a:rPr>
              <a:t>A</a:t>
            </a:r>
            <a:endParaRPr lang="en-US" altLang="zh-CN" spc="150" dirty="0">
              <a:solidFill>
                <a:srgbClr val="FC4653"/>
              </a:solidFill>
              <a:latin typeface="Arial" panose="020B0604020202020204" pitchFamily="34" charset="0"/>
              <a:ea typeface="微软雅黑" panose="020B0503020204020204" charset="-122"/>
              <a:sym typeface="Arial" panose="020B0604020202020204" pitchFamily="34" charset="0"/>
            </a:endParaRPr>
          </a:p>
        </p:txBody>
      </p:sp>
      <p:cxnSp>
        <p:nvCxnSpPr>
          <p:cNvPr id="10" name="直接连接符 9"/>
          <p:cNvCxnSpPr/>
          <p:nvPr>
            <p:custDataLst>
              <p:tags r:id="rId3"/>
            </p:custDataLst>
          </p:nvPr>
        </p:nvCxnSpPr>
        <p:spPr>
          <a:xfrm>
            <a:off x="2295526" y="3371850"/>
            <a:ext cx="0" cy="1466850"/>
          </a:xfrm>
          <a:prstGeom prst="line">
            <a:avLst/>
          </a:prstGeom>
          <a:ln>
            <a:solidFill>
              <a:srgbClr val="FC4653"/>
            </a:solidFill>
          </a:ln>
        </p:spPr>
        <p:style>
          <a:lnRef idx="1">
            <a:srgbClr val="1F74AD"/>
          </a:lnRef>
          <a:fillRef idx="0">
            <a:srgbClr val="1F74AD"/>
          </a:fillRef>
          <a:effectRef idx="0">
            <a:srgbClr val="1F74AD"/>
          </a:effectRef>
          <a:fontRef idx="minor">
            <a:srgbClr val="000000"/>
          </a:fontRef>
        </p:style>
      </p:cxnSp>
      <p:sp>
        <p:nvSpPr>
          <p:cNvPr id="12" name="文本框 11"/>
          <p:cNvSpPr txBox="1"/>
          <p:nvPr>
            <p:custDataLst>
              <p:tags r:id="rId4"/>
            </p:custDataLst>
          </p:nvPr>
        </p:nvSpPr>
        <p:spPr>
          <a:xfrm>
            <a:off x="2403475" y="3690620"/>
            <a:ext cx="1764665" cy="829945"/>
          </a:xfrm>
          <a:prstGeom prst="rect">
            <a:avLst/>
          </a:prstGeom>
          <a:noFill/>
        </p:spPr>
        <p:txBody>
          <a:bodyPr wrap="square" rtlCol="0" anchor="ctr">
            <a:spAutoFit/>
          </a:bodyPr>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（一）</a:t>
            </a:r>
            <a:endParaRPr lang="zh-CN" altLang="en-US" sz="2000" spc="150">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国家的扶持</a:t>
            </a:r>
            <a:endParaRPr lang="zh-CN" altLang="en-US" sz="2000" spc="150">
              <a:latin typeface="Arial" panose="020B0604020202020204" pitchFamily="34" charset="0"/>
              <a:ea typeface="微软雅黑" panose="020B0503020204020204" charset="-122"/>
              <a:sym typeface="Arial" panose="020B0604020202020204" pitchFamily="34" charset="0"/>
            </a:endParaRPr>
          </a:p>
        </p:txBody>
      </p:sp>
      <p:sp>
        <p:nvSpPr>
          <p:cNvPr id="15" name="椭圆 14"/>
          <p:cNvSpPr/>
          <p:nvPr>
            <p:custDataLst>
              <p:tags r:id="rId5"/>
            </p:custDataLst>
          </p:nvPr>
        </p:nvSpPr>
        <p:spPr>
          <a:xfrm>
            <a:off x="4676775" y="3595688"/>
            <a:ext cx="1019175" cy="1019175"/>
          </a:xfrm>
          <a:prstGeom prst="ellipse">
            <a:avLst/>
          </a:prstGeom>
          <a:solidFill>
            <a:srgbClr val="E1448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五角星 15"/>
          <p:cNvSpPr/>
          <p:nvPr>
            <p:custDataLst>
              <p:tags r:id="rId6"/>
            </p:custDataLst>
          </p:nvPr>
        </p:nvSpPr>
        <p:spPr>
          <a:xfrm>
            <a:off x="4800600" y="368141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2500" lnSpcReduction="20000"/>
          </a:bodyPr>
          <a:p>
            <a:pPr algn="ctr">
              <a:lnSpc>
                <a:spcPct val="140000"/>
              </a:lnSpc>
            </a:pPr>
            <a:r>
              <a:rPr lang="en-US" altLang="zh-CN" spc="150" dirty="0">
                <a:solidFill>
                  <a:srgbClr val="FC4653"/>
                </a:solidFill>
                <a:latin typeface="Arial" panose="020B0604020202020204" pitchFamily="34" charset="0"/>
                <a:ea typeface="微软雅黑" panose="020B0503020204020204" charset="-122"/>
                <a:sym typeface="Arial" panose="020B0604020202020204" pitchFamily="34" charset="0"/>
              </a:rPr>
              <a:t>B</a:t>
            </a:r>
            <a:endParaRPr lang="en-US" altLang="zh-CN" spc="150" dirty="0">
              <a:solidFill>
                <a:srgbClr val="FC4653"/>
              </a:solidFill>
              <a:latin typeface="Arial" panose="020B0604020202020204" pitchFamily="34" charset="0"/>
              <a:ea typeface="微软雅黑" panose="020B0503020204020204" charset="-122"/>
              <a:sym typeface="Arial" panose="020B0604020202020204" pitchFamily="34" charset="0"/>
            </a:endParaRPr>
          </a:p>
        </p:txBody>
      </p:sp>
      <p:cxnSp>
        <p:nvCxnSpPr>
          <p:cNvPr id="17" name="直接连接符 16"/>
          <p:cNvCxnSpPr/>
          <p:nvPr>
            <p:custDataLst>
              <p:tags r:id="rId7"/>
            </p:custDataLst>
          </p:nvPr>
        </p:nvCxnSpPr>
        <p:spPr>
          <a:xfrm>
            <a:off x="5838826" y="3371850"/>
            <a:ext cx="0" cy="1466850"/>
          </a:xfrm>
          <a:prstGeom prst="line">
            <a:avLst/>
          </a:prstGeom>
          <a:ln>
            <a:solidFill>
              <a:srgbClr val="E1448B"/>
            </a:solidFill>
          </a:ln>
        </p:spPr>
        <p:style>
          <a:lnRef idx="1">
            <a:srgbClr val="1F74AD"/>
          </a:lnRef>
          <a:fillRef idx="0">
            <a:srgbClr val="1F74AD"/>
          </a:fillRef>
          <a:effectRef idx="0">
            <a:srgbClr val="1F74AD"/>
          </a:effectRef>
          <a:fontRef idx="minor">
            <a:srgbClr val="000000"/>
          </a:fontRef>
        </p:style>
      </p:cxnSp>
      <p:sp>
        <p:nvSpPr>
          <p:cNvPr id="18" name="文本框 17"/>
          <p:cNvSpPr txBox="1"/>
          <p:nvPr>
            <p:custDataLst>
              <p:tags r:id="rId8"/>
            </p:custDataLst>
          </p:nvPr>
        </p:nvSpPr>
        <p:spPr>
          <a:xfrm>
            <a:off x="5946775" y="3690620"/>
            <a:ext cx="1764665" cy="829945"/>
          </a:xfrm>
          <a:prstGeom prst="rect">
            <a:avLst/>
          </a:prstGeom>
          <a:noFill/>
        </p:spPr>
        <p:txBody>
          <a:bodyPr wrap="square" rtlCol="0" anchor="ctr">
            <a:spAutoFit/>
          </a:bodyPr>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（二）</a:t>
            </a:r>
            <a:endParaRPr lang="zh-CN" altLang="en-US" sz="2000" spc="150">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优惠政策</a:t>
            </a:r>
            <a:endParaRPr lang="zh-CN" altLang="en-US" sz="2000" spc="150">
              <a:latin typeface="Arial" panose="020B0604020202020204" pitchFamily="34" charset="0"/>
              <a:ea typeface="微软雅黑" panose="020B0503020204020204" charset="-122"/>
              <a:sym typeface="Arial" panose="020B0604020202020204" pitchFamily="34" charset="0"/>
            </a:endParaRPr>
          </a:p>
        </p:txBody>
      </p:sp>
      <p:sp>
        <p:nvSpPr>
          <p:cNvPr id="20" name="椭圆 19"/>
          <p:cNvSpPr/>
          <p:nvPr>
            <p:custDataLst>
              <p:tags r:id="rId9"/>
            </p:custDataLst>
          </p:nvPr>
        </p:nvSpPr>
        <p:spPr>
          <a:xfrm>
            <a:off x="8220075" y="3595688"/>
            <a:ext cx="1019175" cy="1019175"/>
          </a:xfrm>
          <a:prstGeom prst="ellipse">
            <a:avLst/>
          </a:prstGeom>
          <a:solidFill>
            <a:srgbClr val="A84FAE"/>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五角星 20"/>
          <p:cNvSpPr/>
          <p:nvPr>
            <p:custDataLst>
              <p:tags r:id="rId10"/>
            </p:custDataLst>
          </p:nvPr>
        </p:nvSpPr>
        <p:spPr>
          <a:xfrm>
            <a:off x="8343900" y="368141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52500" lnSpcReduction="20000"/>
          </a:bodyPr>
          <a:p>
            <a:pPr algn="ctr">
              <a:lnSpc>
                <a:spcPct val="140000"/>
              </a:lnSpc>
            </a:pPr>
            <a:r>
              <a:rPr lang="en-US" altLang="zh-CN" spc="150" dirty="0">
                <a:solidFill>
                  <a:srgbClr val="FC4653"/>
                </a:solidFill>
                <a:latin typeface="Arial" panose="020B0604020202020204" pitchFamily="34" charset="0"/>
                <a:ea typeface="微软雅黑" panose="020B0503020204020204" charset="-122"/>
                <a:sym typeface="Arial" panose="020B0604020202020204" pitchFamily="34" charset="0"/>
              </a:rPr>
              <a:t>C</a:t>
            </a:r>
            <a:endParaRPr lang="en-US" altLang="zh-CN" spc="150" dirty="0">
              <a:solidFill>
                <a:srgbClr val="FC4653"/>
              </a:solidFill>
              <a:latin typeface="Arial" panose="020B0604020202020204" pitchFamily="34" charset="0"/>
              <a:ea typeface="微软雅黑" panose="020B0503020204020204" charset="-122"/>
              <a:sym typeface="Arial" panose="020B0604020202020204" pitchFamily="34" charset="0"/>
            </a:endParaRPr>
          </a:p>
        </p:txBody>
      </p:sp>
      <p:cxnSp>
        <p:nvCxnSpPr>
          <p:cNvPr id="22" name="直接连接符 21"/>
          <p:cNvCxnSpPr/>
          <p:nvPr>
            <p:custDataLst>
              <p:tags r:id="rId11"/>
            </p:custDataLst>
          </p:nvPr>
        </p:nvCxnSpPr>
        <p:spPr>
          <a:xfrm>
            <a:off x="9382126" y="3371850"/>
            <a:ext cx="0" cy="1466850"/>
          </a:xfrm>
          <a:prstGeom prst="line">
            <a:avLst/>
          </a:prstGeom>
          <a:ln>
            <a:solidFill>
              <a:srgbClr val="A84FAE"/>
            </a:solidFill>
          </a:ln>
        </p:spPr>
        <p:style>
          <a:lnRef idx="1">
            <a:srgbClr val="1F74AD"/>
          </a:lnRef>
          <a:fillRef idx="0">
            <a:srgbClr val="1F74AD"/>
          </a:fillRef>
          <a:effectRef idx="0">
            <a:srgbClr val="1F74AD"/>
          </a:effectRef>
          <a:fontRef idx="minor">
            <a:srgbClr val="000000"/>
          </a:fontRef>
        </p:style>
      </p:cxnSp>
      <p:sp>
        <p:nvSpPr>
          <p:cNvPr id="23" name="文本框 22"/>
          <p:cNvSpPr txBox="1"/>
          <p:nvPr>
            <p:custDataLst>
              <p:tags r:id="rId12"/>
            </p:custDataLst>
          </p:nvPr>
        </p:nvSpPr>
        <p:spPr>
          <a:xfrm>
            <a:off x="9490075" y="3690620"/>
            <a:ext cx="1764665" cy="829945"/>
          </a:xfrm>
          <a:prstGeom prst="rect">
            <a:avLst/>
          </a:prstGeom>
          <a:noFill/>
        </p:spPr>
        <p:txBody>
          <a:bodyPr wrap="square" rtlCol="0" anchor="ctr">
            <a:spAutoFit/>
          </a:bodyPr>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（三）</a:t>
            </a:r>
            <a:endParaRPr lang="zh-CN" altLang="en-US" sz="2000" spc="150">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办事指南</a:t>
            </a:r>
            <a:endParaRPr lang="zh-CN" altLang="en-US" sz="2000" spc="150">
              <a:latin typeface="Arial" panose="020B0604020202020204" pitchFamily="34" charset="0"/>
              <a:ea typeface="微软雅黑" panose="020B0503020204020204" charset="-122"/>
              <a:sym typeface="Arial" panose="020B0604020202020204" pitchFamily="34" charset="0"/>
            </a:endParaRPr>
          </a:p>
        </p:txBody>
      </p:sp>
      <p:sp>
        <p:nvSpPr>
          <p:cNvPr id="40" name="文本框 39"/>
          <p:cNvSpPr txBox="1"/>
          <p:nvPr>
            <p:custDataLst>
              <p:tags r:id="rId13"/>
            </p:custDataLst>
          </p:nvPr>
        </p:nvSpPr>
        <p:spPr>
          <a:xfrm>
            <a:off x="3889254" y="1976379"/>
            <a:ext cx="4413492" cy="577850"/>
          </a:xfrm>
          <a:prstGeom prst="rect">
            <a:avLst/>
          </a:prstGeom>
          <a:noFill/>
        </p:spPr>
        <p:txBody>
          <a:bodyPr wrap="square" rtlCol="0" anchor="ctr">
            <a:normAutofit/>
          </a:bodyPr>
          <a:p>
            <a:pPr algn="ctr">
              <a:lnSpc>
                <a:spcPct val="120000"/>
              </a:lnSpc>
            </a:pPr>
            <a:r>
              <a:rPr lang="zh-CN" altLang="en-US" sz="2400" b="1" spc="300">
                <a:latin typeface="Arial" panose="020B0604020202020204" pitchFamily="34" charset="0"/>
                <a:ea typeface="微软雅黑" panose="020B0503020204020204" charset="-122"/>
                <a:sym typeface="Arial" panose="020B0604020202020204" pitchFamily="34" charset="0"/>
              </a:rPr>
              <a:t>大学生自主创业的前景</a:t>
            </a:r>
            <a:endParaRPr lang="zh-CN" altLang="en-US" sz="2400" b="1" spc="300">
              <a:latin typeface="Arial" panose="020B0604020202020204" pitchFamily="34" charset="0"/>
              <a:ea typeface="微软雅黑" panose="020B0503020204020204" charset="-122"/>
              <a:sym typeface="Arial" panose="020B0604020202020204" pitchFamily="34" charset="0"/>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0" y="4279899"/>
            <a:ext cx="12192000" cy="225999"/>
          </a:xfrm>
          <a:prstGeom prst="rect">
            <a:avLst/>
          </a:prstGeom>
          <a:solidFill>
            <a:srgbClr val="FFDB04"/>
          </a:solidFill>
          <a:ln>
            <a:noFill/>
          </a:ln>
        </p:spPr>
        <p:style>
          <a:lnRef idx="2">
            <a:srgbClr val="0361E7">
              <a:shade val="50000"/>
            </a:srgbClr>
          </a:lnRef>
          <a:fillRef idx="1">
            <a:srgbClr val="0361E7"/>
          </a:fillRef>
          <a:effectRef idx="0">
            <a:srgbClr val="0361E7"/>
          </a:effectRef>
          <a:fontRef idx="minor">
            <a:srgbClr val="FFFFFF"/>
          </a:fontRef>
        </p:style>
        <p:txBody>
          <a:bodyPr rtlCol="0" anchor="ctr"/>
          <a:p>
            <a:pPr algn="ctr"/>
            <a:endParaRPr kumimoji="1" lang="zh-CN" altLang="en-US" sz="1600" b="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2"/>
            </p:custDataLst>
          </p:nvPr>
        </p:nvSpPr>
        <p:spPr>
          <a:xfrm>
            <a:off x="0" y="1271"/>
            <a:ext cx="12192000" cy="4165600"/>
          </a:xfrm>
          <a:prstGeom prst="rect">
            <a:avLst/>
          </a:prstGeom>
          <a:solidFill>
            <a:srgbClr val="0361E7">
              <a:lumMod val="50000"/>
            </a:srgbClr>
          </a:solidFill>
          <a:ln>
            <a:noFill/>
          </a:ln>
        </p:spPr>
        <p:style>
          <a:lnRef idx="2">
            <a:srgbClr val="0361E7">
              <a:shade val="50000"/>
            </a:srgbClr>
          </a:lnRef>
          <a:fillRef idx="1">
            <a:srgbClr val="0361E7"/>
          </a:fillRef>
          <a:effectRef idx="0">
            <a:srgbClr val="0361E7"/>
          </a:effectRef>
          <a:fontRef idx="minor">
            <a:srgbClr val="FFFFFF"/>
          </a:fontRef>
        </p:style>
        <p:txBody>
          <a:bodyPr rtlCol="0" anchor="ctr"/>
          <a:p>
            <a:pPr algn="ctr"/>
            <a:endParaRPr kumimoji="1" lang="zh-CN" alt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3"/>
            </p:custDataLst>
          </p:nvPr>
        </p:nvSpPr>
        <p:spPr>
          <a:xfrm>
            <a:off x="551542" y="2679700"/>
            <a:ext cx="11088916" cy="3639940"/>
          </a:xfrm>
          <a:prstGeom prst="rect">
            <a:avLst/>
          </a:prstGeom>
          <a:solidFill>
            <a:srgbClr val="FFFFFF"/>
          </a:solidFill>
          <a:ln>
            <a:solidFill>
              <a:srgbClr val="FFFFFF">
                <a:lumMod val="75000"/>
              </a:srgbClr>
            </a:solidFill>
            <a:prstDash val="dash"/>
          </a:ln>
        </p:spPr>
        <p:style>
          <a:lnRef idx="2">
            <a:srgbClr val="0361E7">
              <a:shade val="50000"/>
            </a:srgbClr>
          </a:lnRef>
          <a:fillRef idx="1">
            <a:srgbClr val="0361E7"/>
          </a:fillRef>
          <a:effectRef idx="0">
            <a:srgbClr val="0361E7"/>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4"/>
            </p:custDataLst>
          </p:nvPr>
        </p:nvSpPr>
        <p:spPr>
          <a:xfrm>
            <a:off x="670560" y="947847"/>
            <a:ext cx="9898860" cy="648896"/>
          </a:xfrm>
          <a:prstGeom prst="rect">
            <a:avLst/>
          </a:prstGeom>
          <a:noFill/>
        </p:spPr>
        <p:txBody>
          <a:bodyPr wrap="square" lIns="90170" tIns="46990" rIns="90170" bIns="46990" rtlCol="0">
            <a:normAutofit/>
          </a:bodyPr>
          <a:lstStyle/>
          <a:p>
            <a:pPr marL="0" indent="0" algn="l">
              <a:lnSpc>
                <a:spcPct val="100000"/>
              </a:lnSpc>
              <a:spcBef>
                <a:spcPts val="0"/>
              </a:spcBef>
              <a:spcAft>
                <a:spcPts val="0"/>
              </a:spcAft>
              <a:buSzPct val="100000"/>
            </a:pPr>
            <a:r>
              <a:rPr lang="zh-CN" altLang="en-US" sz="3200" b="1" spc="300">
                <a:solidFill>
                  <a:srgbClr val="FFFFFF"/>
                </a:solidFill>
                <a:latin typeface="Arial" panose="020B0604020202020204" pitchFamily="34" charset="0"/>
                <a:ea typeface="微软雅黑" panose="020B0503020204020204" charset="-122"/>
              </a:rPr>
              <a:t>（一）国家的扶持</a:t>
            </a:r>
            <a:endParaRPr lang="zh-CN" altLang="en-US" sz="3200" b="1" spc="300">
              <a:solidFill>
                <a:srgbClr val="FFFFFF"/>
              </a:solidFill>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5"/>
            </p:custDataLst>
          </p:nvPr>
        </p:nvSpPr>
        <p:spPr>
          <a:xfrm>
            <a:off x="10651490" y="1007110"/>
            <a:ext cx="252095" cy="51117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solidFill>
          <a:ln>
            <a:noFill/>
          </a:ln>
        </p:spPr>
        <p:style>
          <a:lnRef idx="2">
            <a:srgbClr val="0361E7">
              <a:shade val="50000"/>
            </a:srgbClr>
          </a:lnRef>
          <a:fillRef idx="1">
            <a:srgbClr val="0361E7"/>
          </a:fillRef>
          <a:effectRef idx="0">
            <a:srgbClr val="0361E7"/>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a:spLocks noChangeAspect="1"/>
          </p:cNvSpPr>
          <p:nvPr>
            <p:custDataLst>
              <p:tags r:id="rId6"/>
            </p:custDataLst>
          </p:nvPr>
        </p:nvSpPr>
        <p:spPr>
          <a:xfrm>
            <a:off x="10985500" y="1007110"/>
            <a:ext cx="252095" cy="51117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solidFill>
          <a:ln>
            <a:noFill/>
          </a:ln>
        </p:spPr>
        <p:style>
          <a:lnRef idx="2">
            <a:srgbClr val="0361E7">
              <a:shade val="50000"/>
            </a:srgbClr>
          </a:lnRef>
          <a:fillRef idx="1">
            <a:srgbClr val="0361E7"/>
          </a:fillRef>
          <a:effectRef idx="0">
            <a:srgbClr val="0361E7"/>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7"/>
            </p:custDataLst>
          </p:nvPr>
        </p:nvSpPr>
        <p:spPr>
          <a:xfrm>
            <a:off x="670560" y="1739150"/>
            <a:ext cx="10816589" cy="743277"/>
          </a:xfrm>
          <a:prstGeom prst="rect">
            <a:avLst/>
          </a:prstGeom>
          <a:noFill/>
        </p:spPr>
        <p:txBody>
          <a:bodyPr wrap="square" lIns="90170" tIns="46990" rIns="90170" bIns="46990" rtlCol="0">
            <a:normAutofit/>
          </a:bodyPr>
          <a:lstStyle>
            <a:defPPr>
              <a:defRPr lang="zh-CN"/>
            </a:defPPr>
            <a:lvl1pPr fontAlgn="auto">
              <a:lnSpc>
                <a:spcPct val="130000"/>
              </a:lnSpc>
              <a:spcAft>
                <a:spcPts val="1000"/>
              </a:spcAft>
              <a:defRPr sz="1600" spc="150"/>
            </a:lvl1pPr>
          </a:lstStyle>
          <a:p>
            <a:pPr marL="0" lvl="0" indent="0" algn="l">
              <a:lnSpc>
                <a:spcPct val="130000"/>
              </a:lnSpc>
              <a:spcBef>
                <a:spcPts val="1000"/>
              </a:spcBef>
              <a:spcAft>
                <a:spcPts val="0"/>
              </a:spcAft>
              <a:buSzPct val="100000"/>
            </a:pPr>
            <a:r>
              <a:rPr lang="zh-CN" altLang="en-US" sz="1600">
                <a:solidFill>
                  <a:srgbClr val="FFFFFF"/>
                </a:solidFill>
                <a:latin typeface="Arial" panose="020B0604020202020204" pitchFamily="34" charset="0"/>
                <a:ea typeface="微软雅黑" panose="020B0503020204020204" charset="-122"/>
              </a:rPr>
              <a:t>近年来，为支持大学生创业，国家和各级政府出台了许多优惠政策，涉及融资、开业、税收、创业培训、创业指导等诸多方面。</a:t>
            </a:r>
            <a:endParaRPr lang="zh-CN" altLang="en-US" sz="1600">
              <a:solidFill>
                <a:srgbClr val="FFFFFF"/>
              </a:solidFill>
              <a:latin typeface="Arial" panose="020B0604020202020204" pitchFamily="34" charset="0"/>
              <a:ea typeface="微软雅黑" panose="020B0503020204020204" charset="-122"/>
            </a:endParaRPr>
          </a:p>
        </p:txBody>
      </p:sp>
      <p:sp>
        <p:nvSpPr>
          <p:cNvPr id="5" name="直角三角形 4"/>
          <p:cNvSpPr/>
          <p:nvPr>
            <p:custDataLst>
              <p:tags r:id="rId8"/>
            </p:custDataLst>
          </p:nvPr>
        </p:nvSpPr>
        <p:spPr>
          <a:xfrm rot="10800000" flipV="1">
            <a:off x="11293475" y="6166485"/>
            <a:ext cx="898525" cy="691515"/>
          </a:xfrm>
          <a:prstGeom prst="rtTriangle">
            <a:avLst/>
          </a:prstGeom>
          <a:solidFill>
            <a:srgbClr val="FFDB04"/>
          </a:solidFill>
          <a:ln>
            <a:noFill/>
          </a:ln>
        </p:spPr>
        <p:style>
          <a:lnRef idx="2">
            <a:srgbClr val="0361E7">
              <a:shade val="50000"/>
            </a:srgbClr>
          </a:lnRef>
          <a:fillRef idx="1">
            <a:srgbClr val="0361E7"/>
          </a:fillRef>
          <a:effectRef idx="0">
            <a:srgbClr val="0361E7"/>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custDataLst>
              <p:tags r:id="rId9"/>
            </p:custDataLst>
          </p:nvPr>
        </p:nvSpPr>
        <p:spPr>
          <a:xfrm>
            <a:off x="771525" y="3012440"/>
            <a:ext cx="10650220" cy="2974340"/>
          </a:xfrm>
          <a:prstGeom prst="rect">
            <a:avLst/>
          </a:prstGeom>
        </p:spPr>
        <p:txBody>
          <a:bodyPr wrap="square" anchor="t" anchorCtr="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0" algn="l">
              <a:lnSpc>
                <a:spcPct val="140000"/>
              </a:lnSpc>
              <a:spcBef>
                <a:spcPts val="0"/>
              </a:spcBef>
              <a:spcAft>
                <a:spcPts val="1000"/>
              </a:spcAft>
              <a:buSzPct val="100000"/>
            </a:pPr>
            <a:r>
              <a:rPr lang="zh-CN" altLang="en-US" sz="1600" spc="150">
                <a:solidFill>
                  <a:srgbClr val="000000">
                    <a:lumMod val="75000"/>
                    <a:lumOff val="25000"/>
                  </a:srgbClr>
                </a:solidFill>
                <a:latin typeface="Arial" panose="020B0604020202020204" pitchFamily="34" charset="0"/>
                <a:ea typeface="微软雅黑" panose="020B0503020204020204" charset="-122"/>
              </a:rPr>
              <a:t>（1）2013 年10 月25 日，国务院常务会议部署公司注册资本由实缴制改为认缴制，不再限制公司设立时股东（发起人）的首次出资比例和缴足出资的期限，1 元即可注册公司，自2014 年3 月1 日起实施。凡高校毕业生从事个体经营的，除国家限制的行业外，自工商部门批准其经营之日起，一年内免交登记费和管理类的各项行政事业性收费。</a:t>
            </a:r>
            <a:endParaRPr lang="zh-CN" altLang="en-US" sz="1600" spc="150">
              <a:solidFill>
                <a:srgbClr val="000000">
                  <a:lumMod val="75000"/>
                  <a:lumOff val="25000"/>
                </a:srgbClr>
              </a:solidFill>
              <a:latin typeface="Arial" panose="020B0604020202020204" pitchFamily="34" charset="0"/>
              <a:ea typeface="微软雅黑" panose="020B0503020204020204" charset="-122"/>
            </a:endParaRPr>
          </a:p>
          <a:p>
            <a:pPr marL="0" lvl="0" indent="0" algn="l">
              <a:lnSpc>
                <a:spcPct val="140000"/>
              </a:lnSpc>
              <a:spcBef>
                <a:spcPts val="0"/>
              </a:spcBef>
              <a:spcAft>
                <a:spcPts val="1000"/>
              </a:spcAft>
              <a:buSzPct val="100000"/>
            </a:pPr>
            <a:r>
              <a:rPr lang="zh-CN" altLang="en-US" sz="1600" spc="150">
                <a:solidFill>
                  <a:srgbClr val="000000">
                    <a:lumMod val="75000"/>
                    <a:lumOff val="25000"/>
                  </a:srgbClr>
                </a:solidFill>
                <a:latin typeface="Arial" panose="020B0604020202020204" pitchFamily="34" charset="0"/>
                <a:ea typeface="微软雅黑" panose="020B0503020204020204" charset="-122"/>
              </a:rPr>
              <a:t>（2）大学毕业生新办咨询业、信息业、技术服务业的企业或经营单位，经税务部门批准，免征企业所得税两年；新办从事交通运输、邮电通信的企业或经营单位，经税务部门批准，第一年免征企业所得税，第二年减半征收企业所得税；新办从事公用事业、商业、物资业、对外贸易业、旅游业、物流业、仓储业、居民服务业、饮食业、教育文化事业、卫生事业的企业或经营单位，经税务部门批准，免征企业所得税一年。</a:t>
            </a:r>
            <a:endParaRPr lang="zh-CN" altLang="en-US" sz="1600" spc="15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0"/>
    </p:custDataLst>
  </p:cSld>
  <p:clrMapOvr>
    <a:masterClrMapping/>
  </p:clrMapOvr>
  <p:transition spd="slow" advClick="0" advTm="1000">
    <p:push dir="u"/>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0" y="4279899"/>
            <a:ext cx="12192000" cy="225999"/>
          </a:xfrm>
          <a:prstGeom prst="rect">
            <a:avLst/>
          </a:prstGeom>
          <a:solidFill>
            <a:srgbClr val="FFDB04"/>
          </a:solidFill>
          <a:ln>
            <a:noFill/>
          </a:ln>
        </p:spPr>
        <p:style>
          <a:lnRef idx="2">
            <a:srgbClr val="0361E7">
              <a:shade val="50000"/>
            </a:srgbClr>
          </a:lnRef>
          <a:fillRef idx="1">
            <a:srgbClr val="0361E7"/>
          </a:fillRef>
          <a:effectRef idx="0">
            <a:srgbClr val="0361E7"/>
          </a:effectRef>
          <a:fontRef idx="minor">
            <a:srgbClr val="FFFFFF"/>
          </a:fontRef>
        </p:style>
        <p:txBody>
          <a:bodyPr rtlCol="0" anchor="ctr"/>
          <a:p>
            <a:pPr algn="ctr"/>
            <a:endParaRPr kumimoji="1" lang="zh-CN" altLang="en-US" sz="1600" b="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2"/>
            </p:custDataLst>
          </p:nvPr>
        </p:nvSpPr>
        <p:spPr>
          <a:xfrm>
            <a:off x="0" y="1271"/>
            <a:ext cx="12192000" cy="4165600"/>
          </a:xfrm>
          <a:prstGeom prst="rect">
            <a:avLst/>
          </a:prstGeom>
          <a:solidFill>
            <a:srgbClr val="0361E7">
              <a:lumMod val="50000"/>
            </a:srgbClr>
          </a:solidFill>
          <a:ln>
            <a:noFill/>
          </a:ln>
        </p:spPr>
        <p:style>
          <a:lnRef idx="2">
            <a:srgbClr val="0361E7">
              <a:shade val="50000"/>
            </a:srgbClr>
          </a:lnRef>
          <a:fillRef idx="1">
            <a:srgbClr val="0361E7"/>
          </a:fillRef>
          <a:effectRef idx="0">
            <a:srgbClr val="0361E7"/>
          </a:effectRef>
          <a:fontRef idx="minor">
            <a:srgbClr val="FFFFFF"/>
          </a:fontRef>
        </p:style>
        <p:txBody>
          <a:bodyPr rtlCol="0" anchor="ctr"/>
          <a:p>
            <a:pPr algn="ctr"/>
            <a:endParaRPr kumimoji="1" lang="zh-CN" alt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3"/>
            </p:custDataLst>
          </p:nvPr>
        </p:nvSpPr>
        <p:spPr>
          <a:xfrm>
            <a:off x="551542" y="2679700"/>
            <a:ext cx="11088916" cy="3639940"/>
          </a:xfrm>
          <a:prstGeom prst="rect">
            <a:avLst/>
          </a:prstGeom>
          <a:solidFill>
            <a:srgbClr val="FFFFFF"/>
          </a:solidFill>
          <a:ln>
            <a:solidFill>
              <a:srgbClr val="FFFFFF">
                <a:lumMod val="75000"/>
              </a:srgbClr>
            </a:solidFill>
            <a:prstDash val="dash"/>
          </a:ln>
        </p:spPr>
        <p:style>
          <a:lnRef idx="2">
            <a:srgbClr val="0361E7">
              <a:shade val="50000"/>
            </a:srgbClr>
          </a:lnRef>
          <a:fillRef idx="1">
            <a:srgbClr val="0361E7"/>
          </a:fillRef>
          <a:effectRef idx="0">
            <a:srgbClr val="0361E7"/>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4"/>
            </p:custDataLst>
          </p:nvPr>
        </p:nvSpPr>
        <p:spPr>
          <a:xfrm>
            <a:off x="670560" y="947847"/>
            <a:ext cx="9898860" cy="648896"/>
          </a:xfrm>
          <a:prstGeom prst="rect">
            <a:avLst/>
          </a:prstGeom>
          <a:noFill/>
        </p:spPr>
        <p:txBody>
          <a:bodyPr wrap="square" lIns="90170" tIns="46990" rIns="90170" bIns="46990" rtlCol="0">
            <a:normAutofit/>
          </a:bodyPr>
          <a:lstStyle/>
          <a:p>
            <a:pPr marL="0" indent="0" algn="l">
              <a:lnSpc>
                <a:spcPct val="100000"/>
              </a:lnSpc>
              <a:spcBef>
                <a:spcPts val="0"/>
              </a:spcBef>
              <a:spcAft>
                <a:spcPts val="0"/>
              </a:spcAft>
              <a:buSzPct val="100000"/>
            </a:pPr>
            <a:r>
              <a:rPr lang="zh-CN" altLang="en-US" sz="3200" b="1" spc="300">
                <a:solidFill>
                  <a:srgbClr val="FFFFFF"/>
                </a:solidFill>
                <a:latin typeface="Arial" panose="020B0604020202020204" pitchFamily="34" charset="0"/>
                <a:ea typeface="微软雅黑" panose="020B0503020204020204" charset="-122"/>
              </a:rPr>
              <a:t>（一）国家的扶持</a:t>
            </a:r>
            <a:endParaRPr lang="zh-CN" altLang="en-US" sz="3200" b="1" spc="300">
              <a:solidFill>
                <a:srgbClr val="FFFFFF"/>
              </a:solidFill>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5"/>
            </p:custDataLst>
          </p:nvPr>
        </p:nvSpPr>
        <p:spPr>
          <a:xfrm>
            <a:off x="10651490" y="1007110"/>
            <a:ext cx="252095" cy="51117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solidFill>
          <a:ln>
            <a:noFill/>
          </a:ln>
        </p:spPr>
        <p:style>
          <a:lnRef idx="2">
            <a:srgbClr val="0361E7">
              <a:shade val="50000"/>
            </a:srgbClr>
          </a:lnRef>
          <a:fillRef idx="1">
            <a:srgbClr val="0361E7"/>
          </a:fillRef>
          <a:effectRef idx="0">
            <a:srgbClr val="0361E7"/>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a:spLocks noChangeAspect="1"/>
          </p:cNvSpPr>
          <p:nvPr>
            <p:custDataLst>
              <p:tags r:id="rId6"/>
            </p:custDataLst>
          </p:nvPr>
        </p:nvSpPr>
        <p:spPr>
          <a:xfrm>
            <a:off x="10985500" y="1007110"/>
            <a:ext cx="252095" cy="51117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solidFill>
          <a:ln>
            <a:noFill/>
          </a:ln>
        </p:spPr>
        <p:style>
          <a:lnRef idx="2">
            <a:srgbClr val="0361E7">
              <a:shade val="50000"/>
            </a:srgbClr>
          </a:lnRef>
          <a:fillRef idx="1">
            <a:srgbClr val="0361E7"/>
          </a:fillRef>
          <a:effectRef idx="0">
            <a:srgbClr val="0361E7"/>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7"/>
            </p:custDataLst>
          </p:nvPr>
        </p:nvSpPr>
        <p:spPr>
          <a:xfrm>
            <a:off x="670560" y="1739150"/>
            <a:ext cx="10816589" cy="743277"/>
          </a:xfrm>
          <a:prstGeom prst="rect">
            <a:avLst/>
          </a:prstGeom>
          <a:noFill/>
        </p:spPr>
        <p:txBody>
          <a:bodyPr wrap="square" lIns="90170" tIns="46990" rIns="90170" bIns="46990" rtlCol="0">
            <a:normAutofit/>
          </a:bodyPr>
          <a:lstStyle>
            <a:defPPr>
              <a:defRPr lang="zh-CN"/>
            </a:defPPr>
            <a:lvl1pPr fontAlgn="auto">
              <a:lnSpc>
                <a:spcPct val="130000"/>
              </a:lnSpc>
              <a:spcAft>
                <a:spcPts val="1000"/>
              </a:spcAft>
              <a:defRPr sz="1600" spc="150"/>
            </a:lvl1pPr>
          </a:lstStyle>
          <a:p>
            <a:pPr marL="0" lvl="0" indent="0" algn="l">
              <a:lnSpc>
                <a:spcPct val="130000"/>
              </a:lnSpc>
              <a:spcBef>
                <a:spcPts val="1000"/>
              </a:spcBef>
              <a:spcAft>
                <a:spcPts val="0"/>
              </a:spcAft>
              <a:buSzPct val="100000"/>
            </a:pPr>
            <a:r>
              <a:rPr lang="zh-CN" altLang="en-US" sz="1600">
                <a:solidFill>
                  <a:srgbClr val="FFFFFF"/>
                </a:solidFill>
                <a:latin typeface="Arial" panose="020B0604020202020204" pitchFamily="34" charset="0"/>
                <a:ea typeface="微软雅黑" panose="020B0503020204020204" charset="-122"/>
              </a:rPr>
              <a:t>近年来，为支持大学生创业，国家和各级政府出台了许多优惠政策，涉及融资、开业、税收、创业培训、创业指导等诸多方面。</a:t>
            </a:r>
            <a:endParaRPr lang="zh-CN" altLang="en-US" sz="1600">
              <a:solidFill>
                <a:srgbClr val="FFFFFF"/>
              </a:solidFill>
              <a:latin typeface="Arial" panose="020B0604020202020204" pitchFamily="34" charset="0"/>
              <a:ea typeface="微软雅黑" panose="020B0503020204020204" charset="-122"/>
            </a:endParaRPr>
          </a:p>
        </p:txBody>
      </p:sp>
      <p:sp>
        <p:nvSpPr>
          <p:cNvPr id="5" name="直角三角形 4"/>
          <p:cNvSpPr/>
          <p:nvPr>
            <p:custDataLst>
              <p:tags r:id="rId8"/>
            </p:custDataLst>
          </p:nvPr>
        </p:nvSpPr>
        <p:spPr>
          <a:xfrm rot="10800000" flipV="1">
            <a:off x="11293475" y="6166485"/>
            <a:ext cx="898525" cy="691515"/>
          </a:xfrm>
          <a:prstGeom prst="rtTriangle">
            <a:avLst/>
          </a:prstGeom>
          <a:solidFill>
            <a:srgbClr val="FFDB04"/>
          </a:solidFill>
          <a:ln>
            <a:noFill/>
          </a:ln>
        </p:spPr>
        <p:style>
          <a:lnRef idx="2">
            <a:srgbClr val="0361E7">
              <a:shade val="50000"/>
            </a:srgbClr>
          </a:lnRef>
          <a:fillRef idx="1">
            <a:srgbClr val="0361E7"/>
          </a:fillRef>
          <a:effectRef idx="0">
            <a:srgbClr val="0361E7"/>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custDataLst>
              <p:tags r:id="rId9"/>
            </p:custDataLst>
          </p:nvPr>
        </p:nvSpPr>
        <p:spPr>
          <a:xfrm>
            <a:off x="770890" y="2840355"/>
            <a:ext cx="10650220" cy="3318510"/>
          </a:xfrm>
          <a:prstGeom prst="rect">
            <a:avLst/>
          </a:prstGeom>
        </p:spPr>
        <p:txBody>
          <a:bodyPr wrap="square" anchor="t" anchorCtr="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0" algn="l">
              <a:lnSpc>
                <a:spcPct val="140000"/>
              </a:lnSpc>
              <a:spcBef>
                <a:spcPts val="0"/>
              </a:spcBef>
              <a:spcAft>
                <a:spcPts val="1000"/>
              </a:spcAft>
              <a:buSzPct val="100000"/>
            </a:pPr>
            <a:r>
              <a:rPr lang="zh-CN" altLang="en-US" sz="1600" spc="150">
                <a:solidFill>
                  <a:srgbClr val="000000">
                    <a:lumMod val="75000"/>
                    <a:lumOff val="25000"/>
                  </a:srgbClr>
                </a:solidFill>
                <a:latin typeface="Arial" panose="020B0604020202020204" pitchFamily="34" charset="0"/>
                <a:ea typeface="微软雅黑" panose="020B0503020204020204" charset="-122"/>
              </a:rPr>
              <a:t>（3）各国有商业银行、股份制银行、城市商业银行和有条件的城市信用社要为自主创业的毕业生提供小额贷款，并简化程序，提供开户和结算便利，贷款额度在2 万元左右。贷款期限最长为两年，到期确定需延长的，可申请延期一次。贷款利息按照中国人民银行公布的贷款利率确定，担保最高限额为担保基金的5 倍，期限与贷款期限相同。</a:t>
            </a:r>
            <a:endParaRPr lang="zh-CN" altLang="en-US" sz="1600" spc="150">
              <a:solidFill>
                <a:srgbClr val="000000">
                  <a:lumMod val="75000"/>
                  <a:lumOff val="25000"/>
                </a:srgbClr>
              </a:solidFill>
              <a:latin typeface="Arial" panose="020B0604020202020204" pitchFamily="34" charset="0"/>
              <a:ea typeface="微软雅黑" panose="020B0503020204020204" charset="-122"/>
            </a:endParaRPr>
          </a:p>
          <a:p>
            <a:pPr marL="0" lvl="0" indent="0" algn="l">
              <a:lnSpc>
                <a:spcPct val="140000"/>
              </a:lnSpc>
              <a:spcBef>
                <a:spcPts val="0"/>
              </a:spcBef>
              <a:spcAft>
                <a:spcPts val="1000"/>
              </a:spcAft>
              <a:buSzPct val="100000"/>
            </a:pPr>
            <a:r>
              <a:rPr lang="zh-CN" altLang="en-US" sz="1600" spc="150">
                <a:solidFill>
                  <a:srgbClr val="000000">
                    <a:lumMod val="75000"/>
                    <a:lumOff val="25000"/>
                  </a:srgbClr>
                </a:solidFill>
                <a:latin typeface="Arial" panose="020B0604020202020204" pitchFamily="34" charset="0"/>
                <a:ea typeface="微软雅黑" panose="020B0503020204020204" charset="-122"/>
              </a:rPr>
              <a:t>（4）对于以从事自由职业、短期职业、个体经营等方式灵活就业的高校毕业生，其档案可由当地政府所属的人才交流中心管理，人才交流中心在工龄计算、职称评定等方面要提供一定的优惠。自主创业的毕业生户口可迁回原籍或迁到其创业所在地。各级政府要在劳动关系形式、社会保险缴纳和保险关系接续等方面提供保障。高校毕业生自主创业的，按当地有关参保政策参加基本养老保险，各级社会保险经办机构应在社会保险申报登记、缴费等方面提供方便，及时为参保人员建立个人账户，做好管理和服务工作。</a:t>
            </a:r>
            <a:endParaRPr lang="zh-CN" altLang="en-US" sz="1600" spc="15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0"/>
    </p:custDataLst>
  </p:cSld>
  <p:clrMapOvr>
    <a:masterClrMapping/>
  </p:clrMapOvr>
  <p:transition spd="slow" advClick="0" advTm="1000">
    <p:push dir="u"/>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0" y="4279899"/>
            <a:ext cx="12192000" cy="225999"/>
          </a:xfrm>
          <a:prstGeom prst="rect">
            <a:avLst/>
          </a:prstGeom>
          <a:solidFill>
            <a:srgbClr val="FFDB04"/>
          </a:solidFill>
          <a:ln>
            <a:noFill/>
          </a:ln>
        </p:spPr>
        <p:style>
          <a:lnRef idx="2">
            <a:srgbClr val="0361E7">
              <a:shade val="50000"/>
            </a:srgbClr>
          </a:lnRef>
          <a:fillRef idx="1">
            <a:srgbClr val="0361E7"/>
          </a:fillRef>
          <a:effectRef idx="0">
            <a:srgbClr val="0361E7"/>
          </a:effectRef>
          <a:fontRef idx="minor">
            <a:srgbClr val="FFFFFF"/>
          </a:fontRef>
        </p:style>
        <p:txBody>
          <a:bodyPr rtlCol="0" anchor="ctr"/>
          <a:p>
            <a:pPr algn="ctr"/>
            <a:endParaRPr kumimoji="1" lang="zh-CN" altLang="en-US" sz="1600" b="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2"/>
            </p:custDataLst>
          </p:nvPr>
        </p:nvSpPr>
        <p:spPr>
          <a:xfrm>
            <a:off x="0" y="1271"/>
            <a:ext cx="12192000" cy="4165600"/>
          </a:xfrm>
          <a:prstGeom prst="rect">
            <a:avLst/>
          </a:prstGeom>
          <a:solidFill>
            <a:srgbClr val="0361E7">
              <a:lumMod val="50000"/>
            </a:srgbClr>
          </a:solidFill>
          <a:ln>
            <a:noFill/>
          </a:ln>
        </p:spPr>
        <p:style>
          <a:lnRef idx="2">
            <a:srgbClr val="0361E7">
              <a:shade val="50000"/>
            </a:srgbClr>
          </a:lnRef>
          <a:fillRef idx="1">
            <a:srgbClr val="0361E7"/>
          </a:fillRef>
          <a:effectRef idx="0">
            <a:srgbClr val="0361E7"/>
          </a:effectRef>
          <a:fontRef idx="minor">
            <a:srgbClr val="FFFFFF"/>
          </a:fontRef>
        </p:style>
        <p:txBody>
          <a:bodyPr rtlCol="0" anchor="ctr"/>
          <a:p>
            <a:pPr algn="ctr"/>
            <a:endParaRPr kumimoji="1" lang="zh-CN" alt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3"/>
            </p:custDataLst>
          </p:nvPr>
        </p:nvSpPr>
        <p:spPr>
          <a:xfrm>
            <a:off x="551542" y="2679700"/>
            <a:ext cx="11088916" cy="3639940"/>
          </a:xfrm>
          <a:prstGeom prst="rect">
            <a:avLst/>
          </a:prstGeom>
          <a:solidFill>
            <a:srgbClr val="FFFFFF"/>
          </a:solidFill>
          <a:ln>
            <a:solidFill>
              <a:srgbClr val="FFFFFF">
                <a:lumMod val="75000"/>
              </a:srgbClr>
            </a:solidFill>
            <a:prstDash val="dash"/>
          </a:ln>
        </p:spPr>
        <p:style>
          <a:lnRef idx="2">
            <a:srgbClr val="0361E7">
              <a:shade val="50000"/>
            </a:srgbClr>
          </a:lnRef>
          <a:fillRef idx="1">
            <a:srgbClr val="0361E7"/>
          </a:fillRef>
          <a:effectRef idx="0">
            <a:srgbClr val="0361E7"/>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4"/>
            </p:custDataLst>
          </p:nvPr>
        </p:nvSpPr>
        <p:spPr>
          <a:xfrm>
            <a:off x="670560" y="947847"/>
            <a:ext cx="9898860" cy="648896"/>
          </a:xfrm>
          <a:prstGeom prst="rect">
            <a:avLst/>
          </a:prstGeom>
          <a:noFill/>
        </p:spPr>
        <p:txBody>
          <a:bodyPr wrap="square" lIns="90170" tIns="46990" rIns="90170" bIns="46990" rtlCol="0">
            <a:normAutofit/>
          </a:bodyPr>
          <a:lstStyle/>
          <a:p>
            <a:pPr marL="0" indent="0" algn="l">
              <a:lnSpc>
                <a:spcPct val="100000"/>
              </a:lnSpc>
              <a:spcBef>
                <a:spcPts val="0"/>
              </a:spcBef>
              <a:spcAft>
                <a:spcPts val="0"/>
              </a:spcAft>
              <a:buSzPct val="100000"/>
            </a:pPr>
            <a:r>
              <a:rPr lang="zh-CN" altLang="en-US" sz="3200" b="1" spc="300">
                <a:solidFill>
                  <a:srgbClr val="FFFFFF"/>
                </a:solidFill>
                <a:latin typeface="Arial" panose="020B0604020202020204" pitchFamily="34" charset="0"/>
                <a:ea typeface="微软雅黑" panose="020B0503020204020204" charset="-122"/>
              </a:rPr>
              <a:t>（一）国家的扶持</a:t>
            </a:r>
            <a:endParaRPr lang="zh-CN" altLang="en-US" sz="3200" b="1" spc="300">
              <a:solidFill>
                <a:srgbClr val="FFFFFF"/>
              </a:solidFill>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5"/>
            </p:custDataLst>
          </p:nvPr>
        </p:nvSpPr>
        <p:spPr>
          <a:xfrm>
            <a:off x="10651490" y="1007110"/>
            <a:ext cx="252095" cy="51117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solidFill>
          <a:ln>
            <a:noFill/>
          </a:ln>
        </p:spPr>
        <p:style>
          <a:lnRef idx="2">
            <a:srgbClr val="0361E7">
              <a:shade val="50000"/>
            </a:srgbClr>
          </a:lnRef>
          <a:fillRef idx="1">
            <a:srgbClr val="0361E7"/>
          </a:fillRef>
          <a:effectRef idx="0">
            <a:srgbClr val="0361E7"/>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a:spLocks noChangeAspect="1"/>
          </p:cNvSpPr>
          <p:nvPr>
            <p:custDataLst>
              <p:tags r:id="rId6"/>
            </p:custDataLst>
          </p:nvPr>
        </p:nvSpPr>
        <p:spPr>
          <a:xfrm>
            <a:off x="10985500" y="1007110"/>
            <a:ext cx="252095" cy="51117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solidFill>
          <a:ln>
            <a:noFill/>
          </a:ln>
        </p:spPr>
        <p:style>
          <a:lnRef idx="2">
            <a:srgbClr val="0361E7">
              <a:shade val="50000"/>
            </a:srgbClr>
          </a:lnRef>
          <a:fillRef idx="1">
            <a:srgbClr val="0361E7"/>
          </a:fillRef>
          <a:effectRef idx="0">
            <a:srgbClr val="0361E7"/>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7"/>
            </p:custDataLst>
          </p:nvPr>
        </p:nvSpPr>
        <p:spPr>
          <a:xfrm>
            <a:off x="670560" y="1739150"/>
            <a:ext cx="10816589" cy="743277"/>
          </a:xfrm>
          <a:prstGeom prst="rect">
            <a:avLst/>
          </a:prstGeom>
          <a:noFill/>
        </p:spPr>
        <p:txBody>
          <a:bodyPr wrap="square" lIns="90170" tIns="46990" rIns="90170" bIns="46990" rtlCol="0">
            <a:normAutofit/>
          </a:bodyPr>
          <a:lstStyle>
            <a:defPPr>
              <a:defRPr lang="zh-CN"/>
            </a:defPPr>
            <a:lvl1pPr fontAlgn="auto">
              <a:lnSpc>
                <a:spcPct val="130000"/>
              </a:lnSpc>
              <a:spcAft>
                <a:spcPts val="1000"/>
              </a:spcAft>
              <a:defRPr sz="1600" spc="150"/>
            </a:lvl1pPr>
          </a:lstStyle>
          <a:p>
            <a:pPr marL="0" lvl="0" indent="0" algn="l">
              <a:lnSpc>
                <a:spcPct val="130000"/>
              </a:lnSpc>
              <a:spcBef>
                <a:spcPts val="1000"/>
              </a:spcBef>
              <a:spcAft>
                <a:spcPts val="0"/>
              </a:spcAft>
              <a:buSzPct val="100000"/>
            </a:pPr>
            <a:r>
              <a:rPr lang="zh-CN" altLang="en-US" sz="1600">
                <a:solidFill>
                  <a:srgbClr val="FFFFFF"/>
                </a:solidFill>
                <a:latin typeface="Arial" panose="020B0604020202020204" pitchFamily="34" charset="0"/>
                <a:ea typeface="微软雅黑" panose="020B0503020204020204" charset="-122"/>
              </a:rPr>
              <a:t>近年来，为支持大学生创业，国家和各级政府出台了许多优惠政策，涉及融资、开业、税收、创业培训、创业指导等诸多方面。</a:t>
            </a:r>
            <a:endParaRPr lang="zh-CN" altLang="en-US" sz="1600">
              <a:solidFill>
                <a:srgbClr val="FFFFFF"/>
              </a:solidFill>
              <a:latin typeface="Arial" panose="020B0604020202020204" pitchFamily="34" charset="0"/>
              <a:ea typeface="微软雅黑" panose="020B0503020204020204" charset="-122"/>
            </a:endParaRPr>
          </a:p>
        </p:txBody>
      </p:sp>
      <p:sp>
        <p:nvSpPr>
          <p:cNvPr id="5" name="直角三角形 4"/>
          <p:cNvSpPr/>
          <p:nvPr>
            <p:custDataLst>
              <p:tags r:id="rId8"/>
            </p:custDataLst>
          </p:nvPr>
        </p:nvSpPr>
        <p:spPr>
          <a:xfrm rot="10800000" flipV="1">
            <a:off x="11293475" y="6166485"/>
            <a:ext cx="898525" cy="691515"/>
          </a:xfrm>
          <a:prstGeom prst="rtTriangle">
            <a:avLst/>
          </a:prstGeom>
          <a:solidFill>
            <a:srgbClr val="FFDB04"/>
          </a:solidFill>
          <a:ln>
            <a:noFill/>
          </a:ln>
        </p:spPr>
        <p:style>
          <a:lnRef idx="2">
            <a:srgbClr val="0361E7">
              <a:shade val="50000"/>
            </a:srgbClr>
          </a:lnRef>
          <a:fillRef idx="1">
            <a:srgbClr val="0361E7"/>
          </a:fillRef>
          <a:effectRef idx="0">
            <a:srgbClr val="0361E7"/>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custDataLst>
              <p:tags r:id="rId9"/>
            </p:custDataLst>
          </p:nvPr>
        </p:nvSpPr>
        <p:spPr>
          <a:xfrm>
            <a:off x="906780" y="3042920"/>
            <a:ext cx="10379710" cy="1123950"/>
          </a:xfrm>
          <a:prstGeom prst="rect">
            <a:avLst/>
          </a:prstGeom>
        </p:spPr>
        <p:txBody>
          <a:bodyPr wrap="square" anchor="t" anchorCtr="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0" algn="l">
              <a:lnSpc>
                <a:spcPct val="140000"/>
              </a:lnSpc>
              <a:spcBef>
                <a:spcPts val="0"/>
              </a:spcBef>
              <a:spcAft>
                <a:spcPts val="1000"/>
              </a:spcAft>
              <a:buSzPct val="100000"/>
            </a:pPr>
            <a:r>
              <a:rPr lang="zh-CN" altLang="en-US" sz="1600" spc="150">
                <a:solidFill>
                  <a:srgbClr val="000000">
                    <a:lumMod val="75000"/>
                    <a:lumOff val="25000"/>
                  </a:srgbClr>
                </a:solidFill>
                <a:latin typeface="Arial" panose="020B0604020202020204" pitchFamily="34" charset="0"/>
                <a:ea typeface="微软雅黑" panose="020B0503020204020204" charset="-122"/>
              </a:rPr>
              <a:t>（5）政府人事行政部门所属的人才中介服务机构，免费为自主创业毕业生保管人事档案（包括代办社保、职称、档案工资等有关手续）2 年；提供免费查询人才、劳动力供求信息，免费发布招聘广告等服务；适当减免参加人才集市或人才劳务交流活动收费；优惠为创办企业的员工提供一次培训、测评服务。</a:t>
            </a:r>
            <a:endParaRPr lang="zh-CN" altLang="en-US" sz="1600" spc="15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0"/>
    </p:custDataLst>
  </p:cSld>
  <p:clrMapOvr>
    <a:masterClrMapping/>
  </p:clrMapOvr>
  <p:transition spd="slow" advClick="0" advTm="1000">
    <p:push dir="u"/>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2115820"/>
            <a:ext cx="12192000" cy="4742180"/>
          </a:xfrm>
          <a:prstGeom prst="rect">
            <a:avLst/>
          </a:prstGeom>
          <a:solidFill>
            <a:srgbClr val="545757"/>
          </a:solidFill>
          <a:ln>
            <a:noFill/>
          </a:ln>
        </p:spPr>
        <p:style>
          <a:lnRef idx="2">
            <a:srgbClr val="545757">
              <a:shade val="50000"/>
            </a:srgbClr>
          </a:lnRef>
          <a:fillRef idx="1">
            <a:srgbClr val="545757"/>
          </a:fillRef>
          <a:effectRef idx="0">
            <a:srgbClr val="545757"/>
          </a:effectRef>
          <a:fontRef idx="minor">
            <a:sysClr val="window" lastClr="FFFFFF"/>
          </a:fontRef>
        </p:style>
        <p:txBody>
          <a:bodyPr rtlCol="0" anchor="ctr"/>
          <a:p>
            <a:pPr algn="ctr"/>
            <a:endParaRPr lang="zh-CN" altLang="en-US"/>
          </a:p>
        </p:txBody>
      </p:sp>
      <p:sp>
        <p:nvSpPr>
          <p:cNvPr id="6" name="平行四边形 5"/>
          <p:cNvSpPr/>
          <p:nvPr>
            <p:custDataLst>
              <p:tags r:id="rId2"/>
            </p:custDataLst>
          </p:nvPr>
        </p:nvSpPr>
        <p:spPr>
          <a:xfrm>
            <a:off x="8500745" y="2115820"/>
            <a:ext cx="3691255" cy="4742180"/>
          </a:xfrm>
          <a:prstGeom prst="parallelogram">
            <a:avLst/>
          </a:prstGeom>
          <a:solidFill>
            <a:sysClr val="window" lastClr="FFFFFF">
              <a:lumMod val="95000"/>
              <a:alpha val="12000"/>
            </a:sysClr>
          </a:solidFill>
          <a:ln>
            <a:noFill/>
          </a:ln>
        </p:spPr>
        <p:style>
          <a:lnRef idx="2">
            <a:srgbClr val="545757">
              <a:shade val="50000"/>
            </a:srgbClr>
          </a:lnRef>
          <a:fillRef idx="1">
            <a:srgbClr val="545757"/>
          </a:fillRef>
          <a:effectRef idx="0">
            <a:srgbClr val="545757"/>
          </a:effectRef>
          <a:fontRef idx="minor">
            <a:sysClr val="window" lastClr="FFFFFF"/>
          </a:fontRef>
        </p:style>
        <p:txBody>
          <a:bodyPr rtlCol="0" anchor="ctr"/>
          <a:p>
            <a:pPr algn="ctr"/>
            <a:endParaRPr lang="zh-CN" altLang="en-US"/>
          </a:p>
        </p:txBody>
      </p:sp>
      <p:sp>
        <p:nvSpPr>
          <p:cNvPr id="7" name="文本框 6"/>
          <p:cNvSpPr txBox="1"/>
          <p:nvPr>
            <p:custDataLst>
              <p:tags r:id="rId3"/>
            </p:custDataLst>
          </p:nvPr>
        </p:nvSpPr>
        <p:spPr>
          <a:xfrm>
            <a:off x="669924" y="1451384"/>
            <a:ext cx="10852150" cy="567055"/>
          </a:xfrm>
          <a:prstGeom prst="rect">
            <a:avLst/>
          </a:prstGeom>
          <a:noFill/>
        </p:spPr>
        <p:txBody>
          <a:bodyPr wrap="square" lIns="90170" tIns="46990" rIns="90170" bIns="46990" rtlCol="0" anchor="t">
            <a:spAutoFit/>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400">
                <a:solidFill>
                  <a:sysClr val="windowText" lastClr="000000">
                    <a:lumMod val="75000"/>
                    <a:lumOff val="25000"/>
                  </a:sysClr>
                </a:solidFill>
                <a:latin typeface="Arial" panose="020B0604020202020204" pitchFamily="34" charset="0"/>
                <a:ea typeface="微软雅黑" panose="020B0503020204020204" charset="-122"/>
              </a:rPr>
              <a:t>对于创业者来说，优惠政策就好比是创业的助推器，能降低创业成本，提高创业的成功率。支持和鼓励新办企业、高技术企业及第三产业的优惠政策有以下几种。</a:t>
            </a:r>
            <a:endParaRPr lang="zh-CN" altLang="en-US" sz="140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4"/>
            </p:custDataLst>
          </p:nvPr>
        </p:nvSpPr>
        <p:spPr>
          <a:xfrm>
            <a:off x="669924" y="534370"/>
            <a:ext cx="10566400" cy="647700"/>
          </a:xfrm>
          <a:prstGeom prst="rect">
            <a:avLst/>
          </a:prstGeom>
          <a:noFill/>
        </p:spPr>
        <p:txBody>
          <a:bodyPr wrap="square" lIns="90170" tIns="46990" rIns="90170" bIns="46990" rtlCol="0">
            <a:spAutoFit/>
          </a:bodyPr>
          <a:lstStyle/>
          <a:p>
            <a:pPr marL="0" indent="0" algn="ctr">
              <a:lnSpc>
                <a:spcPct val="100000"/>
              </a:lnSpc>
              <a:spcBef>
                <a:spcPts val="0"/>
              </a:spcBef>
              <a:spcAft>
                <a:spcPts val="0"/>
              </a:spcAft>
              <a:buSzPct val="100000"/>
            </a:pPr>
            <a:r>
              <a:rPr lang="zh-CN" altLang="en-US" sz="3600" b="1" spc="300">
                <a:solidFill>
                  <a:sysClr val="windowText" lastClr="000000">
                    <a:lumMod val="85000"/>
                    <a:lumOff val="15000"/>
                  </a:sysClr>
                </a:solidFill>
                <a:latin typeface="Arial" panose="020B0604020202020204" pitchFamily="34" charset="0"/>
                <a:ea typeface="微软雅黑" panose="020B0503020204020204" charset="-122"/>
              </a:rPr>
              <a:t>（二）优惠政策</a:t>
            </a:r>
            <a:endParaRPr lang="zh-CN" altLang="en-US" sz="36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9" name="矩形 8"/>
          <p:cNvSpPr/>
          <p:nvPr>
            <p:custDataLst>
              <p:tags r:id="rId5"/>
            </p:custDataLst>
          </p:nvPr>
        </p:nvSpPr>
        <p:spPr>
          <a:xfrm>
            <a:off x="837521" y="2259056"/>
            <a:ext cx="10516957" cy="4495165"/>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400050" lvl="0" indent="-400050" algn="l" fontAlgn="ctr">
              <a:lnSpc>
                <a:spcPct val="130000"/>
              </a:lnSpc>
              <a:spcBef>
                <a:spcPts val="1000"/>
              </a:spcBef>
              <a:spcAft>
                <a:spcPts val="0"/>
              </a:spcAft>
              <a:buSzPct val="100000"/>
              <a:buFont typeface="+mj-ea"/>
              <a:buAutoNum type="ea1JpnChsDbPeriod"/>
            </a:pPr>
            <a:r>
              <a:rPr lang="zh-CN" altLang="en-US" sz="1400" spc="150">
                <a:solidFill>
                  <a:sysClr val="window" lastClr="FFFFFF"/>
                </a:solidFill>
                <a:latin typeface="Arial" panose="020B0604020202020204" pitchFamily="34" charset="0"/>
                <a:ea typeface="微软雅黑" panose="020B0503020204020204" charset="-122"/>
              </a:rPr>
              <a:t>国务院批准的高新产业开发区内的企业，以及有关部门认定为高新技术企业的，可按减15% 的生产率征收所得税；国务院批准的高新技术主业内新办的高新技术企业，自投产年度起免征所得税2 年。</a:t>
            </a:r>
            <a:endParaRPr lang="zh-CN" altLang="en-US" sz="1400" spc="150">
              <a:solidFill>
                <a:sysClr val="window" lastClr="FFFFFF"/>
              </a:solidFill>
              <a:latin typeface="Arial" panose="020B0604020202020204" pitchFamily="34" charset="0"/>
              <a:ea typeface="微软雅黑" panose="020B0503020204020204" charset="-122"/>
            </a:endParaRPr>
          </a:p>
          <a:p>
            <a:pPr marL="400050" lvl="0" indent="-400050" algn="l" fontAlgn="ctr">
              <a:lnSpc>
                <a:spcPct val="130000"/>
              </a:lnSpc>
              <a:spcBef>
                <a:spcPts val="1000"/>
              </a:spcBef>
              <a:spcAft>
                <a:spcPts val="0"/>
              </a:spcAft>
              <a:buSzPct val="100000"/>
              <a:buFont typeface="+mj-ea"/>
              <a:buAutoNum type="ea1JpnChsDbPeriod"/>
            </a:pPr>
            <a:r>
              <a:rPr lang="zh-CN" altLang="en-US" sz="1400" spc="150">
                <a:solidFill>
                  <a:sysClr val="window" lastClr="FFFFFF"/>
                </a:solidFill>
                <a:latin typeface="Arial" panose="020B0604020202020204" pitchFamily="34" charset="0"/>
                <a:ea typeface="微软雅黑" panose="020B0503020204020204" charset="-122"/>
              </a:rPr>
              <a:t>对新办的独立核算的从事咨询业、信息业、技术服务业的企业或经营单位，自开业之日起，第一年免征所得税，第二年减半征收所得税。</a:t>
            </a:r>
            <a:endParaRPr lang="zh-CN" altLang="en-US" sz="1400" spc="150">
              <a:solidFill>
                <a:sysClr val="window" lastClr="FFFFFF"/>
              </a:solidFill>
              <a:latin typeface="Arial" panose="020B0604020202020204" pitchFamily="34" charset="0"/>
              <a:ea typeface="微软雅黑" panose="020B0503020204020204" charset="-122"/>
            </a:endParaRPr>
          </a:p>
          <a:p>
            <a:pPr marL="400050" lvl="0" indent="-400050" algn="l" fontAlgn="ctr">
              <a:lnSpc>
                <a:spcPct val="130000"/>
              </a:lnSpc>
              <a:spcBef>
                <a:spcPts val="1000"/>
              </a:spcBef>
              <a:spcAft>
                <a:spcPts val="0"/>
              </a:spcAft>
              <a:buSzPct val="100000"/>
              <a:buFont typeface="+mj-ea"/>
              <a:buAutoNum type="ea1JpnChsDbPeriod"/>
            </a:pPr>
            <a:r>
              <a:rPr lang="zh-CN" altLang="en-US" sz="1400" spc="150">
                <a:solidFill>
                  <a:sysClr val="window" lastClr="FFFFFF"/>
                </a:solidFill>
                <a:latin typeface="Arial" panose="020B0604020202020204" pitchFamily="34" charset="0"/>
                <a:ea typeface="微软雅黑" panose="020B0503020204020204" charset="-122"/>
              </a:rPr>
              <a:t>对新办的从事交通运输业、邮电通信业的企业，自开业之日起，第一年免征所得税，第二年减半征收所得税。</a:t>
            </a:r>
            <a:endParaRPr lang="zh-CN" altLang="en-US" sz="1400" spc="150">
              <a:solidFill>
                <a:sysClr val="window" lastClr="FFFFFF"/>
              </a:solidFill>
              <a:latin typeface="Arial" panose="020B0604020202020204" pitchFamily="34" charset="0"/>
              <a:ea typeface="微软雅黑" panose="020B0503020204020204" charset="-122"/>
            </a:endParaRPr>
          </a:p>
          <a:p>
            <a:pPr marL="400050" lvl="0" indent="-400050" algn="l" fontAlgn="ctr">
              <a:lnSpc>
                <a:spcPct val="130000"/>
              </a:lnSpc>
              <a:spcBef>
                <a:spcPts val="1000"/>
              </a:spcBef>
              <a:spcAft>
                <a:spcPts val="0"/>
              </a:spcAft>
              <a:buSzPct val="100000"/>
              <a:buFont typeface="+mj-ea"/>
              <a:buAutoNum type="ea1JpnChsDbPeriod"/>
            </a:pPr>
            <a:r>
              <a:rPr lang="zh-CN" altLang="en-US" sz="1400" spc="150">
                <a:solidFill>
                  <a:sysClr val="window" lastClr="FFFFFF"/>
                </a:solidFill>
                <a:latin typeface="Arial" panose="020B0604020202020204" pitchFamily="34" charset="0"/>
                <a:ea typeface="微软雅黑" panose="020B0503020204020204" charset="-122"/>
              </a:rPr>
              <a:t>对新办的独立核算的从事公用事业、商业、物资业、对外贸易业、旅游业、仓储业、居民服务业，报经主管税务机关批准，可减征或者免征所得税1 年。</a:t>
            </a:r>
            <a:endParaRPr lang="zh-CN" altLang="en-US" sz="1400" spc="150">
              <a:solidFill>
                <a:sysClr val="window" lastClr="FFFFFF"/>
              </a:solidFill>
              <a:latin typeface="Arial" panose="020B0604020202020204" pitchFamily="34" charset="0"/>
              <a:ea typeface="微软雅黑" panose="020B0503020204020204" charset="-122"/>
            </a:endParaRPr>
          </a:p>
          <a:p>
            <a:pPr marL="400050" lvl="0" indent="-400050" algn="l" fontAlgn="ctr">
              <a:lnSpc>
                <a:spcPct val="130000"/>
              </a:lnSpc>
              <a:spcBef>
                <a:spcPts val="1000"/>
              </a:spcBef>
              <a:spcAft>
                <a:spcPts val="0"/>
              </a:spcAft>
              <a:buSzPct val="100000"/>
              <a:buFont typeface="+mj-ea"/>
              <a:buAutoNum type="ea1JpnChsDbPeriod"/>
            </a:pPr>
            <a:r>
              <a:rPr lang="zh-CN" altLang="en-US" sz="1400" spc="150">
                <a:solidFill>
                  <a:sysClr val="window" lastClr="FFFFFF"/>
                </a:solidFill>
                <a:latin typeface="Arial" panose="020B0604020202020204" pitchFamily="34" charset="0"/>
                <a:ea typeface="微软雅黑" panose="020B0503020204020204" charset="-122"/>
              </a:rPr>
              <a:t>企事业单位进行技术转让以及在技术转让过程中发生的与技术转让有关的技术咨询、技术服务、技术培训的所得，年净收入在30 万元以下的，暂免征收所得税。</a:t>
            </a:r>
            <a:endParaRPr lang="zh-CN" altLang="en-US" sz="1400" spc="150">
              <a:solidFill>
                <a:sysClr val="window" lastClr="FFFFFF"/>
              </a:solidFill>
              <a:latin typeface="Arial" panose="020B0604020202020204" pitchFamily="34" charset="0"/>
              <a:ea typeface="微软雅黑" panose="020B0503020204020204" charset="-122"/>
            </a:endParaRPr>
          </a:p>
          <a:p>
            <a:pPr marL="400050" lvl="0" indent="-400050" algn="l" fontAlgn="ctr">
              <a:lnSpc>
                <a:spcPct val="130000"/>
              </a:lnSpc>
              <a:spcBef>
                <a:spcPts val="1000"/>
              </a:spcBef>
              <a:spcAft>
                <a:spcPts val="0"/>
              </a:spcAft>
              <a:buSzPct val="100000"/>
              <a:buFont typeface="+mj-ea"/>
              <a:buAutoNum type="ea1JpnChsDbPeriod"/>
            </a:pPr>
            <a:r>
              <a:rPr lang="zh-CN" altLang="en-US" sz="1400" spc="150">
                <a:solidFill>
                  <a:sysClr val="window" lastClr="FFFFFF"/>
                </a:solidFill>
                <a:latin typeface="Arial" panose="020B0604020202020204" pitchFamily="34" charset="0"/>
                <a:ea typeface="微软雅黑" panose="020B0503020204020204" charset="-122"/>
              </a:rPr>
              <a:t>对农村及城镇为农业生产产前、产中、产后服务的企业，对其提供的技术服务或实物所取得的收入，暂免征收所得税。</a:t>
            </a:r>
            <a:endParaRPr lang="zh-CN" altLang="en-US" sz="1400" spc="150">
              <a:solidFill>
                <a:sysClr val="window" lastClr="FFFFFF"/>
              </a:solidFill>
              <a:latin typeface="Arial" panose="020B0604020202020204" pitchFamily="34" charset="0"/>
              <a:ea typeface="微软雅黑" panose="020B0503020204020204" charset="-122"/>
            </a:endParaRPr>
          </a:p>
          <a:p>
            <a:pPr marL="400050" lvl="0" indent="-400050" algn="l" fontAlgn="ctr">
              <a:lnSpc>
                <a:spcPct val="130000"/>
              </a:lnSpc>
              <a:spcBef>
                <a:spcPts val="1000"/>
              </a:spcBef>
              <a:spcAft>
                <a:spcPts val="0"/>
              </a:spcAft>
              <a:buSzPct val="100000"/>
              <a:buFont typeface="+mj-ea"/>
              <a:buAutoNum type="ea1JpnChsDbPeriod"/>
            </a:pPr>
            <a:r>
              <a:rPr lang="zh-CN" altLang="en-US" sz="1400" spc="150">
                <a:solidFill>
                  <a:sysClr val="window" lastClr="FFFFFF"/>
                </a:solidFill>
                <a:latin typeface="Arial" panose="020B0604020202020204" pitchFamily="34" charset="0"/>
                <a:ea typeface="微软雅黑" panose="020B0503020204020204" charset="-122"/>
              </a:rPr>
              <a:t>对科研单位和大专院校服务于各行业的技术成果转让、技术培训、技术咨询、技术服务、技术承包所得的技术性服务收入，暂免征收所得税。</a:t>
            </a:r>
            <a:endParaRPr lang="zh-CN" altLang="en-US" sz="1400" spc="150">
              <a:solidFill>
                <a:sysClr val="window" lastClr="FFFFFF"/>
              </a:solidFill>
              <a:latin typeface="Arial" panose="020B0604020202020204" pitchFamily="34" charset="0"/>
              <a:ea typeface="微软雅黑" panose="020B0503020204020204" charset="-122"/>
            </a:endParaRPr>
          </a:p>
        </p:txBody>
      </p:sp>
      <p:sp>
        <p:nvSpPr>
          <p:cNvPr id="12" name="任意多边形: 形状 11"/>
          <p:cNvSpPr/>
          <p:nvPr>
            <p:custDataLst>
              <p:tags r:id="rId6"/>
            </p:custDataLst>
          </p:nvPr>
        </p:nvSpPr>
        <p:spPr>
          <a:xfrm>
            <a:off x="7174230" y="2115820"/>
            <a:ext cx="1916430" cy="4742180"/>
          </a:xfrm>
          <a:custGeom>
            <a:avLst/>
            <a:gdLst>
              <a:gd name="connsiteX0" fmla="*/ 922866 w 1916288"/>
              <a:gd name="connsiteY0" fmla="*/ 0 h 3912783"/>
              <a:gd name="connsiteX1" fmla="*/ 1916288 w 1916288"/>
              <a:gd name="connsiteY1" fmla="*/ 0 h 3912783"/>
              <a:gd name="connsiteX2" fmla="*/ 993422 w 1916288"/>
              <a:gd name="connsiteY2" fmla="*/ 3912783 h 3912783"/>
              <a:gd name="connsiteX3" fmla="*/ 0 w 1916288"/>
              <a:gd name="connsiteY3" fmla="*/ 3912783 h 3912783"/>
            </a:gdLst>
            <a:ahLst/>
            <a:cxnLst>
              <a:cxn ang="0">
                <a:pos x="connsiteX0" y="connsiteY0"/>
              </a:cxn>
              <a:cxn ang="0">
                <a:pos x="connsiteX1" y="connsiteY1"/>
              </a:cxn>
              <a:cxn ang="0">
                <a:pos x="connsiteX2" y="connsiteY2"/>
              </a:cxn>
              <a:cxn ang="0">
                <a:pos x="connsiteX3" y="connsiteY3"/>
              </a:cxn>
            </a:cxnLst>
            <a:rect l="l" t="t" r="r" b="b"/>
            <a:pathLst>
              <a:path w="1916288" h="3912783">
                <a:moveTo>
                  <a:pt x="922866" y="0"/>
                </a:moveTo>
                <a:lnTo>
                  <a:pt x="1916288" y="0"/>
                </a:lnTo>
                <a:lnTo>
                  <a:pt x="993422" y="3912783"/>
                </a:lnTo>
                <a:lnTo>
                  <a:pt x="0" y="3912783"/>
                </a:lnTo>
                <a:close/>
              </a:path>
            </a:pathLst>
          </a:custGeom>
          <a:solidFill>
            <a:sysClr val="window" lastClr="FFFFFF">
              <a:lumMod val="95000"/>
              <a:alpha val="12000"/>
            </a:sysClr>
          </a:solidFill>
          <a:ln>
            <a:noFill/>
          </a:ln>
        </p:spPr>
        <p:style>
          <a:lnRef idx="2">
            <a:srgbClr val="545757">
              <a:shade val="50000"/>
            </a:srgbClr>
          </a:lnRef>
          <a:fillRef idx="1">
            <a:srgbClr val="545757"/>
          </a:fillRef>
          <a:effectRef idx="0">
            <a:srgbClr val="545757"/>
          </a:effectRef>
          <a:fontRef idx="minor">
            <a:sysClr val="window" lastClr="FFFFFF"/>
          </a:fontRef>
        </p:style>
        <p:txBody>
          <a:bodyPr rtlCol="0" anchor="ctr"/>
          <a:p>
            <a:pPr algn="ctr"/>
            <a:endParaRPr lang="zh-CN" altLang="en-US"/>
          </a:p>
        </p:txBody>
      </p:sp>
      <p:sp>
        <p:nvSpPr>
          <p:cNvPr id="13" name="斜纹 12"/>
          <p:cNvSpPr/>
          <p:nvPr>
            <p:custDataLst>
              <p:tags r:id="rId7"/>
            </p:custDataLst>
          </p:nvPr>
        </p:nvSpPr>
        <p:spPr>
          <a:xfrm>
            <a:off x="0" y="0"/>
            <a:ext cx="1095150" cy="1095150"/>
          </a:xfrm>
          <a:prstGeom prst="diagStripe">
            <a:avLst/>
          </a:prstGeom>
          <a:ln>
            <a:noFill/>
          </a:ln>
        </p:spPr>
        <p:style>
          <a:lnRef idx="2">
            <a:srgbClr val="545757">
              <a:shade val="50000"/>
            </a:srgbClr>
          </a:lnRef>
          <a:fillRef idx="1">
            <a:srgbClr val="545757"/>
          </a:fillRef>
          <a:effectRef idx="0">
            <a:srgbClr val="545757"/>
          </a:effectRef>
          <a:fontRef idx="minor">
            <a:sysClr val="window" lastClr="FFFFFF"/>
          </a:fontRef>
        </p:style>
        <p:txBody>
          <a:bodyPr rtlCol="0" anchor="ctr"/>
          <a:p>
            <a:pPr algn="ctr"/>
            <a:endParaRPr lang="zh-CN" altLang="en-US">
              <a:solidFill>
                <a:sysClr val="windowText" lastClr="000000"/>
              </a:solidFill>
            </a:endParaRPr>
          </a:p>
        </p:txBody>
      </p:sp>
    </p:spTree>
    <p:custDataLst>
      <p:tags r:id="rId8"/>
    </p:custDataLst>
  </p:cSld>
  <p:clrMapOvr>
    <a:masterClrMapping/>
  </p:clrMapOvr>
  <p:transition spd="slow" advClick="0" advTm="1000">
    <p:push dir="u"/>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圆角 3"/>
          <p:cNvSpPr/>
          <p:nvPr>
            <p:custDataLst>
              <p:tags r:id="rId1"/>
            </p:custDataLst>
          </p:nvPr>
        </p:nvSpPr>
        <p:spPr>
          <a:xfrm rot="18927820">
            <a:off x="697865" y="4862830"/>
            <a:ext cx="2527300" cy="509905"/>
          </a:xfrm>
          <a:prstGeom prst="roundRect">
            <a:avLst>
              <a:gd name="adj" fmla="val 50000"/>
            </a:avLst>
          </a:prstGeom>
          <a:solidFill>
            <a:srgbClr val="788DA8">
              <a:alpha val="76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a:p>
        </p:txBody>
      </p:sp>
      <p:sp>
        <p:nvSpPr>
          <p:cNvPr id="3" name="矩形: 圆角 5"/>
          <p:cNvSpPr/>
          <p:nvPr>
            <p:custDataLst>
              <p:tags r:id="rId2"/>
            </p:custDataLst>
          </p:nvPr>
        </p:nvSpPr>
        <p:spPr>
          <a:xfrm rot="5112126" flipH="1">
            <a:off x="2221230" y="4415790"/>
            <a:ext cx="1043940" cy="459740"/>
          </a:xfrm>
          <a:prstGeom prst="roundRect">
            <a:avLst>
              <a:gd name="adj" fmla="val 50000"/>
            </a:avLst>
          </a:prstGeom>
          <a:solidFill>
            <a:srgbClr val="788DA8">
              <a:alpha val="82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a:p>
        </p:txBody>
      </p:sp>
      <p:sp>
        <p:nvSpPr>
          <p:cNvPr id="7" name="矩形: 圆角 6"/>
          <p:cNvSpPr/>
          <p:nvPr>
            <p:custDataLst>
              <p:tags r:id="rId3"/>
            </p:custDataLst>
          </p:nvPr>
        </p:nvSpPr>
        <p:spPr>
          <a:xfrm rot="94206">
            <a:off x="1906905" y="4098290"/>
            <a:ext cx="1043940" cy="454025"/>
          </a:xfrm>
          <a:prstGeom prst="roundRect">
            <a:avLst>
              <a:gd name="adj" fmla="val 50000"/>
            </a:avLst>
          </a:prstGeom>
          <a:solidFill>
            <a:srgbClr val="788DA8">
              <a:alpha val="82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dirty="0"/>
          </a:p>
        </p:txBody>
      </p:sp>
      <p:sp>
        <p:nvSpPr>
          <p:cNvPr id="9" name="圆: 空心 8"/>
          <p:cNvSpPr/>
          <p:nvPr>
            <p:custDataLst>
              <p:tags r:id="rId4"/>
            </p:custDataLst>
          </p:nvPr>
        </p:nvSpPr>
        <p:spPr>
          <a:xfrm rot="775609">
            <a:off x="2531745" y="4145915"/>
            <a:ext cx="374015" cy="374015"/>
          </a:xfrm>
          <a:prstGeom prst="donut">
            <a:avLst>
              <a:gd name="adj" fmla="val 12879"/>
            </a:avLst>
          </a:prstGeom>
          <a:solidFill>
            <a:srgbClr val="788DA8">
              <a:lumMod val="75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a:solidFill>
                <a:sysClr val="windowText" lastClr="000000"/>
              </a:solidFill>
            </a:endParaRPr>
          </a:p>
        </p:txBody>
      </p:sp>
      <p:sp>
        <p:nvSpPr>
          <p:cNvPr id="30" name="文本框 29"/>
          <p:cNvSpPr txBox="1"/>
          <p:nvPr>
            <p:custDataLst>
              <p:tags r:id="rId5"/>
            </p:custDataLst>
          </p:nvPr>
        </p:nvSpPr>
        <p:spPr>
          <a:xfrm>
            <a:off x="2515870" y="4148455"/>
            <a:ext cx="448310" cy="368300"/>
          </a:xfrm>
          <a:prstGeom prst="rect">
            <a:avLst/>
          </a:prstGeom>
          <a:noFill/>
          <a:ln>
            <a:noFill/>
          </a:ln>
        </p:spPr>
        <p:txBody>
          <a:bodyPr wrap="square" rtlCol="0">
            <a:spAutoFit/>
          </a:bodyPr>
          <a:p>
            <a:r>
              <a:rPr lang="en-US" altLang="zh-CN" dirty="0">
                <a:solidFill>
                  <a:srgbClr val="44546A"/>
                </a:solidFill>
              </a:rPr>
              <a:t>01</a:t>
            </a:r>
            <a:endParaRPr lang="zh-CN" altLang="en-US" dirty="0">
              <a:solidFill>
                <a:srgbClr val="44546A"/>
              </a:solidFill>
            </a:endParaRPr>
          </a:p>
        </p:txBody>
      </p:sp>
      <p:sp>
        <p:nvSpPr>
          <p:cNvPr id="11" name="矩形: 圆角 10"/>
          <p:cNvSpPr/>
          <p:nvPr>
            <p:custDataLst>
              <p:tags r:id="rId6"/>
            </p:custDataLst>
          </p:nvPr>
        </p:nvSpPr>
        <p:spPr>
          <a:xfrm rot="18927820">
            <a:off x="2236470" y="3945255"/>
            <a:ext cx="2527300" cy="509905"/>
          </a:xfrm>
          <a:prstGeom prst="roundRect">
            <a:avLst>
              <a:gd name="adj" fmla="val 50000"/>
            </a:avLst>
          </a:prstGeom>
          <a:solidFill>
            <a:srgbClr val="EF9253">
              <a:alpha val="76000"/>
            </a:srgbClr>
          </a:solidFill>
          <a:ln>
            <a:noFill/>
          </a:ln>
        </p:spPr>
        <p:style>
          <a:lnRef idx="2">
            <a:srgbClr val="EF9253">
              <a:shade val="50000"/>
            </a:srgbClr>
          </a:lnRef>
          <a:fillRef idx="1">
            <a:srgbClr val="EF9253"/>
          </a:fillRef>
          <a:effectRef idx="0">
            <a:srgbClr val="EF9253"/>
          </a:effectRef>
          <a:fontRef idx="minor">
            <a:sysClr val="window" lastClr="FFFFFF"/>
          </a:fontRef>
        </p:style>
        <p:txBody>
          <a:bodyPr rtlCol="0" anchor="ctr"/>
          <a:p>
            <a:pPr algn="ctr"/>
            <a:endParaRPr lang="zh-CN" altLang="en-US"/>
          </a:p>
        </p:txBody>
      </p:sp>
      <p:sp>
        <p:nvSpPr>
          <p:cNvPr id="5" name="矩形: 圆角 11"/>
          <p:cNvSpPr/>
          <p:nvPr>
            <p:custDataLst>
              <p:tags r:id="rId7"/>
            </p:custDataLst>
          </p:nvPr>
        </p:nvSpPr>
        <p:spPr>
          <a:xfrm rot="5112126" flipH="1">
            <a:off x="3759835" y="3498215"/>
            <a:ext cx="1043940" cy="459740"/>
          </a:xfrm>
          <a:prstGeom prst="roundRect">
            <a:avLst>
              <a:gd name="adj" fmla="val 50000"/>
            </a:avLst>
          </a:prstGeom>
          <a:solidFill>
            <a:srgbClr val="EF9253">
              <a:alpha val="82000"/>
            </a:srgbClr>
          </a:solidFill>
          <a:ln>
            <a:noFill/>
          </a:ln>
        </p:spPr>
        <p:style>
          <a:lnRef idx="2">
            <a:srgbClr val="EF9253">
              <a:shade val="50000"/>
            </a:srgbClr>
          </a:lnRef>
          <a:fillRef idx="1">
            <a:srgbClr val="EF9253"/>
          </a:fillRef>
          <a:effectRef idx="0">
            <a:srgbClr val="EF9253"/>
          </a:effectRef>
          <a:fontRef idx="minor">
            <a:sysClr val="window" lastClr="FFFFFF"/>
          </a:fontRef>
        </p:style>
        <p:txBody>
          <a:bodyPr rtlCol="0" anchor="ctr"/>
          <a:p>
            <a:pPr algn="ctr"/>
            <a:endParaRPr lang="zh-CN" altLang="en-US"/>
          </a:p>
        </p:txBody>
      </p:sp>
      <p:sp>
        <p:nvSpPr>
          <p:cNvPr id="13" name="矩形: 圆角 12"/>
          <p:cNvSpPr/>
          <p:nvPr>
            <p:custDataLst>
              <p:tags r:id="rId8"/>
            </p:custDataLst>
          </p:nvPr>
        </p:nvSpPr>
        <p:spPr>
          <a:xfrm rot="94206">
            <a:off x="3445510" y="3180715"/>
            <a:ext cx="1043940" cy="454025"/>
          </a:xfrm>
          <a:prstGeom prst="roundRect">
            <a:avLst>
              <a:gd name="adj" fmla="val 50000"/>
            </a:avLst>
          </a:prstGeom>
          <a:solidFill>
            <a:srgbClr val="EF9253">
              <a:alpha val="82000"/>
            </a:srgbClr>
          </a:solidFill>
          <a:ln>
            <a:noFill/>
          </a:ln>
        </p:spPr>
        <p:style>
          <a:lnRef idx="2">
            <a:srgbClr val="EF9253">
              <a:shade val="50000"/>
            </a:srgbClr>
          </a:lnRef>
          <a:fillRef idx="1">
            <a:srgbClr val="EF9253"/>
          </a:fillRef>
          <a:effectRef idx="0">
            <a:srgbClr val="EF9253"/>
          </a:effectRef>
          <a:fontRef idx="minor">
            <a:sysClr val="window" lastClr="FFFFFF"/>
          </a:fontRef>
        </p:style>
        <p:txBody>
          <a:bodyPr rtlCol="0" anchor="ctr"/>
          <a:p>
            <a:pPr algn="ctr"/>
            <a:endParaRPr lang="zh-CN" altLang="en-US" dirty="0"/>
          </a:p>
        </p:txBody>
      </p:sp>
      <p:sp>
        <p:nvSpPr>
          <p:cNvPr id="8" name="圆: 空心 25"/>
          <p:cNvSpPr/>
          <p:nvPr>
            <p:custDataLst>
              <p:tags r:id="rId9"/>
            </p:custDataLst>
          </p:nvPr>
        </p:nvSpPr>
        <p:spPr>
          <a:xfrm rot="775609">
            <a:off x="4070350" y="3234055"/>
            <a:ext cx="374015" cy="374015"/>
          </a:xfrm>
          <a:prstGeom prst="donut">
            <a:avLst>
              <a:gd name="adj" fmla="val 12879"/>
            </a:avLst>
          </a:prstGeom>
          <a:solidFill>
            <a:srgbClr val="EF9253">
              <a:lumMod val="75000"/>
            </a:srgbClr>
          </a:solidFill>
          <a:ln>
            <a:noFill/>
          </a:ln>
        </p:spPr>
        <p:style>
          <a:lnRef idx="2">
            <a:srgbClr val="EF9253">
              <a:shade val="50000"/>
            </a:srgbClr>
          </a:lnRef>
          <a:fillRef idx="1">
            <a:srgbClr val="EF9253"/>
          </a:fillRef>
          <a:effectRef idx="0">
            <a:srgbClr val="EF9253"/>
          </a:effectRef>
          <a:fontRef idx="minor">
            <a:sysClr val="window" lastClr="FFFFFF"/>
          </a:fontRef>
        </p:style>
        <p:txBody>
          <a:bodyPr rtlCol="0" anchor="ctr"/>
          <a:p>
            <a:pPr algn="ctr"/>
            <a:endParaRPr lang="zh-CN" altLang="en-US">
              <a:solidFill>
                <a:sysClr val="windowText" lastClr="000000"/>
              </a:solidFill>
            </a:endParaRPr>
          </a:p>
        </p:txBody>
      </p:sp>
      <p:sp>
        <p:nvSpPr>
          <p:cNvPr id="14" name="文本框 13"/>
          <p:cNvSpPr txBox="1"/>
          <p:nvPr>
            <p:custDataLst>
              <p:tags r:id="rId10"/>
            </p:custDataLst>
          </p:nvPr>
        </p:nvSpPr>
        <p:spPr>
          <a:xfrm>
            <a:off x="4050030" y="3223260"/>
            <a:ext cx="497205" cy="368300"/>
          </a:xfrm>
          <a:prstGeom prst="rect">
            <a:avLst/>
          </a:prstGeom>
          <a:noFill/>
          <a:ln>
            <a:noFill/>
          </a:ln>
        </p:spPr>
        <p:txBody>
          <a:bodyPr wrap="square" rtlCol="0">
            <a:spAutoFit/>
          </a:bodyPr>
          <a:p>
            <a:r>
              <a:rPr lang="en-US" altLang="zh-CN" dirty="0">
                <a:solidFill>
                  <a:srgbClr val="EF9253">
                    <a:lumMod val="75000"/>
                  </a:srgbClr>
                </a:solidFill>
              </a:rPr>
              <a:t>02</a:t>
            </a:r>
            <a:endParaRPr lang="zh-CN" altLang="en-US" dirty="0">
              <a:solidFill>
                <a:srgbClr val="EF9253">
                  <a:lumMod val="75000"/>
                </a:srgbClr>
              </a:solidFill>
            </a:endParaRPr>
          </a:p>
        </p:txBody>
      </p:sp>
      <p:sp>
        <p:nvSpPr>
          <p:cNvPr id="19" name="矩形: 圆角 14"/>
          <p:cNvSpPr/>
          <p:nvPr>
            <p:custDataLst>
              <p:tags r:id="rId11"/>
            </p:custDataLst>
          </p:nvPr>
        </p:nvSpPr>
        <p:spPr>
          <a:xfrm rot="18927820">
            <a:off x="3792220" y="3031490"/>
            <a:ext cx="2527300" cy="509905"/>
          </a:xfrm>
          <a:prstGeom prst="roundRect">
            <a:avLst>
              <a:gd name="adj" fmla="val 50000"/>
            </a:avLst>
          </a:prstGeom>
          <a:solidFill>
            <a:srgbClr val="70AD47">
              <a:alpha val="76000"/>
            </a:srgbClr>
          </a:solidFill>
          <a:ln>
            <a:noFill/>
          </a:ln>
        </p:spPr>
        <p:style>
          <a:lnRef idx="2">
            <a:srgbClr val="70AD47">
              <a:shade val="50000"/>
            </a:srgbClr>
          </a:lnRef>
          <a:fillRef idx="1">
            <a:srgbClr val="70AD47"/>
          </a:fillRef>
          <a:effectRef idx="0">
            <a:srgbClr val="70AD47"/>
          </a:effectRef>
          <a:fontRef idx="minor">
            <a:sysClr val="window" lastClr="FFFFFF"/>
          </a:fontRef>
        </p:style>
        <p:txBody>
          <a:bodyPr rtlCol="0" anchor="ctr"/>
          <a:p>
            <a:pPr algn="ctr"/>
            <a:endParaRPr lang="zh-CN" altLang="en-US"/>
          </a:p>
        </p:txBody>
      </p:sp>
      <p:sp>
        <p:nvSpPr>
          <p:cNvPr id="20" name="矩形: 圆角 15"/>
          <p:cNvSpPr/>
          <p:nvPr>
            <p:custDataLst>
              <p:tags r:id="rId12"/>
            </p:custDataLst>
          </p:nvPr>
        </p:nvSpPr>
        <p:spPr>
          <a:xfrm rot="5112126" flipH="1">
            <a:off x="5315585" y="2584450"/>
            <a:ext cx="1043940" cy="459740"/>
          </a:xfrm>
          <a:prstGeom prst="roundRect">
            <a:avLst>
              <a:gd name="adj" fmla="val 50000"/>
            </a:avLst>
          </a:prstGeom>
          <a:solidFill>
            <a:srgbClr val="70AD47">
              <a:alpha val="82000"/>
            </a:srgbClr>
          </a:solidFill>
          <a:ln>
            <a:noFill/>
          </a:ln>
        </p:spPr>
        <p:style>
          <a:lnRef idx="2">
            <a:srgbClr val="70AD47">
              <a:shade val="50000"/>
            </a:srgbClr>
          </a:lnRef>
          <a:fillRef idx="1">
            <a:srgbClr val="70AD47"/>
          </a:fillRef>
          <a:effectRef idx="0">
            <a:srgbClr val="70AD47"/>
          </a:effectRef>
          <a:fontRef idx="minor">
            <a:sysClr val="window" lastClr="FFFFFF"/>
          </a:fontRef>
        </p:style>
        <p:txBody>
          <a:bodyPr rtlCol="0" anchor="ctr"/>
          <a:p>
            <a:pPr algn="ctr"/>
            <a:endParaRPr lang="zh-CN" altLang="en-US"/>
          </a:p>
        </p:txBody>
      </p:sp>
      <p:sp>
        <p:nvSpPr>
          <p:cNvPr id="21" name="矩形: 圆角 16"/>
          <p:cNvSpPr/>
          <p:nvPr>
            <p:custDataLst>
              <p:tags r:id="rId13"/>
            </p:custDataLst>
          </p:nvPr>
        </p:nvSpPr>
        <p:spPr>
          <a:xfrm rot="94206">
            <a:off x="5001260" y="2266950"/>
            <a:ext cx="1043940" cy="454025"/>
          </a:xfrm>
          <a:prstGeom prst="roundRect">
            <a:avLst>
              <a:gd name="adj" fmla="val 50000"/>
            </a:avLst>
          </a:prstGeom>
          <a:solidFill>
            <a:srgbClr val="70AD47">
              <a:alpha val="82000"/>
            </a:srgbClr>
          </a:solidFill>
          <a:ln>
            <a:noFill/>
          </a:ln>
        </p:spPr>
        <p:style>
          <a:lnRef idx="2">
            <a:srgbClr val="70AD47">
              <a:shade val="50000"/>
            </a:srgbClr>
          </a:lnRef>
          <a:fillRef idx="1">
            <a:srgbClr val="70AD47"/>
          </a:fillRef>
          <a:effectRef idx="0">
            <a:srgbClr val="70AD47"/>
          </a:effectRef>
          <a:fontRef idx="minor">
            <a:sysClr val="window" lastClr="FFFFFF"/>
          </a:fontRef>
        </p:style>
        <p:txBody>
          <a:bodyPr rtlCol="0" anchor="ctr"/>
          <a:p>
            <a:pPr algn="ctr"/>
            <a:endParaRPr lang="zh-CN" altLang="en-US" dirty="0"/>
          </a:p>
        </p:txBody>
      </p:sp>
      <p:sp>
        <p:nvSpPr>
          <p:cNvPr id="22" name="圆: 空心 26"/>
          <p:cNvSpPr/>
          <p:nvPr>
            <p:custDataLst>
              <p:tags r:id="rId14"/>
            </p:custDataLst>
          </p:nvPr>
        </p:nvSpPr>
        <p:spPr>
          <a:xfrm rot="775609">
            <a:off x="5627370" y="2319655"/>
            <a:ext cx="374015" cy="374015"/>
          </a:xfrm>
          <a:prstGeom prst="donut">
            <a:avLst>
              <a:gd name="adj" fmla="val 12879"/>
            </a:avLst>
          </a:prstGeom>
          <a:solidFill>
            <a:srgbClr val="70AD47">
              <a:lumMod val="75000"/>
            </a:srgbClr>
          </a:solidFill>
          <a:ln>
            <a:noFill/>
          </a:ln>
        </p:spPr>
        <p:style>
          <a:lnRef idx="2">
            <a:srgbClr val="70AD47">
              <a:shade val="50000"/>
            </a:srgbClr>
          </a:lnRef>
          <a:fillRef idx="1">
            <a:srgbClr val="70AD47"/>
          </a:fillRef>
          <a:effectRef idx="0">
            <a:srgbClr val="70AD47"/>
          </a:effectRef>
          <a:fontRef idx="minor">
            <a:sysClr val="window" lastClr="FFFFFF"/>
          </a:fontRef>
        </p:style>
        <p:txBody>
          <a:bodyPr rtlCol="0" anchor="ctr"/>
          <a:p>
            <a:pPr algn="ctr"/>
            <a:endParaRPr lang="zh-CN" altLang="en-US">
              <a:solidFill>
                <a:sysClr val="windowText" lastClr="000000"/>
              </a:solidFill>
            </a:endParaRPr>
          </a:p>
        </p:txBody>
      </p:sp>
      <p:sp>
        <p:nvSpPr>
          <p:cNvPr id="24" name="文本框 23"/>
          <p:cNvSpPr txBox="1"/>
          <p:nvPr>
            <p:custDataLst>
              <p:tags r:id="rId15"/>
            </p:custDataLst>
          </p:nvPr>
        </p:nvSpPr>
        <p:spPr>
          <a:xfrm>
            <a:off x="5610225" y="2309495"/>
            <a:ext cx="448310" cy="368300"/>
          </a:xfrm>
          <a:prstGeom prst="rect">
            <a:avLst/>
          </a:prstGeom>
          <a:noFill/>
          <a:ln>
            <a:noFill/>
          </a:ln>
        </p:spPr>
        <p:txBody>
          <a:bodyPr wrap="square" rtlCol="0">
            <a:spAutoFit/>
          </a:bodyPr>
          <a:p>
            <a:r>
              <a:rPr lang="en-US" altLang="zh-CN" dirty="0">
                <a:solidFill>
                  <a:srgbClr val="70AD47">
                    <a:lumMod val="75000"/>
                  </a:srgbClr>
                </a:solidFill>
              </a:rPr>
              <a:t>03</a:t>
            </a:r>
            <a:endParaRPr lang="zh-CN" altLang="en-US" dirty="0">
              <a:solidFill>
                <a:srgbClr val="70AD47">
                  <a:lumMod val="75000"/>
                </a:srgbClr>
              </a:solidFill>
            </a:endParaRPr>
          </a:p>
        </p:txBody>
      </p:sp>
      <p:sp>
        <p:nvSpPr>
          <p:cNvPr id="25" name="矩形: 圆角 18"/>
          <p:cNvSpPr/>
          <p:nvPr>
            <p:custDataLst>
              <p:tags r:id="rId16"/>
            </p:custDataLst>
          </p:nvPr>
        </p:nvSpPr>
        <p:spPr>
          <a:xfrm rot="18927820">
            <a:off x="5334000" y="2117725"/>
            <a:ext cx="2527300" cy="509905"/>
          </a:xfrm>
          <a:prstGeom prst="roundRect">
            <a:avLst>
              <a:gd name="adj" fmla="val 50000"/>
            </a:avLst>
          </a:prstGeom>
          <a:solidFill>
            <a:srgbClr val="FFC000">
              <a:alpha val="76000"/>
            </a:srgbClr>
          </a:solidFill>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a:p>
        </p:txBody>
      </p:sp>
      <p:sp>
        <p:nvSpPr>
          <p:cNvPr id="35" name="矩形: 圆角 19"/>
          <p:cNvSpPr/>
          <p:nvPr>
            <p:custDataLst>
              <p:tags r:id="rId17"/>
            </p:custDataLst>
          </p:nvPr>
        </p:nvSpPr>
        <p:spPr>
          <a:xfrm rot="5112126" flipH="1">
            <a:off x="6857365" y="1670685"/>
            <a:ext cx="1043940" cy="459740"/>
          </a:xfrm>
          <a:prstGeom prst="roundRect">
            <a:avLst>
              <a:gd name="adj" fmla="val 50000"/>
            </a:avLst>
          </a:prstGeom>
          <a:solidFill>
            <a:srgbClr val="FFC000">
              <a:alpha val="82000"/>
            </a:srgbClr>
          </a:solidFill>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a:p>
        </p:txBody>
      </p:sp>
      <p:sp>
        <p:nvSpPr>
          <p:cNvPr id="36" name="矩形: 圆角 20"/>
          <p:cNvSpPr/>
          <p:nvPr>
            <p:custDataLst>
              <p:tags r:id="rId18"/>
            </p:custDataLst>
          </p:nvPr>
        </p:nvSpPr>
        <p:spPr>
          <a:xfrm rot="94206">
            <a:off x="6543040" y="1353185"/>
            <a:ext cx="1043940" cy="454025"/>
          </a:xfrm>
          <a:prstGeom prst="roundRect">
            <a:avLst>
              <a:gd name="adj" fmla="val 50000"/>
            </a:avLst>
          </a:prstGeom>
          <a:solidFill>
            <a:srgbClr val="FFC000">
              <a:alpha val="82000"/>
            </a:srgbClr>
          </a:solidFill>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dirty="0"/>
          </a:p>
        </p:txBody>
      </p:sp>
      <p:sp>
        <p:nvSpPr>
          <p:cNvPr id="37" name="圆: 空心 27"/>
          <p:cNvSpPr/>
          <p:nvPr>
            <p:custDataLst>
              <p:tags r:id="rId19"/>
            </p:custDataLst>
          </p:nvPr>
        </p:nvSpPr>
        <p:spPr>
          <a:xfrm rot="775609">
            <a:off x="7172960" y="1401445"/>
            <a:ext cx="374015" cy="374015"/>
          </a:xfrm>
          <a:prstGeom prst="donut">
            <a:avLst>
              <a:gd name="adj" fmla="val 12879"/>
            </a:avLst>
          </a:prstGeom>
          <a:solidFill>
            <a:srgbClr val="FFC000">
              <a:lumMod val="75000"/>
            </a:srgbClr>
          </a:solidFill>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a:solidFill>
                <a:sysClr val="windowText" lastClr="000000"/>
              </a:solidFill>
            </a:endParaRPr>
          </a:p>
        </p:txBody>
      </p:sp>
      <p:sp>
        <p:nvSpPr>
          <p:cNvPr id="38" name="文本框 37"/>
          <p:cNvSpPr txBox="1"/>
          <p:nvPr>
            <p:custDataLst>
              <p:tags r:id="rId20"/>
            </p:custDataLst>
          </p:nvPr>
        </p:nvSpPr>
        <p:spPr>
          <a:xfrm>
            <a:off x="7155180" y="1395730"/>
            <a:ext cx="448310" cy="368300"/>
          </a:xfrm>
          <a:prstGeom prst="rect">
            <a:avLst/>
          </a:prstGeom>
          <a:noFill/>
          <a:ln>
            <a:noFill/>
          </a:ln>
        </p:spPr>
        <p:txBody>
          <a:bodyPr wrap="square" rtlCol="0">
            <a:spAutoFit/>
          </a:bodyPr>
          <a:p>
            <a:r>
              <a:rPr lang="en-US" altLang="zh-CN" dirty="0">
                <a:solidFill>
                  <a:srgbClr val="FFC000">
                    <a:lumMod val="75000"/>
                  </a:srgbClr>
                </a:solidFill>
              </a:rPr>
              <a:t>04</a:t>
            </a:r>
            <a:endParaRPr lang="zh-CN" altLang="en-US" dirty="0">
              <a:solidFill>
                <a:srgbClr val="FFC000">
                  <a:lumMod val="75000"/>
                </a:srgbClr>
              </a:solidFill>
            </a:endParaRPr>
          </a:p>
        </p:txBody>
      </p:sp>
      <p:sp>
        <p:nvSpPr>
          <p:cNvPr id="39" name="文本框 38"/>
          <p:cNvSpPr txBox="1"/>
          <p:nvPr>
            <p:custDataLst>
              <p:tags r:id="rId21"/>
            </p:custDataLst>
          </p:nvPr>
        </p:nvSpPr>
        <p:spPr>
          <a:xfrm>
            <a:off x="2802890" y="5531485"/>
            <a:ext cx="5050155" cy="645160"/>
          </a:xfrm>
          <a:prstGeom prst="rect">
            <a:avLst/>
          </a:prstGeom>
          <a:noFill/>
        </p:spPr>
        <p:txBody>
          <a:bodyPr wrap="square" rtlCol="0">
            <a:spAutoFit/>
          </a:bodyPr>
          <a:p>
            <a:r>
              <a:rPr lang="zh-CN" altLang="en-US" dirty="0"/>
              <a:t>（1）《中华人民共和国公司登记管理条例》，多在申请办理营业执照时使用。</a:t>
            </a:r>
            <a:endParaRPr lang="zh-CN" altLang="en-US" dirty="0"/>
          </a:p>
        </p:txBody>
      </p:sp>
      <p:sp>
        <p:nvSpPr>
          <p:cNvPr id="40" name="文本框 39"/>
          <p:cNvSpPr txBox="1"/>
          <p:nvPr>
            <p:custDataLst>
              <p:tags r:id="rId22"/>
            </p:custDataLst>
          </p:nvPr>
        </p:nvSpPr>
        <p:spPr>
          <a:xfrm>
            <a:off x="4352290" y="4528820"/>
            <a:ext cx="5144770" cy="922020"/>
          </a:xfrm>
          <a:prstGeom prst="rect">
            <a:avLst/>
          </a:prstGeom>
          <a:noFill/>
        </p:spPr>
        <p:txBody>
          <a:bodyPr wrap="square" rtlCol="0">
            <a:spAutoFit/>
          </a:bodyPr>
          <a:p>
            <a:r>
              <a:rPr lang="zh-CN" altLang="en-US" dirty="0"/>
              <a:t>（2）《中华人民共和国企业法人登记管理条例》，多在申请办理营业执照时使用，可重点掌握开业注册登记收费标准。</a:t>
            </a:r>
            <a:endParaRPr lang="zh-CN" altLang="en-US" dirty="0"/>
          </a:p>
        </p:txBody>
      </p:sp>
      <p:sp>
        <p:nvSpPr>
          <p:cNvPr id="41" name="文本框 40"/>
          <p:cNvSpPr txBox="1"/>
          <p:nvPr>
            <p:custDataLst>
              <p:tags r:id="rId23"/>
            </p:custDataLst>
          </p:nvPr>
        </p:nvSpPr>
        <p:spPr>
          <a:xfrm>
            <a:off x="5989320" y="3571875"/>
            <a:ext cx="4613910" cy="645160"/>
          </a:xfrm>
          <a:prstGeom prst="rect">
            <a:avLst/>
          </a:prstGeom>
          <a:noFill/>
        </p:spPr>
        <p:txBody>
          <a:bodyPr wrap="square" rtlCol="0">
            <a:spAutoFit/>
          </a:bodyPr>
          <a:p>
            <a:r>
              <a:rPr lang="zh-CN" altLang="en-US" dirty="0"/>
              <a:t>（3）《中华人民共和国企业名称登记管理规定》，多在申请办理营业执照前使用。</a:t>
            </a:r>
            <a:endParaRPr lang="zh-CN" altLang="en-US" dirty="0"/>
          </a:p>
        </p:txBody>
      </p:sp>
      <p:sp>
        <p:nvSpPr>
          <p:cNvPr id="42" name="文本框 41"/>
          <p:cNvSpPr txBox="1"/>
          <p:nvPr>
            <p:custDataLst>
              <p:tags r:id="rId24"/>
            </p:custDataLst>
          </p:nvPr>
        </p:nvSpPr>
        <p:spPr>
          <a:xfrm>
            <a:off x="7430135" y="2658110"/>
            <a:ext cx="4068445" cy="645160"/>
          </a:xfrm>
          <a:prstGeom prst="rect">
            <a:avLst/>
          </a:prstGeom>
          <a:noFill/>
        </p:spPr>
        <p:txBody>
          <a:bodyPr wrap="square" rtlCol="0">
            <a:spAutoFit/>
          </a:bodyPr>
          <a:p>
            <a:r>
              <a:rPr lang="zh-CN" altLang="en-US" dirty="0"/>
              <a:t>（4）《税务登记管理办法》，对开办税务登记及变更等有明确规定。</a:t>
            </a:r>
            <a:endParaRPr lang="zh-CN" altLang="en-US" dirty="0"/>
          </a:p>
        </p:txBody>
      </p:sp>
      <p:sp>
        <p:nvSpPr>
          <p:cNvPr id="43" name="矩形: 圆角 40"/>
          <p:cNvSpPr/>
          <p:nvPr>
            <p:custDataLst>
              <p:tags r:id="rId25"/>
            </p:custDataLst>
          </p:nvPr>
        </p:nvSpPr>
        <p:spPr>
          <a:xfrm rot="2597225" flipH="1">
            <a:off x="2605820" y="5623694"/>
            <a:ext cx="201675" cy="88807"/>
          </a:xfrm>
          <a:prstGeom prst="roundRect">
            <a:avLst>
              <a:gd name="adj" fmla="val 50000"/>
            </a:avLst>
          </a:prstGeom>
          <a:solidFill>
            <a:srgbClr val="788DA8">
              <a:alpha val="82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a:p>
        </p:txBody>
      </p:sp>
      <p:sp>
        <p:nvSpPr>
          <p:cNvPr id="44" name="矩形: 圆角 41"/>
          <p:cNvSpPr/>
          <p:nvPr>
            <p:custDataLst>
              <p:tags r:id="rId26"/>
            </p:custDataLst>
          </p:nvPr>
        </p:nvSpPr>
        <p:spPr>
          <a:xfrm rot="19179305">
            <a:off x="2603464" y="5710839"/>
            <a:ext cx="201674" cy="87756"/>
          </a:xfrm>
          <a:prstGeom prst="roundRect">
            <a:avLst>
              <a:gd name="adj" fmla="val 50000"/>
            </a:avLst>
          </a:prstGeom>
          <a:solidFill>
            <a:srgbClr val="788DA8">
              <a:alpha val="82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dirty="0"/>
          </a:p>
        </p:txBody>
      </p:sp>
      <p:sp>
        <p:nvSpPr>
          <p:cNvPr id="45" name="矩形: 圆角 43"/>
          <p:cNvSpPr/>
          <p:nvPr>
            <p:custDataLst>
              <p:tags r:id="rId27"/>
            </p:custDataLst>
          </p:nvPr>
        </p:nvSpPr>
        <p:spPr>
          <a:xfrm rot="2597225" flipH="1">
            <a:off x="4147724" y="4647887"/>
            <a:ext cx="201675" cy="88807"/>
          </a:xfrm>
          <a:prstGeom prst="roundRect">
            <a:avLst>
              <a:gd name="adj" fmla="val 50000"/>
            </a:avLst>
          </a:prstGeom>
          <a:solidFill>
            <a:srgbClr val="EF9253">
              <a:alpha val="82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a:p>
        </p:txBody>
      </p:sp>
      <p:sp>
        <p:nvSpPr>
          <p:cNvPr id="46" name="矩形: 圆角 44"/>
          <p:cNvSpPr/>
          <p:nvPr>
            <p:custDataLst>
              <p:tags r:id="rId28"/>
            </p:custDataLst>
          </p:nvPr>
        </p:nvSpPr>
        <p:spPr>
          <a:xfrm rot="19179305">
            <a:off x="4145368" y="4735032"/>
            <a:ext cx="201674" cy="87756"/>
          </a:xfrm>
          <a:prstGeom prst="roundRect">
            <a:avLst>
              <a:gd name="adj" fmla="val 50000"/>
            </a:avLst>
          </a:prstGeom>
          <a:solidFill>
            <a:srgbClr val="EF9253">
              <a:alpha val="82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dirty="0"/>
          </a:p>
        </p:txBody>
      </p:sp>
      <p:sp>
        <p:nvSpPr>
          <p:cNvPr id="47" name="矩形: 圆角 45"/>
          <p:cNvSpPr/>
          <p:nvPr>
            <p:custDataLst>
              <p:tags r:id="rId29"/>
            </p:custDataLst>
          </p:nvPr>
        </p:nvSpPr>
        <p:spPr>
          <a:xfrm rot="2597225" flipH="1">
            <a:off x="5785839" y="3664523"/>
            <a:ext cx="201675" cy="88807"/>
          </a:xfrm>
          <a:prstGeom prst="roundRect">
            <a:avLst>
              <a:gd name="adj" fmla="val 50000"/>
            </a:avLst>
          </a:prstGeom>
          <a:solidFill>
            <a:srgbClr val="70AD47">
              <a:alpha val="82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a:p>
        </p:txBody>
      </p:sp>
      <p:sp>
        <p:nvSpPr>
          <p:cNvPr id="48" name="矩形: 圆角 46"/>
          <p:cNvSpPr/>
          <p:nvPr>
            <p:custDataLst>
              <p:tags r:id="rId30"/>
            </p:custDataLst>
          </p:nvPr>
        </p:nvSpPr>
        <p:spPr>
          <a:xfrm rot="19179305">
            <a:off x="5783483" y="3751668"/>
            <a:ext cx="201674" cy="87756"/>
          </a:xfrm>
          <a:prstGeom prst="roundRect">
            <a:avLst>
              <a:gd name="adj" fmla="val 50000"/>
            </a:avLst>
          </a:prstGeom>
          <a:solidFill>
            <a:srgbClr val="70AD47">
              <a:alpha val="82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dirty="0"/>
          </a:p>
        </p:txBody>
      </p:sp>
      <p:sp>
        <p:nvSpPr>
          <p:cNvPr id="49" name="矩形: 圆角 47"/>
          <p:cNvSpPr/>
          <p:nvPr>
            <p:custDataLst>
              <p:tags r:id="rId31"/>
            </p:custDataLst>
          </p:nvPr>
        </p:nvSpPr>
        <p:spPr>
          <a:xfrm rot="2597225" flipH="1">
            <a:off x="7219466" y="2780496"/>
            <a:ext cx="201675" cy="88807"/>
          </a:xfrm>
          <a:prstGeom prst="roundRect">
            <a:avLst>
              <a:gd name="adj" fmla="val 50000"/>
            </a:avLst>
          </a:prstGeom>
          <a:solidFill>
            <a:srgbClr val="FFC000">
              <a:alpha val="82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a:p>
        </p:txBody>
      </p:sp>
      <p:sp>
        <p:nvSpPr>
          <p:cNvPr id="50" name="矩形: 圆角 48"/>
          <p:cNvSpPr/>
          <p:nvPr>
            <p:custDataLst>
              <p:tags r:id="rId32"/>
            </p:custDataLst>
          </p:nvPr>
        </p:nvSpPr>
        <p:spPr>
          <a:xfrm rot="19179305">
            <a:off x="7217110" y="2867641"/>
            <a:ext cx="201674" cy="87756"/>
          </a:xfrm>
          <a:prstGeom prst="roundRect">
            <a:avLst>
              <a:gd name="adj" fmla="val 50000"/>
            </a:avLst>
          </a:prstGeom>
          <a:solidFill>
            <a:srgbClr val="FFC000">
              <a:alpha val="82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dirty="0"/>
          </a:p>
        </p:txBody>
      </p:sp>
      <p:sp>
        <p:nvSpPr>
          <p:cNvPr id="51" name="文本框 50"/>
          <p:cNvSpPr txBox="1"/>
          <p:nvPr>
            <p:custDataLst>
              <p:tags r:id="rId33"/>
            </p:custDataLst>
          </p:nvPr>
        </p:nvSpPr>
        <p:spPr>
          <a:xfrm>
            <a:off x="649605" y="616585"/>
            <a:ext cx="5967095" cy="647700"/>
          </a:xfrm>
          <a:prstGeom prst="rect">
            <a:avLst/>
          </a:prstGeom>
          <a:noFill/>
        </p:spPr>
        <p:txBody>
          <a:bodyPr wrap="square" lIns="90170" tIns="46990" rIns="90170" bIns="46990" rtlCol="0">
            <a:spAutoFit/>
          </a:bodyPr>
          <a:p>
            <a:pPr marL="0" indent="0" algn="l">
              <a:lnSpc>
                <a:spcPct val="100000"/>
              </a:lnSpc>
              <a:spcBef>
                <a:spcPts val="0"/>
              </a:spcBef>
              <a:spcAft>
                <a:spcPts val="0"/>
              </a:spcAft>
              <a:buSzPct val="100000"/>
            </a:pPr>
            <a:r>
              <a:rPr lang="zh-CN" altLang="en-US" sz="3600" b="1" spc="300">
                <a:solidFill>
                  <a:sysClr val="windowText" lastClr="000000">
                    <a:lumMod val="85000"/>
                    <a:lumOff val="15000"/>
                  </a:sysClr>
                </a:solidFill>
                <a:latin typeface="Arial" panose="020B0604020202020204" pitchFamily="34" charset="0"/>
                <a:ea typeface="微软雅黑" panose="020B0503020204020204" charset="-122"/>
              </a:rPr>
              <a:t>（三）办事指南</a:t>
            </a:r>
            <a:endParaRPr lang="zh-CN" altLang="en-US" sz="36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2" name="文本框 51"/>
          <p:cNvSpPr txBox="1"/>
          <p:nvPr>
            <p:custDataLst>
              <p:tags r:id="rId34"/>
            </p:custDataLst>
          </p:nvPr>
        </p:nvSpPr>
        <p:spPr>
          <a:xfrm>
            <a:off x="868680" y="1399540"/>
            <a:ext cx="4632960" cy="330200"/>
          </a:xfrm>
          <a:prstGeom prst="rect">
            <a:avLst/>
          </a:prstGeom>
          <a:noFill/>
        </p:spPr>
        <p:txBody>
          <a:bodyPr wrap="square" lIns="90170" tIns="46990" rIns="90170" bIns="46990" rtlCol="0" anchor="t">
            <a:spAutoFit/>
          </a:bodyPr>
          <a:lstStyle>
            <a:defPPr>
              <a:defRPr lang="zh-CN"/>
            </a:defPPr>
            <a:lvl1pPr fontAlgn="auto">
              <a:lnSpc>
                <a:spcPct val="130000"/>
              </a:lnSpc>
              <a:spcAft>
                <a:spcPts val="1000"/>
              </a:spcAft>
              <a:defRPr sz="1600" spc="150"/>
            </a:lvl1pPr>
          </a:lstStyle>
          <a:p>
            <a:pPr marL="0" lvl="0" indent="0" algn="l">
              <a:lnSpc>
                <a:spcPct val="110000"/>
              </a:lnSpc>
              <a:spcBef>
                <a:spcPts val="0"/>
              </a:spcBef>
              <a:spcAft>
                <a:spcPts val="200"/>
              </a:spcAft>
              <a:buSzPct val="100000"/>
            </a:pPr>
            <a:r>
              <a:rPr lang="zh-CN" altLang="en-US" sz="1400">
                <a:solidFill>
                  <a:sysClr val="windowText" lastClr="000000">
                    <a:lumMod val="75000"/>
                    <a:lumOff val="25000"/>
                  </a:sysClr>
                </a:solidFill>
                <a:latin typeface="Arial" panose="020B0604020202020204" pitchFamily="34" charset="0"/>
                <a:ea typeface="微软雅黑" panose="020B0503020204020204" charset="-122"/>
              </a:rPr>
              <a:t>与创办企业相关的有关条例和规章如下。</a:t>
            </a:r>
            <a:endParaRPr lang="zh-CN" altLang="en-US" sz="1400">
              <a:solidFill>
                <a:sysClr val="windowText" lastClr="000000">
                  <a:lumMod val="75000"/>
                  <a:lumOff val="25000"/>
                </a:sysClr>
              </a:solidFill>
              <a:latin typeface="Arial" panose="020B0604020202020204" pitchFamily="34" charset="0"/>
              <a:ea typeface="微软雅黑" panose="020B0503020204020204" charset="-122"/>
            </a:endParaRPr>
          </a:p>
        </p:txBody>
      </p:sp>
    </p:spTree>
    <p:custDataLst>
      <p:tags r:id="rId3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1" name="Rectangle 67"/>
          <p:cNvSpPr>
            <a:spLocks noChangeArrowheads="1"/>
          </p:cNvSpPr>
          <p:nvPr/>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sp>
        <p:nvSpPr>
          <p:cNvPr id="12" name="文本框 11"/>
          <p:cNvSpPr txBox="1"/>
          <p:nvPr/>
        </p:nvSpPr>
        <p:spPr>
          <a:xfrm>
            <a:off x="526834" y="1217184"/>
            <a:ext cx="5070892" cy="92333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9" name="文本框 18"/>
          <p:cNvSpPr txBox="1"/>
          <p:nvPr/>
        </p:nvSpPr>
        <p:spPr>
          <a:xfrm>
            <a:off x="865059" y="2212288"/>
            <a:ext cx="5351574" cy="1107996"/>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谢谢您的观看</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20" name="文本框 19"/>
          <p:cNvSpPr txBox="1"/>
          <p:nvPr/>
        </p:nvSpPr>
        <p:spPr>
          <a:xfrm>
            <a:off x="623180" y="6180495"/>
            <a:ext cx="4837820" cy="338554"/>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21" name="矩形 20"/>
          <p:cNvSpPr/>
          <p:nvPr/>
        </p:nvSpPr>
        <p:spPr>
          <a:xfrm>
            <a:off x="569774" y="3365738"/>
            <a:ext cx="5724644" cy="47297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dirty="0">
                <a:solidFill>
                  <a:schemeClr val="bg1"/>
                </a:solidFill>
                <a:latin typeface="Noto Sans S Chinese Bold" panose="020B0800000000000000" pitchFamily="34" charset="-122"/>
                <a:ea typeface="Noto Sans S Chinese Bold" panose="020B0800000000000000" pitchFamily="34" charset="-122"/>
              </a:rPr>
              <a:t>Far </a:t>
            </a:r>
            <a:r>
              <a:rPr lang="en-US" altLang="zh-CN" sz="1200" dirty="0" err="1">
                <a:solidFill>
                  <a:schemeClr val="bg1"/>
                </a:solidFill>
                <a:latin typeface="Noto Sans S Chinese Bold" panose="020B0800000000000000" pitchFamily="34" charset="-122"/>
                <a:ea typeface="Noto Sans S Chinese Bold" panose="020B0800000000000000" pitchFamily="34" charset="-122"/>
              </a:rPr>
              <a:t>far</a:t>
            </a:r>
            <a:r>
              <a:rPr lang="en-US" altLang="zh-CN" sz="1200" dirty="0">
                <a:solidFill>
                  <a:schemeClr val="bg1"/>
                </a:solidFill>
                <a:latin typeface="Noto Sans S Chinese Bold" panose="020B0800000000000000" pitchFamily="34" charset="-122"/>
                <a:ea typeface="Noto Sans S Chinese Bold" panose="020B0800000000000000" pitchFamily="34" charset="-122"/>
              </a:rPr>
              <a:t> away, behind the word mountains, far from the countries Vokalia and </a:t>
            </a:r>
            <a:r>
              <a:rPr lang="en-US" altLang="zh-CN" sz="1200" dirty="0" err="1">
                <a:solidFill>
                  <a:schemeClr val="bg1"/>
                </a:solidFill>
                <a:latin typeface="Noto Sans S Chinese Bold" panose="020B0800000000000000" pitchFamily="34" charset="-122"/>
                <a:ea typeface="Noto Sans S Chinese Bold" panose="020B0800000000000000" pitchFamily="34" charset="-122"/>
              </a:rPr>
              <a:t>ConsonantiaFar</a:t>
            </a:r>
            <a:r>
              <a:rPr lang="en-US" altLang="zh-CN" sz="1200" dirty="0">
                <a:solidFill>
                  <a:schemeClr val="bg1"/>
                </a:solidFill>
                <a:latin typeface="Noto Sans S Chinese Bold" panose="020B0800000000000000" pitchFamily="34" charset="-122"/>
                <a:ea typeface="Noto Sans S Chinese Bold" panose="020B0800000000000000" pitchFamily="34" charset="-122"/>
              </a:rPr>
              <a:t> far away, behind the word mountains</a:t>
            </a:r>
            <a:endParaRPr lang="en-US" altLang="zh-CN" sz="1200" dirty="0">
              <a:solidFill>
                <a:schemeClr val="bg1"/>
              </a:solidFill>
              <a:latin typeface="Noto Sans S Chinese Bold" panose="020B0800000000000000" pitchFamily="34" charset="-122"/>
              <a:ea typeface="Noto Sans S Chinese Bold" panose="020B0800000000000000" pitchFamily="34" charset="-122"/>
            </a:endParaRPr>
          </a:p>
        </p:txBody>
      </p:sp>
      <p:cxnSp>
        <p:nvCxnSpPr>
          <p:cNvPr id="22" name="直接连接符 2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矩形: 圆角 24"/>
          <p:cNvSpPr/>
          <p:nvPr/>
        </p:nvSpPr>
        <p:spPr>
          <a:xfrm>
            <a:off x="865059" y="4110182"/>
            <a:ext cx="2134792" cy="4889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26" name="文本框 25"/>
          <p:cNvSpPr txBox="1"/>
          <p:nvPr/>
        </p:nvSpPr>
        <p:spPr>
          <a:xfrm>
            <a:off x="1015033" y="4216157"/>
            <a:ext cx="1834844" cy="276999"/>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姓名：</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MOUMOU</a:t>
            </a:r>
            <a:endParaRPr lang="zh-CN" altLang="en-US" sz="1200" spc="300" dirty="0">
              <a:solidFill>
                <a:srgbClr val="2485BC"/>
              </a:solidFill>
              <a:latin typeface="Noto Sans S Chinese Bold" panose="020B0800000000000000" pitchFamily="34" charset="-122"/>
              <a:ea typeface="Noto Sans S Chinese Bold" panose="020B0800000000000000" pitchFamily="34" charset="-122"/>
            </a:endParaRPr>
          </a:p>
        </p:txBody>
      </p:sp>
      <p:pic>
        <p:nvPicPr>
          <p:cNvPr id="27" name="图片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anim calcmode="lin" valueType="num">
                                      <p:cBhvr>
                                        <p:cTn id="16" dur="500" fill="hold"/>
                                        <p:tgtEl>
                                          <p:spTgt spid="27"/>
                                        </p:tgtEl>
                                        <p:attrNameLst>
                                          <p:attrName>ppt_x</p:attrName>
                                        </p:attrNameLst>
                                      </p:cBhvr>
                                      <p:tavLst>
                                        <p:tav tm="0">
                                          <p:val>
                                            <p:strVal val="#ppt_x"/>
                                          </p:val>
                                        </p:tav>
                                        <p:tav tm="100000">
                                          <p:val>
                                            <p:strVal val="#ppt_x"/>
                                          </p:val>
                                        </p:tav>
                                      </p:tavLst>
                                    </p:anim>
                                    <p:anim calcmode="lin" valueType="num">
                                      <p:cBhvr>
                                        <p:cTn id="17" dur="500" fill="hold"/>
                                        <p:tgtEl>
                                          <p:spTgt spid="27"/>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500"/>
                            </p:stCondLst>
                            <p:childTnLst>
                              <p:par>
                                <p:cTn id="33" presetID="1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ppt_x</p:attrName>
                                        </p:attrNameLst>
                                      </p:cBhvr>
                                      <p:tavLst>
                                        <p:tav tm="0">
                                          <p:val>
                                            <p:strVal val="#ppt_x-#ppt_w*1.125000"/>
                                          </p:val>
                                        </p:tav>
                                        <p:tav tm="100000">
                                          <p:val>
                                            <p:strVal val="#ppt_x"/>
                                          </p:val>
                                        </p:tav>
                                      </p:tavLst>
                                    </p:anim>
                                    <p:animEffect transition="in" filter="wipe(right)">
                                      <p:cBhvr>
                                        <p:cTn id="36" dur="500"/>
                                        <p:tgtEl>
                                          <p:spTgt spid="19"/>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par>
                          <p:cTn id="41" fill="hold">
                            <p:stCondLst>
                              <p:cond delay="45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9" grpId="0"/>
      <p:bldP spid="20" grpId="0"/>
      <p:bldP spid="21" grpId="0"/>
      <p:bldP spid="25" grpId="0" animBg="1"/>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矩形 53"/>
          <p:cNvSpPr/>
          <p:nvPr>
            <p:custDataLst>
              <p:tags r:id="rId1"/>
            </p:custDataLst>
          </p:nvPr>
        </p:nvSpPr>
        <p:spPr>
          <a:xfrm>
            <a:off x="0" y="2615734"/>
            <a:ext cx="12192000" cy="1353844"/>
          </a:xfrm>
          <a:prstGeom prst="rect">
            <a:avLst/>
          </a:prstGeom>
          <a:solidFill>
            <a:srgbClr val="FFFFFF"/>
          </a:solidFill>
          <a:ln>
            <a:noFill/>
          </a:ln>
        </p:spPr>
        <p:style>
          <a:lnRef idx="2">
            <a:srgbClr val="D0CECE">
              <a:shade val="50000"/>
            </a:srgbClr>
          </a:lnRef>
          <a:fillRef idx="1">
            <a:srgbClr val="D0CECE"/>
          </a:fillRef>
          <a:effectRef idx="0">
            <a:srgbClr val="D0CECE"/>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0" name="矩形 59"/>
          <p:cNvSpPr/>
          <p:nvPr>
            <p:custDataLst>
              <p:tags r:id="rId2"/>
            </p:custDataLst>
          </p:nvPr>
        </p:nvSpPr>
        <p:spPr>
          <a:xfrm>
            <a:off x="0" y="1261890"/>
            <a:ext cx="12192000" cy="1353844"/>
          </a:xfrm>
          <a:prstGeom prst="rect">
            <a:avLst/>
          </a:prstGeom>
          <a:solidFill>
            <a:srgbClr val="FFFFFF"/>
          </a:solidFill>
          <a:ln>
            <a:noFill/>
          </a:ln>
        </p:spPr>
        <p:style>
          <a:lnRef idx="2">
            <a:srgbClr val="D0CECE">
              <a:shade val="50000"/>
            </a:srgbClr>
          </a:lnRef>
          <a:fillRef idx="1">
            <a:srgbClr val="D0CECE"/>
          </a:fillRef>
          <a:effectRef idx="0">
            <a:srgbClr val="D0CECE"/>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1" name="矩形 60"/>
          <p:cNvSpPr/>
          <p:nvPr>
            <p:custDataLst>
              <p:tags r:id="rId3"/>
            </p:custDataLst>
          </p:nvPr>
        </p:nvSpPr>
        <p:spPr>
          <a:xfrm>
            <a:off x="0" y="3969578"/>
            <a:ext cx="12192000" cy="1353844"/>
          </a:xfrm>
          <a:prstGeom prst="rect">
            <a:avLst/>
          </a:prstGeom>
          <a:solidFill>
            <a:srgbClr val="FFFFFF"/>
          </a:solidFill>
          <a:ln>
            <a:noFill/>
          </a:ln>
        </p:spPr>
        <p:style>
          <a:lnRef idx="2">
            <a:srgbClr val="D0CECE">
              <a:shade val="50000"/>
            </a:srgbClr>
          </a:lnRef>
          <a:fillRef idx="1">
            <a:srgbClr val="D0CECE"/>
          </a:fillRef>
          <a:effectRef idx="0">
            <a:srgbClr val="D0CECE"/>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7" name="矩形 66"/>
          <p:cNvSpPr/>
          <p:nvPr>
            <p:custDataLst>
              <p:tags r:id="rId4"/>
            </p:custDataLst>
          </p:nvPr>
        </p:nvSpPr>
        <p:spPr>
          <a:xfrm>
            <a:off x="0" y="5323422"/>
            <a:ext cx="12192000" cy="1353844"/>
          </a:xfrm>
          <a:prstGeom prst="rect">
            <a:avLst/>
          </a:prstGeom>
          <a:solidFill>
            <a:srgbClr val="FFFFFF"/>
          </a:solidFill>
          <a:ln>
            <a:noFill/>
          </a:ln>
        </p:spPr>
        <p:style>
          <a:lnRef idx="2">
            <a:srgbClr val="D0CECE">
              <a:shade val="50000"/>
            </a:srgbClr>
          </a:lnRef>
          <a:fillRef idx="1">
            <a:srgbClr val="D0CECE"/>
          </a:fillRef>
          <a:effectRef idx="0">
            <a:srgbClr val="D0CECE"/>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8" name="文本框 27"/>
          <p:cNvSpPr txBox="1"/>
          <p:nvPr>
            <p:custDataLst>
              <p:tags r:id="rId5"/>
            </p:custDataLst>
          </p:nvPr>
        </p:nvSpPr>
        <p:spPr>
          <a:xfrm>
            <a:off x="787400" y="327660"/>
            <a:ext cx="7099300" cy="624840"/>
          </a:xfrm>
          <a:prstGeom prst="rect">
            <a:avLst/>
          </a:prstGeom>
          <a:noFill/>
        </p:spPr>
        <p:txBody>
          <a:bodyPr wrap="square" lIns="101600" tIns="38100" rIns="63500" bIns="38100" rtlCol="0">
            <a:noAutofit/>
          </a:bodyPr>
          <a:lstStyle/>
          <a:p>
            <a:r>
              <a:rPr lang="zh-CN" altLang="en-US" sz="3600" b="1" spc="300">
                <a:solidFill>
                  <a:srgbClr val="000000">
                    <a:lumMod val="75000"/>
                    <a:lumOff val="25000"/>
                  </a:srgbClr>
                </a:solidFill>
                <a:latin typeface="微软雅黑" panose="020B0503020204020204" charset="-122"/>
                <a:ea typeface="微软雅黑" panose="020B0503020204020204" charset="-122"/>
              </a:rPr>
              <a:t>职业生涯规划的调整</a:t>
            </a:r>
            <a:endParaRPr lang="zh-CN" altLang="en-US" sz="3600" b="1" spc="300">
              <a:solidFill>
                <a:srgbClr val="000000">
                  <a:lumMod val="75000"/>
                  <a:lumOff val="25000"/>
                </a:srgbClr>
              </a:solidFill>
              <a:latin typeface="微软雅黑" panose="020B0503020204020204" charset="-122"/>
              <a:ea typeface="微软雅黑" panose="020B0503020204020204" charset="-122"/>
            </a:endParaRPr>
          </a:p>
        </p:txBody>
      </p:sp>
      <p:sp>
        <p:nvSpPr>
          <p:cNvPr id="51" name="任意多边形: 形状 50"/>
          <p:cNvSpPr>
            <a:spLocks noChangeAspect="1"/>
          </p:cNvSpPr>
          <p:nvPr>
            <p:custDataLst>
              <p:tags r:id="rId6"/>
            </p:custDataLst>
          </p:nvPr>
        </p:nvSpPr>
        <p:spPr>
          <a:xfrm>
            <a:off x="10483215" y="408940"/>
            <a:ext cx="307975" cy="624840"/>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D0CECE">
              <a:lumMod val="90000"/>
            </a:srgbClr>
          </a:solidFill>
          <a:ln>
            <a:noFill/>
          </a:ln>
        </p:spPr>
        <p:style>
          <a:lnRef idx="2">
            <a:srgbClr val="D0CECE">
              <a:shade val="50000"/>
            </a:srgbClr>
          </a:lnRef>
          <a:fillRef idx="1">
            <a:srgbClr val="D0CECE"/>
          </a:fillRef>
          <a:effectRef idx="0">
            <a:srgbClr val="D0CECE"/>
          </a:effectRef>
          <a:fontRef idx="minor">
            <a:srgbClr val="FFFFFF"/>
          </a:fontRef>
        </p:style>
        <p:txBody>
          <a:bodyPr wrap="square" rtlCol="0" anchor="ctr">
            <a:noAutofit/>
          </a:bodyPr>
          <a:lstStyle/>
          <a:p>
            <a:pPr algn="ctr"/>
            <a:endParaRPr lang="zh-CN" altLang="en-US">
              <a:latin typeface="微软雅黑" panose="020B0503020204020204" charset="-122"/>
              <a:ea typeface="微软雅黑" panose="020B0503020204020204" charset="-122"/>
            </a:endParaRPr>
          </a:p>
        </p:txBody>
      </p:sp>
      <p:sp>
        <p:nvSpPr>
          <p:cNvPr id="52" name="任意多边形: 形状 51"/>
          <p:cNvSpPr>
            <a:spLocks noChangeAspect="1"/>
          </p:cNvSpPr>
          <p:nvPr>
            <p:custDataLst>
              <p:tags r:id="rId7"/>
            </p:custDataLst>
          </p:nvPr>
        </p:nvSpPr>
        <p:spPr>
          <a:xfrm>
            <a:off x="10890885" y="408940"/>
            <a:ext cx="307975" cy="624840"/>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D0CECE">
              <a:lumMod val="90000"/>
            </a:srgbClr>
          </a:solidFill>
          <a:ln>
            <a:noFill/>
          </a:ln>
        </p:spPr>
        <p:style>
          <a:lnRef idx="2">
            <a:srgbClr val="D0CECE">
              <a:shade val="50000"/>
            </a:srgbClr>
          </a:lnRef>
          <a:fillRef idx="1">
            <a:srgbClr val="D0CECE"/>
          </a:fillRef>
          <a:effectRef idx="0">
            <a:srgbClr val="D0CECE"/>
          </a:effectRef>
          <a:fontRef idx="minor">
            <a:srgbClr val="FFFFFF"/>
          </a:fontRef>
        </p:style>
        <p:txBody>
          <a:bodyPr wrap="square" rtlCol="0" anchor="ctr">
            <a:noAutofit/>
          </a:bodyPr>
          <a:lstStyle/>
          <a:p>
            <a:pPr algn="ctr"/>
            <a:endParaRPr lang="zh-CN" altLang="en-US">
              <a:latin typeface="微软雅黑" panose="020B0503020204020204" charset="-122"/>
              <a:ea typeface="微软雅黑" panose="020B0503020204020204" charset="-122"/>
            </a:endParaRPr>
          </a:p>
        </p:txBody>
      </p:sp>
      <p:sp>
        <p:nvSpPr>
          <p:cNvPr id="39" name="六边形 38"/>
          <p:cNvSpPr/>
          <p:nvPr>
            <p:custDataLst>
              <p:tags r:id="rId8"/>
            </p:custDataLst>
          </p:nvPr>
        </p:nvSpPr>
        <p:spPr>
          <a:xfrm rot="9801606">
            <a:off x="10976327" y="6426842"/>
            <a:ext cx="343747" cy="296333"/>
          </a:xfrm>
          <a:prstGeom prst="hexagon">
            <a:avLst/>
          </a:prstGeom>
          <a:noFill/>
          <a:ln>
            <a:solidFill>
              <a:srgbClr val="D0CECE"/>
            </a:solid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25" name="六边形 24"/>
          <p:cNvSpPr/>
          <p:nvPr>
            <p:custDataLst>
              <p:tags r:id="rId9"/>
            </p:custDataLst>
          </p:nvPr>
        </p:nvSpPr>
        <p:spPr>
          <a:xfrm rot="6300000">
            <a:off x="3755915" y="3642190"/>
            <a:ext cx="1405117" cy="1211306"/>
          </a:xfrm>
          <a:prstGeom prst="hexagon">
            <a:avLst/>
          </a:prstGeom>
          <a:solidFill>
            <a:srgbClr val="D0CECE">
              <a:alpha val="4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3" name="文本框 42"/>
          <p:cNvSpPr txBox="1"/>
          <p:nvPr>
            <p:custDataLst>
              <p:tags r:id="rId10"/>
            </p:custDataLst>
          </p:nvPr>
        </p:nvSpPr>
        <p:spPr>
          <a:xfrm>
            <a:off x="4829810" y="1457325"/>
            <a:ext cx="6061075" cy="97790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a:spcAft>
                <a:spcPts val="400"/>
              </a:spcAft>
            </a:pPr>
            <a:r>
              <a:rPr lang="zh-CN" altLang="en-US" b="1">
                <a:solidFill>
                  <a:srgbClr val="0070C0"/>
                </a:solidFill>
                <a:latin typeface="微软雅黑" panose="020B0503020204020204" charset="-122"/>
                <a:ea typeface="微软雅黑" panose="020B0503020204020204" charset="-122"/>
              </a:rPr>
              <a:t>自我条件重新剖析——“我能干什么？我能干好什么？”</a:t>
            </a:r>
            <a:endParaRPr lang="zh-CN" altLang="en-US">
              <a:solidFill>
                <a:srgbClr val="000000">
                  <a:lumMod val="75000"/>
                  <a:lumOff val="25000"/>
                </a:srgbClr>
              </a:solidFill>
              <a:latin typeface="微软雅黑" panose="020B0503020204020204" charset="-122"/>
              <a:ea typeface="微软雅黑" panose="020B0503020204020204" charset="-122"/>
            </a:endParaRPr>
          </a:p>
          <a:p>
            <a:pPr>
              <a:spcAft>
                <a:spcPts val="400"/>
              </a:spcAft>
            </a:pPr>
            <a:r>
              <a:rPr lang="zh-CN" altLang="en-US" sz="1400">
                <a:solidFill>
                  <a:srgbClr val="000000">
                    <a:lumMod val="75000"/>
                    <a:lumOff val="25000"/>
                  </a:srgbClr>
                </a:solidFill>
                <a:latin typeface="微软雅黑" panose="020B0503020204020204" charset="-122"/>
                <a:ea typeface="微软雅黑" panose="020B0503020204020204" charset="-122"/>
              </a:rPr>
              <a:t>这是在实践的基础上对自己的理性认识，以避免涉世不深的年轻人眼高手低的问题，也是对自我内在条件的重新分析。</a:t>
            </a:r>
            <a:endParaRPr lang="zh-CN" altLang="en-US" sz="1400">
              <a:solidFill>
                <a:srgbClr val="000000">
                  <a:lumMod val="75000"/>
                  <a:lumOff val="25000"/>
                </a:srgbClr>
              </a:solidFill>
              <a:latin typeface="微软雅黑" panose="020B0503020204020204" charset="-122"/>
              <a:ea typeface="微软雅黑" panose="020B0503020204020204" charset="-122"/>
            </a:endParaRPr>
          </a:p>
        </p:txBody>
      </p:sp>
      <p:sp>
        <p:nvSpPr>
          <p:cNvPr id="26" name="矩形 25"/>
          <p:cNvSpPr/>
          <p:nvPr>
            <p:custDataLst>
              <p:tags r:id="rId11"/>
            </p:custDataLst>
          </p:nvPr>
        </p:nvSpPr>
        <p:spPr>
          <a:xfrm rot="330573">
            <a:off x="932180" y="1423670"/>
            <a:ext cx="2072005" cy="1036320"/>
          </a:xfrm>
          <a:prstGeom prst="rect">
            <a:avLst/>
          </a:prstGeom>
          <a:noFill/>
          <a:ln>
            <a:solidFill>
              <a:srgbClr val="D0CECE"/>
            </a:solid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pic>
        <p:nvPicPr>
          <p:cNvPr id="29" name="图片 28"/>
          <p:cNvPicPr/>
          <p:nvPr>
            <p:custDataLst>
              <p:tags r:id="rId12"/>
            </p:custDataLst>
          </p:nvPr>
        </p:nvPicPr>
        <p:blipFill rotWithShape="1">
          <a:blip r:embed="rId13"/>
          <a:srcRect/>
          <a:stretch>
            <a:fillRect/>
          </a:stretch>
        </p:blipFill>
        <p:spPr>
          <a:xfrm>
            <a:off x="975360" y="1443990"/>
            <a:ext cx="2038985" cy="1019810"/>
          </a:xfrm>
          <a:prstGeom prst="rect">
            <a:avLst/>
          </a:prstGeom>
        </p:spPr>
      </p:pic>
      <p:sp>
        <p:nvSpPr>
          <p:cNvPr id="32" name="六边形 31"/>
          <p:cNvSpPr/>
          <p:nvPr>
            <p:custDataLst>
              <p:tags r:id="rId14"/>
            </p:custDataLst>
          </p:nvPr>
        </p:nvSpPr>
        <p:spPr>
          <a:xfrm rot="5400000">
            <a:off x="1076325" y="1315720"/>
            <a:ext cx="115570" cy="99695"/>
          </a:xfrm>
          <a:prstGeom prst="hexagon">
            <a:avLst/>
          </a:prstGeom>
          <a:solidFill>
            <a:srgbClr val="44546A"/>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34" name="六边形 33"/>
          <p:cNvSpPr/>
          <p:nvPr>
            <p:custDataLst>
              <p:tags r:id="rId15"/>
            </p:custDataLst>
          </p:nvPr>
        </p:nvSpPr>
        <p:spPr>
          <a:xfrm rot="5400000">
            <a:off x="1252855" y="1279525"/>
            <a:ext cx="57785" cy="50165"/>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65" name="文本框 64"/>
          <p:cNvSpPr txBox="1"/>
          <p:nvPr>
            <p:custDataLst>
              <p:tags r:id="rId16"/>
            </p:custDataLst>
          </p:nvPr>
        </p:nvSpPr>
        <p:spPr>
          <a:xfrm>
            <a:off x="3627755" y="1391920"/>
            <a:ext cx="1127760" cy="1107440"/>
          </a:xfrm>
          <a:prstGeom prst="rect">
            <a:avLst/>
          </a:prstGeom>
          <a:noFill/>
          <a:ln w="12700">
            <a:noFill/>
          </a:ln>
        </p:spPr>
        <p:txBody>
          <a:bodyPr wrap="none" lIns="0" tIns="0" rIns="0" bIns="0" rtlCol="0">
            <a:spAutoFit/>
          </a:bodyPr>
          <a:lstStyle/>
          <a:p>
            <a:pPr lvl="0" algn="l"/>
            <a:r>
              <a:rPr lang="en-US" altLang="zh-CN" sz="7200" b="1" dirty="0">
                <a:ln w="12700">
                  <a:solidFill>
                    <a:schemeClr val="accent5">
                      <a:lumMod val="50000"/>
                    </a:schemeClr>
                  </a:solidFill>
                </a:ln>
                <a:solidFill>
                  <a:srgbClr val="FFFFFF"/>
                </a:solidFill>
                <a:latin typeface="微软雅黑" panose="020B0503020204020204" charset="-122"/>
                <a:ea typeface="微软雅黑" panose="020B0503020204020204" charset="-122"/>
                <a:sym typeface="微软雅黑" panose="020B0503020204020204" charset="-122"/>
              </a:rPr>
              <a:t>01</a:t>
            </a:r>
            <a:endParaRPr lang="en-US" altLang="zh-CN" sz="7200" b="1" dirty="0">
              <a:ln w="12700">
                <a:solidFill>
                  <a:schemeClr val="accent5">
                    <a:lumMod val="50000"/>
                  </a:schemeClr>
                </a:solidFill>
              </a:ln>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57" name="六边形 56"/>
          <p:cNvSpPr/>
          <p:nvPr>
            <p:custDataLst>
              <p:tags r:id="rId17"/>
            </p:custDataLst>
          </p:nvPr>
        </p:nvSpPr>
        <p:spPr>
          <a:xfrm rot="5400000">
            <a:off x="907415" y="2711450"/>
            <a:ext cx="142240" cy="122555"/>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59" name="矩形 58"/>
          <p:cNvSpPr/>
          <p:nvPr>
            <p:custDataLst>
              <p:tags r:id="rId18"/>
            </p:custDataLst>
          </p:nvPr>
        </p:nvSpPr>
        <p:spPr>
          <a:xfrm rot="330573">
            <a:off x="929640" y="2777490"/>
            <a:ext cx="2071370" cy="1036320"/>
          </a:xfrm>
          <a:prstGeom prst="rect">
            <a:avLst/>
          </a:prstGeom>
          <a:noFill/>
          <a:ln>
            <a:solidFill>
              <a:srgbClr val="D0CECE"/>
            </a:solid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62" name="六边形 61"/>
          <p:cNvSpPr/>
          <p:nvPr>
            <p:custDataLst>
              <p:tags r:id="rId19"/>
            </p:custDataLst>
          </p:nvPr>
        </p:nvSpPr>
        <p:spPr>
          <a:xfrm rot="5400000">
            <a:off x="1250315" y="2633345"/>
            <a:ext cx="57785" cy="50165"/>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63" name="六边形 62"/>
          <p:cNvSpPr/>
          <p:nvPr>
            <p:custDataLst>
              <p:tags r:id="rId20"/>
            </p:custDataLst>
          </p:nvPr>
        </p:nvSpPr>
        <p:spPr>
          <a:xfrm rot="5400000">
            <a:off x="1250315" y="3724275"/>
            <a:ext cx="57785" cy="50165"/>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pic>
        <p:nvPicPr>
          <p:cNvPr id="64" name="图片 63"/>
          <p:cNvPicPr/>
          <p:nvPr>
            <p:custDataLst>
              <p:tags r:id="rId21"/>
            </p:custDataLst>
          </p:nvPr>
        </p:nvPicPr>
        <p:blipFill rotWithShape="1">
          <a:blip r:embed="rId22"/>
          <a:srcRect/>
          <a:stretch>
            <a:fillRect/>
          </a:stretch>
        </p:blipFill>
        <p:spPr>
          <a:xfrm>
            <a:off x="972185" y="2797810"/>
            <a:ext cx="2038985" cy="1019810"/>
          </a:xfrm>
          <a:prstGeom prst="rect">
            <a:avLst/>
          </a:prstGeom>
        </p:spPr>
      </p:pic>
      <p:sp>
        <p:nvSpPr>
          <p:cNvPr id="66" name="文本框 65"/>
          <p:cNvSpPr txBox="1"/>
          <p:nvPr>
            <p:custDataLst>
              <p:tags r:id="rId23"/>
            </p:custDataLst>
          </p:nvPr>
        </p:nvSpPr>
        <p:spPr>
          <a:xfrm>
            <a:off x="4829810" y="2811145"/>
            <a:ext cx="6061710" cy="97790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a:spcAft>
                <a:spcPts val="400"/>
              </a:spcAft>
            </a:pPr>
            <a:r>
              <a:rPr lang="zh-CN" altLang="en-US" b="1">
                <a:solidFill>
                  <a:srgbClr val="0070C0"/>
                </a:solidFill>
                <a:latin typeface="微软雅黑" panose="020B0503020204020204" charset="-122"/>
                <a:ea typeface="微软雅黑" panose="020B0503020204020204" charset="-122"/>
              </a:rPr>
              <a:t>生涯机会重新评估——“我可以干什么？</a:t>
            </a:r>
            <a:endParaRPr lang="zh-CN" altLang="en-US">
              <a:solidFill>
                <a:srgbClr val="000000">
                  <a:lumMod val="75000"/>
                  <a:lumOff val="25000"/>
                </a:srgbClr>
              </a:solidFill>
              <a:latin typeface="微软雅黑" panose="020B0503020204020204" charset="-122"/>
              <a:ea typeface="微软雅黑" panose="020B0503020204020204" charset="-122"/>
            </a:endParaRPr>
          </a:p>
          <a:p>
            <a:pPr>
              <a:spcAft>
                <a:spcPts val="400"/>
              </a:spcAft>
            </a:pPr>
            <a:r>
              <a:rPr lang="zh-CN" altLang="en-US" sz="1400">
                <a:solidFill>
                  <a:srgbClr val="000000">
                    <a:lumMod val="75000"/>
                    <a:lumOff val="25000"/>
                  </a:srgbClr>
                </a:solidFill>
                <a:latin typeface="微软雅黑" panose="020B0503020204020204" charset="-122"/>
                <a:ea typeface="微软雅黑" panose="020B0503020204020204" charset="-122"/>
              </a:rPr>
              <a:t>这是对外在条件的分析。通过接触社会，对外在的职业环境有了深入了解，也就认识了以前所没有认识到的东西。</a:t>
            </a:r>
            <a:endParaRPr lang="zh-CN" altLang="en-US" sz="1400">
              <a:solidFill>
                <a:srgbClr val="000000">
                  <a:lumMod val="75000"/>
                  <a:lumOff val="25000"/>
                </a:srgbClr>
              </a:solidFill>
              <a:latin typeface="微软雅黑" panose="020B0503020204020204" charset="-122"/>
              <a:ea typeface="微软雅黑" panose="020B0503020204020204" charset="-122"/>
            </a:endParaRPr>
          </a:p>
        </p:txBody>
      </p:sp>
      <p:sp>
        <p:nvSpPr>
          <p:cNvPr id="68" name="文本框 67"/>
          <p:cNvSpPr txBox="1"/>
          <p:nvPr>
            <p:custDataLst>
              <p:tags r:id="rId24"/>
            </p:custDataLst>
          </p:nvPr>
        </p:nvSpPr>
        <p:spPr>
          <a:xfrm>
            <a:off x="3627755" y="2745740"/>
            <a:ext cx="1127760" cy="1107440"/>
          </a:xfrm>
          <a:prstGeom prst="rect">
            <a:avLst/>
          </a:prstGeom>
          <a:noFill/>
          <a:ln w="12700">
            <a:noFill/>
          </a:ln>
        </p:spPr>
        <p:txBody>
          <a:bodyPr wrap="none" lIns="0" tIns="0" rIns="0" bIns="0" rtlCol="0">
            <a:spAutoFit/>
          </a:bodyPr>
          <a:lstStyle/>
          <a:p>
            <a:pPr lvl="0" algn="l"/>
            <a:r>
              <a:rPr lang="en-US" altLang="zh-CN" sz="7200" b="1" dirty="0">
                <a:ln w="12700">
                  <a:solidFill>
                    <a:schemeClr val="accent5">
                      <a:lumMod val="50000"/>
                    </a:schemeClr>
                  </a:solidFill>
                </a:ln>
                <a:solidFill>
                  <a:srgbClr val="FFFFFF"/>
                </a:solidFill>
                <a:latin typeface="微软雅黑" panose="020B0503020204020204" charset="-122"/>
                <a:ea typeface="微软雅黑" panose="020B0503020204020204" charset="-122"/>
                <a:sym typeface="微软雅黑" panose="020B0503020204020204" charset="-122"/>
              </a:rPr>
              <a:t>02</a:t>
            </a:r>
            <a:endParaRPr lang="en-US" altLang="zh-CN" sz="7200" b="1" dirty="0">
              <a:ln w="12700">
                <a:solidFill>
                  <a:schemeClr val="accent5">
                    <a:lumMod val="50000"/>
                  </a:schemeClr>
                </a:solidFill>
              </a:ln>
              <a:solidFill>
                <a:srgbClr val="FFFFFF"/>
              </a:solidFill>
              <a:latin typeface="微软雅黑" panose="020B0503020204020204" charset="-122"/>
              <a:ea typeface="微软雅黑" panose="020B0503020204020204" charset="-122"/>
              <a:sym typeface="微软雅黑" panose="020B0503020204020204" charset="-122"/>
            </a:endParaRPr>
          </a:p>
        </p:txBody>
      </p:sp>
      <p:cxnSp>
        <p:nvCxnSpPr>
          <p:cNvPr id="4" name="直接连接符 3"/>
          <p:cNvCxnSpPr/>
          <p:nvPr>
            <p:custDataLst>
              <p:tags r:id="rId25"/>
            </p:custDataLst>
          </p:nvPr>
        </p:nvCxnSpPr>
        <p:spPr>
          <a:xfrm>
            <a:off x="4971310" y="2615735"/>
            <a:ext cx="5760000" cy="0"/>
          </a:xfrm>
          <a:prstGeom prst="line">
            <a:avLst/>
          </a:prstGeom>
          <a:ln w="12700">
            <a:solidFill>
              <a:srgbClr val="E7E6E6">
                <a:lumMod val="90000"/>
              </a:srgbClr>
            </a:solidFill>
            <a:prstDash val="dash"/>
            <a:headEnd type="diamond"/>
            <a:tailEnd type="diamond"/>
          </a:ln>
        </p:spPr>
        <p:style>
          <a:lnRef idx="1">
            <a:srgbClr val="D0CECE"/>
          </a:lnRef>
          <a:fillRef idx="0">
            <a:srgbClr val="D0CECE"/>
          </a:fillRef>
          <a:effectRef idx="0">
            <a:srgbClr val="D0CECE"/>
          </a:effectRef>
          <a:fontRef idx="minor">
            <a:srgbClr val="000000"/>
          </a:fontRef>
        </p:style>
      </p:cxnSp>
      <p:cxnSp>
        <p:nvCxnSpPr>
          <p:cNvPr id="41" name="直接连接符 40"/>
          <p:cNvCxnSpPr/>
          <p:nvPr>
            <p:custDataLst>
              <p:tags r:id="rId26"/>
            </p:custDataLst>
          </p:nvPr>
        </p:nvCxnSpPr>
        <p:spPr>
          <a:xfrm>
            <a:off x="4971310" y="3969579"/>
            <a:ext cx="5760000" cy="0"/>
          </a:xfrm>
          <a:prstGeom prst="line">
            <a:avLst/>
          </a:prstGeom>
          <a:ln w="12700">
            <a:solidFill>
              <a:srgbClr val="E7E6E6">
                <a:lumMod val="90000"/>
              </a:srgbClr>
            </a:solidFill>
            <a:prstDash val="dash"/>
            <a:headEnd type="diamond"/>
            <a:tailEnd type="diamond"/>
          </a:ln>
        </p:spPr>
        <p:style>
          <a:lnRef idx="1">
            <a:srgbClr val="D0CECE"/>
          </a:lnRef>
          <a:fillRef idx="0">
            <a:srgbClr val="D0CECE"/>
          </a:fillRef>
          <a:effectRef idx="0">
            <a:srgbClr val="D0CECE"/>
          </a:effectRef>
          <a:fontRef idx="minor">
            <a:srgbClr val="000000"/>
          </a:fontRef>
        </p:style>
      </p:cxnSp>
      <p:sp>
        <p:nvSpPr>
          <p:cNvPr id="45" name="文本框 44"/>
          <p:cNvSpPr txBox="1"/>
          <p:nvPr>
            <p:custDataLst>
              <p:tags r:id="rId27"/>
            </p:custDataLst>
          </p:nvPr>
        </p:nvSpPr>
        <p:spPr>
          <a:xfrm>
            <a:off x="4829810" y="5518785"/>
            <a:ext cx="6061710" cy="97790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a:spcAft>
                <a:spcPts val="400"/>
              </a:spcAft>
            </a:pPr>
            <a:r>
              <a:rPr lang="zh-CN" altLang="en-US" b="1">
                <a:solidFill>
                  <a:srgbClr val="0070C0"/>
                </a:solidFill>
                <a:latin typeface="微软雅黑" panose="020B0503020204020204" charset="-122"/>
                <a:ea typeface="微软雅黑" panose="020B0503020204020204" charset="-122"/>
              </a:rPr>
              <a:t>落实生涯规划修订——“应该怎么干？</a:t>
            </a:r>
            <a:endParaRPr lang="zh-CN" altLang="en-US">
              <a:solidFill>
                <a:srgbClr val="000000">
                  <a:lumMod val="75000"/>
                  <a:lumOff val="25000"/>
                </a:srgbClr>
              </a:solidFill>
              <a:latin typeface="微软雅黑" panose="020B0503020204020204" charset="-122"/>
              <a:ea typeface="微软雅黑" panose="020B0503020204020204" charset="-122"/>
            </a:endParaRPr>
          </a:p>
          <a:p>
            <a:pPr>
              <a:spcAft>
                <a:spcPts val="400"/>
              </a:spcAft>
            </a:pPr>
            <a:r>
              <a:rPr lang="zh-CN" altLang="en-US" sz="1400">
                <a:solidFill>
                  <a:srgbClr val="000000">
                    <a:lumMod val="75000"/>
                    <a:lumOff val="25000"/>
                  </a:srgbClr>
                </a:solidFill>
                <a:latin typeface="微软雅黑" panose="020B0503020204020204" charset="-122"/>
                <a:ea typeface="微软雅黑" panose="020B0503020204020204" charset="-122"/>
              </a:rPr>
              <a:t>通过“干得怎么样”“应该怎么干”的自我审视，根据修正后的发展目标和阶段目标，制定新的自我提升措施。</a:t>
            </a:r>
            <a:endParaRPr lang="zh-CN" altLang="en-US" sz="1400">
              <a:solidFill>
                <a:srgbClr val="000000">
                  <a:lumMod val="75000"/>
                  <a:lumOff val="25000"/>
                </a:srgbClr>
              </a:solidFill>
              <a:latin typeface="微软雅黑" panose="020B0503020204020204" charset="-122"/>
              <a:ea typeface="微软雅黑" panose="020B0503020204020204" charset="-122"/>
            </a:endParaRPr>
          </a:p>
        </p:txBody>
      </p:sp>
      <p:sp>
        <p:nvSpPr>
          <p:cNvPr id="46" name="文本框 45"/>
          <p:cNvSpPr txBox="1"/>
          <p:nvPr>
            <p:custDataLst>
              <p:tags r:id="rId28"/>
            </p:custDataLst>
          </p:nvPr>
        </p:nvSpPr>
        <p:spPr>
          <a:xfrm>
            <a:off x="3627755" y="5453380"/>
            <a:ext cx="1127760" cy="1107440"/>
          </a:xfrm>
          <a:prstGeom prst="rect">
            <a:avLst/>
          </a:prstGeom>
          <a:noFill/>
          <a:ln w="12700">
            <a:noFill/>
          </a:ln>
        </p:spPr>
        <p:txBody>
          <a:bodyPr wrap="none" lIns="0" tIns="0" rIns="0" bIns="0" rtlCol="0">
            <a:spAutoFit/>
          </a:bodyPr>
          <a:lstStyle/>
          <a:p>
            <a:pPr lvl="0" algn="l"/>
            <a:r>
              <a:rPr lang="en-US" altLang="zh-CN" sz="7200" b="1" dirty="0">
                <a:ln w="12700">
                  <a:solidFill>
                    <a:schemeClr val="accent5">
                      <a:lumMod val="50000"/>
                    </a:schemeClr>
                  </a:solidFill>
                </a:ln>
                <a:solidFill>
                  <a:srgbClr val="FFFFFF"/>
                </a:solidFill>
                <a:latin typeface="微软雅黑" panose="020B0503020204020204" charset="-122"/>
                <a:ea typeface="微软雅黑" panose="020B0503020204020204" charset="-122"/>
                <a:sym typeface="微软雅黑" panose="020B0503020204020204" charset="-122"/>
              </a:rPr>
              <a:t>04</a:t>
            </a:r>
            <a:endParaRPr lang="en-US" altLang="zh-CN" sz="7200" b="1" dirty="0">
              <a:ln w="12700">
                <a:solidFill>
                  <a:schemeClr val="accent5">
                    <a:lumMod val="50000"/>
                  </a:schemeClr>
                </a:solidFill>
              </a:ln>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47" name="六边形 46"/>
          <p:cNvSpPr/>
          <p:nvPr>
            <p:custDataLst>
              <p:tags r:id="rId29"/>
            </p:custDataLst>
          </p:nvPr>
        </p:nvSpPr>
        <p:spPr>
          <a:xfrm rot="5400000">
            <a:off x="907415" y="5419090"/>
            <a:ext cx="142240" cy="122555"/>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8" name="矩形 47"/>
          <p:cNvSpPr/>
          <p:nvPr>
            <p:custDataLst>
              <p:tags r:id="rId30"/>
            </p:custDataLst>
          </p:nvPr>
        </p:nvSpPr>
        <p:spPr>
          <a:xfrm rot="330573">
            <a:off x="929640" y="5485130"/>
            <a:ext cx="2071370" cy="1036320"/>
          </a:xfrm>
          <a:prstGeom prst="rect">
            <a:avLst/>
          </a:prstGeom>
          <a:noFill/>
          <a:ln>
            <a:solidFill>
              <a:srgbClr val="D0CECE"/>
            </a:solid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9" name="六边形 48"/>
          <p:cNvSpPr/>
          <p:nvPr>
            <p:custDataLst>
              <p:tags r:id="rId31"/>
            </p:custDataLst>
          </p:nvPr>
        </p:nvSpPr>
        <p:spPr>
          <a:xfrm rot="5400000">
            <a:off x="1250315" y="5340985"/>
            <a:ext cx="57785" cy="50165"/>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53" name="六边形 52"/>
          <p:cNvSpPr/>
          <p:nvPr>
            <p:custDataLst>
              <p:tags r:id="rId32"/>
            </p:custDataLst>
          </p:nvPr>
        </p:nvSpPr>
        <p:spPr>
          <a:xfrm rot="5400000">
            <a:off x="1250315" y="6431915"/>
            <a:ext cx="57785" cy="50165"/>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pic>
        <p:nvPicPr>
          <p:cNvPr id="55" name="图片 54"/>
          <p:cNvPicPr/>
          <p:nvPr>
            <p:custDataLst>
              <p:tags r:id="rId33"/>
            </p:custDataLst>
          </p:nvPr>
        </p:nvPicPr>
        <p:blipFill rotWithShape="1">
          <a:blip r:embed="rId34"/>
          <a:srcRect/>
          <a:stretch>
            <a:fillRect/>
          </a:stretch>
        </p:blipFill>
        <p:spPr>
          <a:xfrm>
            <a:off x="972185" y="5505450"/>
            <a:ext cx="2038985" cy="1019810"/>
          </a:xfrm>
          <a:prstGeom prst="rect">
            <a:avLst/>
          </a:prstGeom>
        </p:spPr>
      </p:pic>
      <p:sp>
        <p:nvSpPr>
          <p:cNvPr id="31" name="文本框 30"/>
          <p:cNvSpPr txBox="1"/>
          <p:nvPr>
            <p:custDataLst>
              <p:tags r:id="rId35"/>
            </p:custDataLst>
          </p:nvPr>
        </p:nvSpPr>
        <p:spPr>
          <a:xfrm>
            <a:off x="4829810" y="4164965"/>
            <a:ext cx="6061710" cy="97790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a:spcAft>
                <a:spcPts val="400"/>
              </a:spcAft>
            </a:pPr>
            <a:r>
              <a:rPr lang="zh-CN" altLang="en-US" b="1">
                <a:solidFill>
                  <a:srgbClr val="0070C0"/>
                </a:solidFill>
                <a:latin typeface="微软雅黑" panose="020B0503020204020204" charset="-122"/>
                <a:ea typeface="微软雅黑" panose="020B0503020204020204" charset="-122"/>
              </a:rPr>
              <a:t>职业生涯目标修正——“我为什么干？</a:t>
            </a:r>
            <a:endParaRPr lang="zh-CN" altLang="en-US">
              <a:solidFill>
                <a:srgbClr val="000000">
                  <a:lumMod val="75000"/>
                  <a:lumOff val="25000"/>
                </a:srgbClr>
              </a:solidFill>
              <a:latin typeface="微软雅黑" panose="020B0503020204020204" charset="-122"/>
              <a:ea typeface="微软雅黑" panose="020B0503020204020204" charset="-122"/>
            </a:endParaRPr>
          </a:p>
          <a:p>
            <a:pPr>
              <a:spcAft>
                <a:spcPts val="400"/>
              </a:spcAft>
            </a:pPr>
            <a:r>
              <a:rPr lang="zh-CN" altLang="en-US" sz="1400">
                <a:solidFill>
                  <a:srgbClr val="000000">
                    <a:lumMod val="75000"/>
                    <a:lumOff val="25000"/>
                  </a:srgbClr>
                </a:solidFill>
                <a:latin typeface="微软雅黑" panose="020B0503020204020204" charset="-122"/>
                <a:ea typeface="微软雅黑" panose="020B0503020204020204" charset="-122"/>
              </a:rPr>
              <a:t>对职业生涯目标的修正，除了自我和环境再分析是重要依据外，更侧重于目标的价值取向。</a:t>
            </a:r>
            <a:endParaRPr lang="zh-CN" altLang="en-US" sz="1400">
              <a:solidFill>
                <a:srgbClr val="000000">
                  <a:lumMod val="75000"/>
                  <a:lumOff val="25000"/>
                </a:srgbClr>
              </a:solidFill>
              <a:latin typeface="微软雅黑" panose="020B0503020204020204" charset="-122"/>
              <a:ea typeface="微软雅黑" panose="020B0503020204020204" charset="-122"/>
            </a:endParaRPr>
          </a:p>
        </p:txBody>
      </p:sp>
      <p:sp>
        <p:nvSpPr>
          <p:cNvPr id="35" name="文本框 34"/>
          <p:cNvSpPr txBox="1"/>
          <p:nvPr>
            <p:custDataLst>
              <p:tags r:id="rId36"/>
            </p:custDataLst>
          </p:nvPr>
        </p:nvSpPr>
        <p:spPr>
          <a:xfrm>
            <a:off x="3627755" y="4099560"/>
            <a:ext cx="1127760" cy="1107440"/>
          </a:xfrm>
          <a:prstGeom prst="rect">
            <a:avLst/>
          </a:prstGeom>
          <a:noFill/>
          <a:ln w="12700">
            <a:noFill/>
          </a:ln>
        </p:spPr>
        <p:txBody>
          <a:bodyPr wrap="none" lIns="0" tIns="0" rIns="0" bIns="0" rtlCol="0">
            <a:spAutoFit/>
          </a:bodyPr>
          <a:lstStyle/>
          <a:p>
            <a:pPr lvl="0" algn="l"/>
            <a:r>
              <a:rPr lang="en-US" altLang="zh-CN" sz="7200" b="1" dirty="0">
                <a:ln w="12700">
                  <a:solidFill>
                    <a:schemeClr val="accent5">
                      <a:lumMod val="50000"/>
                    </a:schemeClr>
                  </a:solidFill>
                </a:ln>
                <a:solidFill>
                  <a:srgbClr val="FFFFFF"/>
                </a:solidFill>
                <a:latin typeface="微软雅黑" panose="020B0503020204020204" charset="-122"/>
                <a:ea typeface="微软雅黑" panose="020B0503020204020204" charset="-122"/>
                <a:sym typeface="微软雅黑" panose="020B0503020204020204" charset="-122"/>
              </a:rPr>
              <a:t>03</a:t>
            </a:r>
            <a:endParaRPr lang="en-US" altLang="zh-CN" sz="7200" b="1" dirty="0">
              <a:ln w="12700">
                <a:solidFill>
                  <a:schemeClr val="accent5">
                    <a:lumMod val="50000"/>
                  </a:schemeClr>
                </a:solidFill>
              </a:ln>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36" name="矩形 35"/>
          <p:cNvSpPr/>
          <p:nvPr>
            <p:custDataLst>
              <p:tags r:id="rId37"/>
            </p:custDataLst>
          </p:nvPr>
        </p:nvSpPr>
        <p:spPr>
          <a:xfrm rot="330573">
            <a:off x="932180" y="4131310"/>
            <a:ext cx="2072005" cy="1036320"/>
          </a:xfrm>
          <a:prstGeom prst="rect">
            <a:avLst/>
          </a:prstGeom>
          <a:noFill/>
          <a:ln>
            <a:solidFill>
              <a:srgbClr val="D0CECE"/>
            </a:solid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38" name="六边形 37"/>
          <p:cNvSpPr/>
          <p:nvPr>
            <p:custDataLst>
              <p:tags r:id="rId38"/>
            </p:custDataLst>
          </p:nvPr>
        </p:nvSpPr>
        <p:spPr>
          <a:xfrm rot="5400000">
            <a:off x="1076325" y="4023360"/>
            <a:ext cx="115570" cy="99695"/>
          </a:xfrm>
          <a:prstGeom prst="hexagon">
            <a:avLst/>
          </a:prstGeom>
          <a:solidFill>
            <a:srgbClr val="44546A"/>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0" name="六边形 39"/>
          <p:cNvSpPr/>
          <p:nvPr>
            <p:custDataLst>
              <p:tags r:id="rId39"/>
            </p:custDataLst>
          </p:nvPr>
        </p:nvSpPr>
        <p:spPr>
          <a:xfrm rot="5400000">
            <a:off x="1252855" y="3987165"/>
            <a:ext cx="57785" cy="50165"/>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pic>
        <p:nvPicPr>
          <p:cNvPr id="56" name="图片 55"/>
          <p:cNvPicPr/>
          <p:nvPr>
            <p:custDataLst>
              <p:tags r:id="rId40"/>
            </p:custDataLst>
          </p:nvPr>
        </p:nvPicPr>
        <p:blipFill rotWithShape="1">
          <a:blip r:embed="rId41"/>
          <a:srcRect/>
          <a:stretch>
            <a:fillRect/>
          </a:stretch>
        </p:blipFill>
        <p:spPr>
          <a:xfrm>
            <a:off x="975360" y="4151630"/>
            <a:ext cx="2038985" cy="1019810"/>
          </a:xfrm>
          <a:prstGeom prst="rect">
            <a:avLst/>
          </a:prstGeom>
        </p:spPr>
      </p:pic>
      <p:cxnSp>
        <p:nvCxnSpPr>
          <p:cNvPr id="58" name="直接连接符 57"/>
          <p:cNvCxnSpPr/>
          <p:nvPr>
            <p:custDataLst>
              <p:tags r:id="rId42"/>
            </p:custDataLst>
          </p:nvPr>
        </p:nvCxnSpPr>
        <p:spPr>
          <a:xfrm>
            <a:off x="4971310" y="5323423"/>
            <a:ext cx="5760000" cy="0"/>
          </a:xfrm>
          <a:prstGeom prst="line">
            <a:avLst/>
          </a:prstGeom>
          <a:ln w="12700">
            <a:solidFill>
              <a:srgbClr val="E7E6E6">
                <a:lumMod val="90000"/>
              </a:srgbClr>
            </a:solidFill>
            <a:prstDash val="dash"/>
            <a:headEnd type="diamond"/>
            <a:tailEnd type="diamond"/>
          </a:ln>
        </p:spPr>
        <p:style>
          <a:lnRef idx="1">
            <a:srgbClr val="D0CECE"/>
          </a:lnRef>
          <a:fillRef idx="0">
            <a:srgbClr val="D0CECE"/>
          </a:fillRef>
          <a:effectRef idx="0">
            <a:srgbClr val="D0CECE"/>
          </a:effectRef>
          <a:fontRef idx="minor">
            <a:srgbClr val="000000"/>
          </a:fontRef>
        </p:style>
      </p:cxnSp>
    </p:spTree>
    <p:custDataLst>
      <p:tags r:id="rId4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任意多边形: 形状 9"/>
          <p:cNvSpPr/>
          <p:nvPr>
            <p:custDataLst>
              <p:tags r:id="rId1"/>
            </p:custDataLst>
          </p:nvPr>
        </p:nvSpPr>
        <p:spPr>
          <a:xfrm flipH="1">
            <a:off x="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chemeClr val="accent2">
              <a:lumMod val="20000"/>
              <a:lumOff val="80000"/>
            </a:schemeClr>
          </a:solidFill>
          <a:ln>
            <a:noFill/>
          </a:ln>
        </p:spPr>
        <p:style>
          <a:lnRef idx="2">
            <a:srgbClr val="1E6BC5">
              <a:shade val="50000"/>
            </a:srgbClr>
          </a:lnRef>
          <a:fillRef idx="1">
            <a:srgbClr val="1E6BC5"/>
          </a:fillRef>
          <a:effectRef idx="0">
            <a:srgbClr val="1E6BC5"/>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600" b="1">
              <a:solidFill>
                <a:srgbClr val="FFFFFF"/>
              </a:solidFill>
              <a:latin typeface="微软雅黑" panose="020B0503020204020204" charset="-122"/>
              <a:sym typeface="微软雅黑" panose="020B0503020204020204" charset="-122"/>
            </a:endParaRPr>
          </a:p>
        </p:txBody>
      </p:sp>
      <p:sp>
        <p:nvSpPr>
          <p:cNvPr id="11" name="矩形 10"/>
          <p:cNvSpPr/>
          <p:nvPr>
            <p:custDataLst>
              <p:tags r:id="rId2"/>
            </p:custDataLst>
          </p:nvPr>
        </p:nvSpPr>
        <p:spPr>
          <a:xfrm>
            <a:off x="251460" y="1995170"/>
            <a:ext cx="11689715" cy="3482975"/>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7" name="任意多边形: 形状 11"/>
          <p:cNvSpPr/>
          <p:nvPr>
            <p:custDataLst>
              <p:tags r:id="rId3"/>
            </p:custDataLst>
          </p:nvPr>
        </p:nvSpPr>
        <p:spPr>
          <a:xfrm rot="10800000">
            <a:off x="10350862" y="5017770"/>
            <a:ext cx="1841138" cy="1840230"/>
          </a:xfrm>
          <a:custGeom>
            <a:avLst/>
            <a:gdLst>
              <a:gd name="connsiteX0" fmla="*/ 518887 w 1037771"/>
              <a:gd name="connsiteY0" fmla="*/ 0 h 1037770"/>
              <a:gd name="connsiteX1" fmla="*/ 1037771 w 1037771"/>
              <a:gd name="connsiteY1" fmla="*/ 0 h 1037770"/>
              <a:gd name="connsiteX2" fmla="*/ 1016687 w 1037771"/>
              <a:gd name="connsiteY2" fmla="*/ 209146 h 1037770"/>
              <a:gd name="connsiteX3" fmla="*/ 0 w 1037771"/>
              <a:gd name="connsiteY3" fmla="*/ 1037770 h 1037770"/>
              <a:gd name="connsiteX4" fmla="*/ 0 w 1037771"/>
              <a:gd name="connsiteY4" fmla="*/ 518885 h 1037770"/>
              <a:gd name="connsiteX5" fmla="*/ 1 w 1037771"/>
              <a:gd name="connsiteY5" fmla="*/ 518885 h 1037770"/>
              <a:gd name="connsiteX6" fmla="*/ 508345 w 1037771"/>
              <a:gd name="connsiteY6" fmla="*/ 104573 h 103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771" h="1037770">
                <a:moveTo>
                  <a:pt x="518887" y="0"/>
                </a:moveTo>
                <a:lnTo>
                  <a:pt x="1037771" y="0"/>
                </a:lnTo>
                <a:lnTo>
                  <a:pt x="1016687" y="209146"/>
                </a:lnTo>
                <a:cubicBezTo>
                  <a:pt x="919919" y="682041"/>
                  <a:pt x="501502" y="1037770"/>
                  <a:pt x="0" y="1037770"/>
                </a:cubicBezTo>
                <a:lnTo>
                  <a:pt x="0" y="518885"/>
                </a:lnTo>
                <a:lnTo>
                  <a:pt x="1" y="518885"/>
                </a:lnTo>
                <a:cubicBezTo>
                  <a:pt x="250753" y="518885"/>
                  <a:pt x="459961" y="341020"/>
                  <a:pt x="508345" y="104573"/>
                </a:cubicBezTo>
                <a:close/>
              </a:path>
            </a:pathLst>
          </a:custGeom>
          <a:solidFill>
            <a:schemeClr val="accent2">
              <a:lumMod val="60000"/>
              <a:lumOff val="40000"/>
            </a:schemeClr>
          </a:solidFill>
          <a:ln>
            <a:noFill/>
          </a:ln>
        </p:spPr>
        <p:style>
          <a:lnRef idx="2">
            <a:srgbClr val="1E6BC5">
              <a:shade val="50000"/>
            </a:srgbClr>
          </a:lnRef>
          <a:fillRef idx="1">
            <a:srgbClr val="1E6BC5"/>
          </a:fillRef>
          <a:effectRef idx="0">
            <a:srgbClr val="1E6BC5"/>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600" b="1">
              <a:solidFill>
                <a:srgbClr val="FFFFFF"/>
              </a:solidFill>
              <a:latin typeface="微软雅黑" panose="020B0503020204020204" charset="-122"/>
              <a:sym typeface="微软雅黑" panose="020B0503020204020204" charset="-122"/>
            </a:endParaRPr>
          </a:p>
        </p:txBody>
      </p:sp>
      <p:sp>
        <p:nvSpPr>
          <p:cNvPr id="12" name="菱形 11"/>
          <p:cNvSpPr/>
          <p:nvPr>
            <p:custDataLst>
              <p:tags r:id="rId4"/>
            </p:custDataLst>
          </p:nvPr>
        </p:nvSpPr>
        <p:spPr>
          <a:xfrm>
            <a:off x="2383155" y="4600575"/>
            <a:ext cx="789305" cy="789305"/>
          </a:xfrm>
          <a:prstGeom prst="diamond">
            <a:avLst/>
          </a:prstGeom>
          <a:noFill/>
          <a:ln w="25400">
            <a:solidFill>
              <a:srgbClr val="F99F7B">
                <a:lumMod val="60000"/>
                <a:lumOff val="40000"/>
              </a:srgbClr>
            </a:solidFill>
          </a:ln>
        </p:spPr>
        <p:txBody>
          <a:bodyPr rot="0" spcFirstLastPara="0" vertOverflow="overflow" horzOverflow="overflow" vert="horz" wrap="square" lIns="91440" tIns="45720" rIns="91440" bIns="45720" numCol="1" spcCol="0" rtlCol="0" fromWordArt="0" anchor="ctr" anchorCtr="0" forceAA="0" compatLnSpc="1">
            <a:normAutofit fontScale="92500" lnSpcReduction="20000"/>
          </a:bodyPr>
          <a:p>
            <a:pPr algn="ctr">
              <a:lnSpc>
                <a:spcPct val="130000"/>
              </a:lnSpc>
            </a:pPr>
            <a:endParaRPr lang="zh-CN" altLang="en-US" dirty="0" err="1">
              <a:solidFill>
                <a:srgbClr val="FFFFFF"/>
              </a:solidFill>
              <a:sym typeface="Arial" panose="020B0604020202020204" pitchFamily="34" charset="0"/>
            </a:endParaRPr>
          </a:p>
        </p:txBody>
      </p:sp>
      <p:sp>
        <p:nvSpPr>
          <p:cNvPr id="4" name="菱形 3"/>
          <p:cNvSpPr/>
          <p:nvPr>
            <p:custDataLst>
              <p:tags r:id="rId5"/>
            </p:custDataLst>
          </p:nvPr>
        </p:nvSpPr>
        <p:spPr>
          <a:xfrm>
            <a:off x="1540510" y="2656205"/>
            <a:ext cx="2473960" cy="2473960"/>
          </a:xfrm>
          <a:prstGeom prst="diamond">
            <a:avLst/>
          </a:prstGeom>
          <a:noFill/>
          <a:ln w="25400">
            <a:solidFill>
              <a:srgbClr val="F99F7B"/>
            </a:solidFill>
          </a:ln>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dirty="0" err="1">
              <a:solidFill>
                <a:srgbClr val="FFFFFF"/>
              </a:solidFill>
              <a:sym typeface="Arial" panose="020B0604020202020204" pitchFamily="34" charset="0"/>
            </a:endParaRPr>
          </a:p>
        </p:txBody>
      </p:sp>
      <p:sp>
        <p:nvSpPr>
          <p:cNvPr id="6" name="菱形 5"/>
          <p:cNvSpPr/>
          <p:nvPr>
            <p:custDataLst>
              <p:tags r:id="rId6"/>
            </p:custDataLst>
          </p:nvPr>
        </p:nvSpPr>
        <p:spPr>
          <a:xfrm>
            <a:off x="1395095" y="2118995"/>
            <a:ext cx="2765425" cy="2765425"/>
          </a:xfrm>
          <a:prstGeom prst="diamond">
            <a:avLst/>
          </a:prstGeom>
          <a:solidFill>
            <a:srgbClr val="F99F7B">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marL="0" lvl="0" indent="0" algn="ctr">
              <a:lnSpc>
                <a:spcPct val="130000"/>
              </a:lnSpc>
              <a:spcBef>
                <a:spcPts val="0"/>
              </a:spcBef>
              <a:spcAft>
                <a:spcPts val="0"/>
              </a:spcAft>
              <a:buSzPct val="100000"/>
            </a:pPr>
            <a:r>
              <a:rPr lang="zh-CN" altLang="en-US">
                <a:solidFill>
                  <a:srgbClr val="F99F7B">
                    <a:lumMod val="50000"/>
                  </a:srgbClr>
                </a:solidFill>
              </a:rPr>
              <a:t>（一）</a:t>
            </a:r>
            <a:endParaRPr lang="zh-CN" altLang="en-US">
              <a:solidFill>
                <a:srgbClr val="F99F7B">
                  <a:lumMod val="50000"/>
                </a:srgbClr>
              </a:solidFill>
            </a:endParaRPr>
          </a:p>
          <a:p>
            <a:pPr marL="0" lvl="0" indent="0" algn="ctr">
              <a:lnSpc>
                <a:spcPct val="130000"/>
              </a:lnSpc>
              <a:spcBef>
                <a:spcPts val="0"/>
              </a:spcBef>
              <a:spcAft>
                <a:spcPts val="0"/>
              </a:spcAft>
              <a:buSzPct val="100000"/>
            </a:pPr>
            <a:r>
              <a:rPr lang="zh-CN" altLang="en-US">
                <a:solidFill>
                  <a:srgbClr val="F99F7B">
                    <a:lumMod val="50000"/>
                  </a:srgbClr>
                </a:solidFill>
              </a:rPr>
              <a:t>大学一年级为探索期</a:t>
            </a:r>
            <a:endParaRPr lang="zh-CN" altLang="en-US">
              <a:solidFill>
                <a:srgbClr val="F99F7B">
                  <a:lumMod val="50000"/>
                </a:srgbClr>
              </a:solidFill>
            </a:endParaRPr>
          </a:p>
        </p:txBody>
      </p:sp>
      <p:sp>
        <p:nvSpPr>
          <p:cNvPr id="16" name="菱形 15"/>
          <p:cNvSpPr/>
          <p:nvPr>
            <p:custDataLst>
              <p:tags r:id="rId7"/>
            </p:custDataLst>
          </p:nvPr>
        </p:nvSpPr>
        <p:spPr>
          <a:xfrm>
            <a:off x="5695315" y="4600575"/>
            <a:ext cx="789305" cy="789305"/>
          </a:xfrm>
          <a:prstGeom prst="diamond">
            <a:avLst/>
          </a:prstGeom>
          <a:noFill/>
          <a:ln w="25400">
            <a:solidFill>
              <a:srgbClr val="F5CA73">
                <a:lumMod val="60000"/>
                <a:lumOff val="40000"/>
              </a:srgbClr>
            </a:solidFill>
          </a:ln>
        </p:spPr>
        <p:txBody>
          <a:bodyPr rot="0" spcFirstLastPara="0" vertOverflow="overflow" horzOverflow="overflow" vert="horz" wrap="square" lIns="91440" tIns="45720" rIns="91440" bIns="45720" numCol="1" spcCol="0" rtlCol="0" fromWordArt="0" anchor="ctr" anchorCtr="0" forceAA="0" compatLnSpc="1">
            <a:normAutofit fontScale="92500" lnSpcReduction="20000"/>
          </a:bodyPr>
          <a:p>
            <a:pPr algn="ctr">
              <a:lnSpc>
                <a:spcPct val="130000"/>
              </a:lnSpc>
            </a:pPr>
            <a:endParaRPr lang="zh-CN" altLang="en-US" dirty="0" err="1">
              <a:solidFill>
                <a:srgbClr val="FFFFFF"/>
              </a:solidFill>
              <a:sym typeface="Arial" panose="020B0604020202020204" pitchFamily="34" charset="0"/>
            </a:endParaRPr>
          </a:p>
        </p:txBody>
      </p:sp>
      <p:sp>
        <p:nvSpPr>
          <p:cNvPr id="17" name="菱形 16"/>
          <p:cNvSpPr/>
          <p:nvPr>
            <p:custDataLst>
              <p:tags r:id="rId8"/>
            </p:custDataLst>
          </p:nvPr>
        </p:nvSpPr>
        <p:spPr>
          <a:xfrm>
            <a:off x="4852670" y="2656205"/>
            <a:ext cx="2473960" cy="2473960"/>
          </a:xfrm>
          <a:prstGeom prst="diamond">
            <a:avLst/>
          </a:prstGeom>
          <a:noFill/>
          <a:ln w="25400">
            <a:solidFill>
              <a:srgbClr val="F5CA73"/>
            </a:solidFill>
          </a:ln>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dirty="0" err="1">
              <a:solidFill>
                <a:srgbClr val="FFFFFF"/>
              </a:solidFill>
              <a:sym typeface="Arial" panose="020B0604020202020204" pitchFamily="34" charset="0"/>
            </a:endParaRPr>
          </a:p>
        </p:txBody>
      </p:sp>
      <p:sp>
        <p:nvSpPr>
          <p:cNvPr id="18" name="菱形 17"/>
          <p:cNvSpPr/>
          <p:nvPr>
            <p:custDataLst>
              <p:tags r:id="rId9"/>
            </p:custDataLst>
          </p:nvPr>
        </p:nvSpPr>
        <p:spPr>
          <a:xfrm>
            <a:off x="4707255" y="2118995"/>
            <a:ext cx="2765425" cy="2765425"/>
          </a:xfrm>
          <a:prstGeom prst="diamond">
            <a:avLst/>
          </a:prstGeom>
          <a:solidFill>
            <a:srgbClr val="F5CA73">
              <a:lumMod val="20000"/>
              <a:lumOff val="80000"/>
            </a:srgbClr>
          </a:solidFill>
        </p:spPr>
        <p:txBody>
          <a:bodyPr rot="0" spcFirstLastPara="0" vertOverflow="overflow" horzOverflow="overflow" vert="horz" wrap="square" lIns="0" tIns="0" rIns="0" bIns="0" numCol="1" spcCol="0" rtlCol="0" fromWordArt="0" anchor="ctr" anchorCtr="0" forceAA="0" compatLnSpc="1">
            <a:normAutofit lnSpcReduction="10000"/>
          </a:bodyPr>
          <a:p>
            <a:pPr marL="0" lvl="0" indent="0" algn="ctr">
              <a:lnSpc>
                <a:spcPct val="130000"/>
              </a:lnSpc>
              <a:spcBef>
                <a:spcPts val="0"/>
              </a:spcBef>
              <a:spcAft>
                <a:spcPts val="0"/>
              </a:spcAft>
              <a:buSzPct val="100000"/>
            </a:pPr>
            <a:r>
              <a:rPr lang="zh-CN" altLang="en-US">
                <a:solidFill>
                  <a:srgbClr val="F5CA73">
                    <a:lumMod val="50000"/>
                  </a:srgbClr>
                </a:solidFill>
              </a:rPr>
              <a:t>（二）</a:t>
            </a:r>
            <a:endParaRPr lang="zh-CN" altLang="en-US">
              <a:solidFill>
                <a:srgbClr val="F5CA73">
                  <a:lumMod val="50000"/>
                </a:srgbClr>
              </a:solidFill>
            </a:endParaRPr>
          </a:p>
          <a:p>
            <a:pPr marL="0" lvl="0" indent="0" algn="ctr">
              <a:lnSpc>
                <a:spcPct val="130000"/>
              </a:lnSpc>
              <a:spcBef>
                <a:spcPts val="0"/>
              </a:spcBef>
              <a:spcAft>
                <a:spcPts val="0"/>
              </a:spcAft>
              <a:buSzPct val="100000"/>
            </a:pPr>
            <a:r>
              <a:rPr lang="zh-CN" altLang="en-US">
                <a:solidFill>
                  <a:srgbClr val="F5CA73">
                    <a:lumMod val="50000"/>
                  </a:srgbClr>
                </a:solidFill>
              </a:rPr>
              <a:t>大学二年级为定向期和冲刺期</a:t>
            </a:r>
            <a:endParaRPr lang="zh-CN" altLang="en-US">
              <a:solidFill>
                <a:srgbClr val="F5CA73">
                  <a:lumMod val="50000"/>
                </a:srgbClr>
              </a:solidFill>
            </a:endParaRPr>
          </a:p>
        </p:txBody>
      </p:sp>
      <p:sp>
        <p:nvSpPr>
          <p:cNvPr id="20" name="菱形 19"/>
          <p:cNvSpPr/>
          <p:nvPr>
            <p:custDataLst>
              <p:tags r:id="rId10"/>
            </p:custDataLst>
          </p:nvPr>
        </p:nvSpPr>
        <p:spPr>
          <a:xfrm>
            <a:off x="9006840" y="4600575"/>
            <a:ext cx="789305" cy="789305"/>
          </a:xfrm>
          <a:prstGeom prst="diamond">
            <a:avLst/>
          </a:prstGeom>
          <a:noFill/>
          <a:ln w="25400">
            <a:solidFill>
              <a:srgbClr val="B9DD55">
                <a:lumMod val="60000"/>
                <a:lumOff val="40000"/>
              </a:srgbClr>
            </a:solidFill>
          </a:ln>
        </p:spPr>
        <p:txBody>
          <a:bodyPr rot="0" spcFirstLastPara="0" vertOverflow="overflow" horzOverflow="overflow" vert="horz" wrap="square" lIns="91440" tIns="45720" rIns="91440" bIns="45720" numCol="1" spcCol="0" rtlCol="0" fromWordArt="0" anchor="ctr" anchorCtr="0" forceAA="0" compatLnSpc="1">
            <a:normAutofit fontScale="92500" lnSpcReduction="20000"/>
          </a:bodyPr>
          <a:p>
            <a:pPr algn="ctr">
              <a:lnSpc>
                <a:spcPct val="130000"/>
              </a:lnSpc>
            </a:pPr>
            <a:endParaRPr lang="zh-CN" altLang="en-US" dirty="0" err="1">
              <a:solidFill>
                <a:srgbClr val="FFFFFF"/>
              </a:solidFill>
              <a:sym typeface="Arial" panose="020B0604020202020204" pitchFamily="34" charset="0"/>
            </a:endParaRPr>
          </a:p>
        </p:txBody>
      </p:sp>
      <p:sp>
        <p:nvSpPr>
          <p:cNvPr id="21" name="菱形 20"/>
          <p:cNvSpPr/>
          <p:nvPr>
            <p:custDataLst>
              <p:tags r:id="rId11"/>
            </p:custDataLst>
          </p:nvPr>
        </p:nvSpPr>
        <p:spPr>
          <a:xfrm>
            <a:off x="8164195" y="2656205"/>
            <a:ext cx="2473960" cy="2473960"/>
          </a:xfrm>
          <a:prstGeom prst="diamond">
            <a:avLst/>
          </a:prstGeom>
          <a:noFill/>
          <a:ln w="25400">
            <a:solidFill>
              <a:srgbClr val="B9DD55"/>
            </a:solidFill>
          </a:ln>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dirty="0" err="1">
              <a:solidFill>
                <a:srgbClr val="FFFFFF"/>
              </a:solidFill>
              <a:sym typeface="Arial" panose="020B0604020202020204" pitchFamily="34" charset="0"/>
            </a:endParaRPr>
          </a:p>
        </p:txBody>
      </p:sp>
      <p:sp>
        <p:nvSpPr>
          <p:cNvPr id="22" name="菱形 21"/>
          <p:cNvSpPr/>
          <p:nvPr>
            <p:custDataLst>
              <p:tags r:id="rId12"/>
            </p:custDataLst>
          </p:nvPr>
        </p:nvSpPr>
        <p:spPr>
          <a:xfrm>
            <a:off x="8018780" y="2118995"/>
            <a:ext cx="2765425" cy="2765425"/>
          </a:xfrm>
          <a:prstGeom prst="diamond">
            <a:avLst/>
          </a:prstGeom>
          <a:solidFill>
            <a:srgbClr val="B9DD55">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marL="0" lvl="0" indent="0" algn="ctr">
              <a:lnSpc>
                <a:spcPct val="130000"/>
              </a:lnSpc>
              <a:spcBef>
                <a:spcPts val="0"/>
              </a:spcBef>
              <a:spcAft>
                <a:spcPts val="0"/>
              </a:spcAft>
              <a:buSzPct val="100000"/>
            </a:pPr>
            <a:r>
              <a:rPr lang="zh-CN" altLang="en-US">
                <a:solidFill>
                  <a:srgbClr val="B9DD55">
                    <a:lumMod val="50000"/>
                  </a:srgbClr>
                </a:solidFill>
              </a:rPr>
              <a:t>（三）</a:t>
            </a:r>
            <a:endParaRPr lang="zh-CN" altLang="en-US">
              <a:solidFill>
                <a:srgbClr val="B9DD55">
                  <a:lumMod val="50000"/>
                </a:srgbClr>
              </a:solidFill>
            </a:endParaRPr>
          </a:p>
          <a:p>
            <a:pPr marL="0" lvl="0" indent="0" algn="ctr">
              <a:lnSpc>
                <a:spcPct val="130000"/>
              </a:lnSpc>
              <a:spcBef>
                <a:spcPts val="0"/>
              </a:spcBef>
              <a:spcAft>
                <a:spcPts val="0"/>
              </a:spcAft>
              <a:buSzPct val="100000"/>
            </a:pPr>
            <a:r>
              <a:rPr lang="zh-CN" altLang="en-US">
                <a:solidFill>
                  <a:srgbClr val="B9DD55">
                    <a:lumMod val="50000"/>
                  </a:srgbClr>
                </a:solidFill>
              </a:rPr>
              <a:t>大学高年级为实现期</a:t>
            </a:r>
            <a:endParaRPr lang="zh-CN" altLang="en-US">
              <a:solidFill>
                <a:srgbClr val="B9DD55">
                  <a:lumMod val="50000"/>
                </a:srgbClr>
              </a:solidFill>
            </a:endParaRPr>
          </a:p>
        </p:txBody>
      </p:sp>
      <p:sp>
        <p:nvSpPr>
          <p:cNvPr id="9" name="文本框 8"/>
          <p:cNvSpPr txBox="1"/>
          <p:nvPr>
            <p:custDataLst>
              <p:tags r:id="rId13"/>
            </p:custDataLst>
          </p:nvPr>
        </p:nvSpPr>
        <p:spPr>
          <a:xfrm>
            <a:off x="1394460" y="1189355"/>
            <a:ext cx="9881870" cy="629920"/>
          </a:xfrm>
          <a:prstGeom prst="rect">
            <a:avLst/>
          </a:prstGeom>
          <a:noFill/>
        </p:spPr>
        <p:txBody>
          <a:bodyPr wrap="square" lIns="90170" tIns="46990" rIns="90170" bIns="46990" rtlCol="0">
            <a:normAutofit/>
          </a:bodyPr>
          <a:p>
            <a:pPr marL="0" indent="0" algn="l">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制定职业生涯规划</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4"/>
    </p:custDataLst>
  </p:cSld>
  <p:clrMapOvr>
    <a:masterClrMapping/>
  </p:clrMapOvr>
  <p:transition spd="slow" advClick="0" advTm="1000">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任意多边形: 形状 9"/>
          <p:cNvSpPr/>
          <p:nvPr>
            <p:custDataLst>
              <p:tags r:id="rId1"/>
            </p:custDataLst>
          </p:nvPr>
        </p:nvSpPr>
        <p:spPr>
          <a:xfrm flipH="1">
            <a:off x="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600" b="1">
              <a:solidFill>
                <a:srgbClr val="FFFFFF"/>
              </a:solidFill>
              <a:latin typeface="微软雅黑" panose="020B0503020204020204" charset="-122"/>
              <a:sym typeface="微软雅黑" panose="020B0503020204020204" charset="-122"/>
            </a:endParaRPr>
          </a:p>
        </p:txBody>
      </p:sp>
      <p:sp>
        <p:nvSpPr>
          <p:cNvPr id="11" name="矩形 10"/>
          <p:cNvSpPr/>
          <p:nvPr>
            <p:custDataLst>
              <p:tags r:id="rId2"/>
            </p:custDataLst>
          </p:nvPr>
        </p:nvSpPr>
        <p:spPr>
          <a:xfrm>
            <a:off x="251212" y="1995282"/>
            <a:ext cx="11689576" cy="334749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2" name="任意多边形: 形状 11"/>
          <p:cNvSpPr/>
          <p:nvPr>
            <p:custDataLst>
              <p:tags r:id="rId3"/>
            </p:custDataLst>
          </p:nvPr>
        </p:nvSpPr>
        <p:spPr>
          <a:xfrm rot="10800000">
            <a:off x="10350862" y="5017770"/>
            <a:ext cx="1841138" cy="1840230"/>
          </a:xfrm>
          <a:custGeom>
            <a:avLst/>
            <a:gdLst>
              <a:gd name="connsiteX0" fmla="*/ 518887 w 1037771"/>
              <a:gd name="connsiteY0" fmla="*/ 0 h 1037770"/>
              <a:gd name="connsiteX1" fmla="*/ 1037771 w 1037771"/>
              <a:gd name="connsiteY1" fmla="*/ 0 h 1037770"/>
              <a:gd name="connsiteX2" fmla="*/ 1016687 w 1037771"/>
              <a:gd name="connsiteY2" fmla="*/ 209146 h 1037770"/>
              <a:gd name="connsiteX3" fmla="*/ 0 w 1037771"/>
              <a:gd name="connsiteY3" fmla="*/ 1037770 h 1037770"/>
              <a:gd name="connsiteX4" fmla="*/ 0 w 1037771"/>
              <a:gd name="connsiteY4" fmla="*/ 518885 h 1037770"/>
              <a:gd name="connsiteX5" fmla="*/ 1 w 1037771"/>
              <a:gd name="connsiteY5" fmla="*/ 518885 h 1037770"/>
              <a:gd name="connsiteX6" fmla="*/ 508345 w 1037771"/>
              <a:gd name="connsiteY6" fmla="*/ 104573 h 103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771" h="1037770">
                <a:moveTo>
                  <a:pt x="518887" y="0"/>
                </a:moveTo>
                <a:lnTo>
                  <a:pt x="1037771" y="0"/>
                </a:lnTo>
                <a:lnTo>
                  <a:pt x="1016687" y="209146"/>
                </a:lnTo>
                <a:cubicBezTo>
                  <a:pt x="919919" y="682041"/>
                  <a:pt x="501502" y="1037770"/>
                  <a:pt x="0" y="1037770"/>
                </a:cubicBezTo>
                <a:lnTo>
                  <a:pt x="0" y="518885"/>
                </a:lnTo>
                <a:lnTo>
                  <a:pt x="1" y="518885"/>
                </a:lnTo>
                <a:cubicBezTo>
                  <a:pt x="250753" y="518885"/>
                  <a:pt x="459961" y="341020"/>
                  <a:pt x="508345" y="104573"/>
                </a:cubicBezTo>
                <a:close/>
              </a:path>
            </a:pathLst>
          </a:custGeom>
          <a:solidFill>
            <a:srgbClr val="1E6BC5">
              <a:lumMod val="60000"/>
              <a:lumOff val="40000"/>
            </a:srgbClr>
          </a:solidFill>
          <a:ln>
            <a:noFill/>
          </a:ln>
        </p:spPr>
        <p:style>
          <a:lnRef idx="2">
            <a:srgbClr val="1E6BC5">
              <a:shade val="50000"/>
            </a:srgbClr>
          </a:lnRef>
          <a:fillRef idx="1">
            <a:srgbClr val="1E6BC5"/>
          </a:fillRef>
          <a:effectRef idx="0">
            <a:srgbClr val="1E6BC5"/>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600" b="1">
              <a:solidFill>
                <a:srgbClr val="FFFFFF"/>
              </a:solidFill>
              <a:latin typeface="微软雅黑" panose="020B0503020204020204" charset="-122"/>
              <a:sym typeface="微软雅黑" panose="020B0503020204020204" charset="-122"/>
            </a:endParaRPr>
          </a:p>
        </p:txBody>
      </p:sp>
      <p:sp>
        <p:nvSpPr>
          <p:cNvPr id="4" name="文本框 3"/>
          <p:cNvSpPr txBox="1"/>
          <p:nvPr>
            <p:custDataLst>
              <p:tags r:id="rId4"/>
            </p:custDataLst>
          </p:nvPr>
        </p:nvSpPr>
        <p:spPr>
          <a:xfrm>
            <a:off x="1956435" y="2438083"/>
            <a:ext cx="9320530" cy="2461895"/>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354330" lvl="0" indent="-354330" algn="just" fontAlgn="ctr">
              <a:lnSpc>
                <a:spcPct val="130000"/>
              </a:lnSpc>
              <a:spcBef>
                <a:spcPts val="1000"/>
              </a:spcBef>
              <a:spcAft>
                <a:spcPts val="0"/>
              </a:spcAft>
              <a:buSzPct val="100000"/>
              <a:buFont typeface="WPS-Bullets" pitchFamily="2" charset="0"/>
              <a:buChar char=""/>
            </a:pPr>
            <a:r>
              <a:rPr lang="zh-CN" altLang="en-US" b="1">
                <a:solidFill>
                  <a:srgbClr val="000000">
                    <a:lumMod val="75000"/>
                    <a:lumOff val="25000"/>
                  </a:srgbClr>
                </a:solidFill>
                <a:latin typeface="Arial" panose="020B0604020202020204" pitchFamily="34" charset="0"/>
                <a:ea typeface="微软雅黑" panose="020B0503020204020204" charset="-122"/>
              </a:rPr>
              <a:t>要初步了解职业，特别是自己未来想从事的职业或与自己所学专业对口的职业，要努力提高人际沟通能力。</a:t>
            </a:r>
            <a:endParaRPr lang="zh-CN" altLang="en-US" b="1">
              <a:solidFill>
                <a:srgbClr val="000000">
                  <a:lumMod val="75000"/>
                  <a:lumOff val="25000"/>
                </a:srgbClr>
              </a:solidFill>
              <a:latin typeface="Arial" panose="020B0604020202020204" pitchFamily="34" charset="0"/>
              <a:ea typeface="微软雅黑" panose="020B0503020204020204" charset="-122"/>
            </a:endParaRPr>
          </a:p>
          <a:p>
            <a:pPr marL="354330" lvl="0" indent="-354330" algn="just" fontAlgn="ctr">
              <a:lnSpc>
                <a:spcPct val="130000"/>
              </a:lnSpc>
              <a:spcBef>
                <a:spcPts val="1000"/>
              </a:spcBef>
              <a:spcAft>
                <a:spcPts val="0"/>
              </a:spcAft>
              <a:buSzPct val="100000"/>
              <a:buFont typeface="WPS-Bullets" pitchFamily="2" charset="0"/>
              <a:buChar char=""/>
            </a:pPr>
            <a:r>
              <a:rPr lang="zh-CN" altLang="en-US" b="1">
                <a:solidFill>
                  <a:srgbClr val="000000">
                    <a:lumMod val="75000"/>
                    <a:lumOff val="25000"/>
                  </a:srgbClr>
                </a:solidFill>
                <a:latin typeface="Arial" panose="020B0604020202020204" pitchFamily="34" charset="0"/>
                <a:ea typeface="微软雅黑" panose="020B0503020204020204" charset="-122"/>
              </a:rPr>
              <a:t>具体活动可包括多和师兄、师姐交流，尤其是跟大三的毕业生多交流，向他们询问就业情况，了解就业信息。大学一年级时学习任务不重，要多参加社团活动，在社团活动中增强自己的交流技巧和人际关系能力。同时，要努力学习计算机知识和网络知识，争取通过计算机和网络辅助自己学习。有些同学对自己所学的专业不满意，这个时候也要为此多利用学生手册，了解相关的规定和信息。</a:t>
            </a:r>
            <a:endParaRPr lang="zh-CN" altLang="en-US" b="1">
              <a:solidFill>
                <a:srgbClr val="000000">
                  <a:lumMod val="75000"/>
                  <a:lumOff val="25000"/>
                </a:srgbClr>
              </a:solidFill>
              <a:latin typeface="Arial" panose="020B0604020202020204" pitchFamily="34" charset="0"/>
              <a:ea typeface="微软雅黑" panose="020B0503020204020204" charset="-122"/>
            </a:endParaRPr>
          </a:p>
        </p:txBody>
      </p:sp>
      <p:sp>
        <p:nvSpPr>
          <p:cNvPr id="9" name="文本框 8"/>
          <p:cNvSpPr txBox="1"/>
          <p:nvPr>
            <p:custDataLst>
              <p:tags r:id="rId5"/>
            </p:custDataLst>
          </p:nvPr>
        </p:nvSpPr>
        <p:spPr>
          <a:xfrm>
            <a:off x="1956435" y="1189355"/>
            <a:ext cx="9319895" cy="629920"/>
          </a:xfrm>
          <a:prstGeom prst="rect">
            <a:avLst/>
          </a:prstGeom>
          <a:noFill/>
        </p:spPr>
        <p:txBody>
          <a:bodyPr wrap="square" lIns="90170" tIns="46990" rIns="90170" bIns="46990" rtlCol="0">
            <a:normAutofit/>
          </a:bodyPr>
          <a:lstStyle/>
          <a:p>
            <a:pPr marL="0" indent="0" algn="l">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（一）大学一年级为探索期</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6"/>
    </p:custDataLst>
  </p:cSld>
  <p:clrMapOvr>
    <a:masterClrMapping/>
  </p:clrMapOvr>
  <p:transition spd="slow" advClick="0" advTm="1000">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任意多边形: 形状 9"/>
          <p:cNvSpPr/>
          <p:nvPr>
            <p:custDataLst>
              <p:tags r:id="rId1"/>
            </p:custDataLst>
          </p:nvPr>
        </p:nvSpPr>
        <p:spPr>
          <a:xfrm flipH="1">
            <a:off x="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600" b="1">
              <a:solidFill>
                <a:srgbClr val="FFFFFF"/>
              </a:solidFill>
              <a:latin typeface="微软雅黑" panose="020B0503020204020204" charset="-122"/>
              <a:sym typeface="微软雅黑" panose="020B0503020204020204" charset="-122"/>
            </a:endParaRPr>
          </a:p>
        </p:txBody>
      </p:sp>
      <p:sp>
        <p:nvSpPr>
          <p:cNvPr id="11" name="矩形 10"/>
          <p:cNvSpPr/>
          <p:nvPr>
            <p:custDataLst>
              <p:tags r:id="rId2"/>
            </p:custDataLst>
          </p:nvPr>
        </p:nvSpPr>
        <p:spPr>
          <a:xfrm>
            <a:off x="251212" y="1995282"/>
            <a:ext cx="11689576" cy="334749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2" name="任意多边形: 形状 11"/>
          <p:cNvSpPr/>
          <p:nvPr>
            <p:custDataLst>
              <p:tags r:id="rId3"/>
            </p:custDataLst>
          </p:nvPr>
        </p:nvSpPr>
        <p:spPr>
          <a:xfrm rot="10800000">
            <a:off x="10350862" y="5017770"/>
            <a:ext cx="1841138" cy="1840230"/>
          </a:xfrm>
          <a:custGeom>
            <a:avLst/>
            <a:gdLst>
              <a:gd name="connsiteX0" fmla="*/ 518887 w 1037771"/>
              <a:gd name="connsiteY0" fmla="*/ 0 h 1037770"/>
              <a:gd name="connsiteX1" fmla="*/ 1037771 w 1037771"/>
              <a:gd name="connsiteY1" fmla="*/ 0 h 1037770"/>
              <a:gd name="connsiteX2" fmla="*/ 1016687 w 1037771"/>
              <a:gd name="connsiteY2" fmla="*/ 209146 h 1037770"/>
              <a:gd name="connsiteX3" fmla="*/ 0 w 1037771"/>
              <a:gd name="connsiteY3" fmla="*/ 1037770 h 1037770"/>
              <a:gd name="connsiteX4" fmla="*/ 0 w 1037771"/>
              <a:gd name="connsiteY4" fmla="*/ 518885 h 1037770"/>
              <a:gd name="connsiteX5" fmla="*/ 1 w 1037771"/>
              <a:gd name="connsiteY5" fmla="*/ 518885 h 1037770"/>
              <a:gd name="connsiteX6" fmla="*/ 508345 w 1037771"/>
              <a:gd name="connsiteY6" fmla="*/ 104573 h 103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771" h="1037770">
                <a:moveTo>
                  <a:pt x="518887" y="0"/>
                </a:moveTo>
                <a:lnTo>
                  <a:pt x="1037771" y="0"/>
                </a:lnTo>
                <a:lnTo>
                  <a:pt x="1016687" y="209146"/>
                </a:lnTo>
                <a:cubicBezTo>
                  <a:pt x="919919" y="682041"/>
                  <a:pt x="501502" y="1037770"/>
                  <a:pt x="0" y="1037770"/>
                </a:cubicBezTo>
                <a:lnTo>
                  <a:pt x="0" y="518885"/>
                </a:lnTo>
                <a:lnTo>
                  <a:pt x="1" y="518885"/>
                </a:lnTo>
                <a:cubicBezTo>
                  <a:pt x="250753" y="518885"/>
                  <a:pt x="459961" y="341020"/>
                  <a:pt x="508345" y="104573"/>
                </a:cubicBezTo>
                <a:close/>
              </a:path>
            </a:pathLst>
          </a:custGeom>
          <a:solidFill>
            <a:srgbClr val="1E6BC5">
              <a:lumMod val="60000"/>
              <a:lumOff val="40000"/>
            </a:srgbClr>
          </a:solidFill>
          <a:ln>
            <a:noFill/>
          </a:ln>
        </p:spPr>
        <p:style>
          <a:lnRef idx="2">
            <a:srgbClr val="1E6BC5">
              <a:shade val="50000"/>
            </a:srgbClr>
          </a:lnRef>
          <a:fillRef idx="1">
            <a:srgbClr val="1E6BC5"/>
          </a:fillRef>
          <a:effectRef idx="0">
            <a:srgbClr val="1E6BC5"/>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600" b="1">
              <a:solidFill>
                <a:srgbClr val="FFFFFF"/>
              </a:solidFill>
              <a:latin typeface="微软雅黑" panose="020B0503020204020204" charset="-122"/>
              <a:sym typeface="微软雅黑" panose="020B0503020204020204" charset="-122"/>
            </a:endParaRPr>
          </a:p>
        </p:txBody>
      </p:sp>
      <p:sp>
        <p:nvSpPr>
          <p:cNvPr id="4" name="文本框 3"/>
          <p:cNvSpPr txBox="1"/>
          <p:nvPr>
            <p:custDataLst>
              <p:tags r:id="rId4"/>
            </p:custDataLst>
          </p:nvPr>
        </p:nvSpPr>
        <p:spPr>
          <a:xfrm>
            <a:off x="1956435" y="2182178"/>
            <a:ext cx="9320530" cy="2973705"/>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354330" lvl="0" indent="-354330" algn="just" fontAlgn="ctr">
              <a:lnSpc>
                <a:spcPct val="130000"/>
              </a:lnSpc>
              <a:spcBef>
                <a:spcPts val="1000"/>
              </a:spcBef>
              <a:spcAft>
                <a:spcPts val="0"/>
              </a:spcAft>
              <a:buSzPct val="100000"/>
              <a:buFont typeface="WPS-Bullets" pitchFamily="2" charset="0"/>
              <a:buChar char=""/>
            </a:pPr>
            <a:r>
              <a:rPr lang="zh-CN" altLang="en-US" b="1">
                <a:solidFill>
                  <a:srgbClr val="000000">
                    <a:lumMod val="75000"/>
                    <a:lumOff val="25000"/>
                  </a:srgbClr>
                </a:solidFill>
                <a:latin typeface="Arial" panose="020B0604020202020204" pitchFamily="34" charset="0"/>
                <a:ea typeface="微软雅黑" panose="020B0503020204020204" charset="-122"/>
              </a:rPr>
              <a:t>进入大学二年级后，大学生应考虑清楚未来是就业还是继续深造，进而了解相关的活动并投入全身心的精力。如果选择就业，这时就可以通过参加学生社团组织，锻炼和检验自己的各种能力，可以开始尝试兼职、社会实践活动，并要持之以恒，最好能在课余时间从事与自己未来职业或本专业有关的工作。重点是培养自己的责任感、主动性和承受挫折的能力。承受挫折能力差是很多大学生普遍存在的问题，遇到一点挫折或不如意就心灰意冷、垂头丧气，因此，着重培养挫折承受能力是很有必要的。选择继续深造的同学这时不仅应该着手提高自己的英语、计算机应用能力，考取相应的等级证书，还要注意锻炼自己独立解决问题的能力，留心心仪的本科院校，查看他们的招生简章，为赢得大三专升本考试的成功而有的放矢。</a:t>
            </a:r>
            <a:endParaRPr lang="zh-CN" altLang="en-US" b="1">
              <a:solidFill>
                <a:srgbClr val="000000">
                  <a:lumMod val="75000"/>
                  <a:lumOff val="25000"/>
                </a:srgbClr>
              </a:solidFill>
              <a:latin typeface="Arial" panose="020B0604020202020204" pitchFamily="34" charset="0"/>
              <a:ea typeface="微软雅黑" panose="020B0503020204020204" charset="-122"/>
            </a:endParaRPr>
          </a:p>
        </p:txBody>
      </p:sp>
      <p:sp>
        <p:nvSpPr>
          <p:cNvPr id="9" name="文本框 8"/>
          <p:cNvSpPr txBox="1"/>
          <p:nvPr>
            <p:custDataLst>
              <p:tags r:id="rId5"/>
            </p:custDataLst>
          </p:nvPr>
        </p:nvSpPr>
        <p:spPr>
          <a:xfrm>
            <a:off x="1956435" y="1189355"/>
            <a:ext cx="9319895" cy="629920"/>
          </a:xfrm>
          <a:prstGeom prst="rect">
            <a:avLst/>
          </a:prstGeom>
          <a:noFill/>
        </p:spPr>
        <p:txBody>
          <a:bodyPr wrap="square" lIns="90170" tIns="46990" rIns="90170" bIns="46990" rtlCol="0">
            <a:normAutofit/>
          </a:bodyPr>
          <a:lstStyle/>
          <a:p>
            <a:pPr marL="0" indent="0" algn="l">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（二）大学二年级为定向期和冲刺期</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6"/>
    </p:custDataLst>
  </p:cSld>
  <p:clrMapOvr>
    <a:masterClrMapping/>
  </p:clrMapOvr>
  <p:transition spd="slow" advClick="0" advTm="1000">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任意多边形: 形状 9"/>
          <p:cNvSpPr/>
          <p:nvPr>
            <p:custDataLst>
              <p:tags r:id="rId1"/>
            </p:custDataLst>
          </p:nvPr>
        </p:nvSpPr>
        <p:spPr>
          <a:xfrm flipH="1">
            <a:off x="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600" b="1">
              <a:solidFill>
                <a:srgbClr val="FFFFFF"/>
              </a:solidFill>
              <a:latin typeface="微软雅黑" panose="020B0503020204020204" charset="-122"/>
              <a:sym typeface="微软雅黑" panose="020B0503020204020204" charset="-122"/>
            </a:endParaRPr>
          </a:p>
        </p:txBody>
      </p:sp>
      <p:sp>
        <p:nvSpPr>
          <p:cNvPr id="11" name="矩形 10"/>
          <p:cNvSpPr/>
          <p:nvPr>
            <p:custDataLst>
              <p:tags r:id="rId2"/>
            </p:custDataLst>
          </p:nvPr>
        </p:nvSpPr>
        <p:spPr>
          <a:xfrm>
            <a:off x="251212" y="1995282"/>
            <a:ext cx="11689576" cy="334749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2" name="任意多边形: 形状 11"/>
          <p:cNvSpPr/>
          <p:nvPr>
            <p:custDataLst>
              <p:tags r:id="rId3"/>
            </p:custDataLst>
          </p:nvPr>
        </p:nvSpPr>
        <p:spPr>
          <a:xfrm rot="10800000">
            <a:off x="10350862" y="5017770"/>
            <a:ext cx="1841138" cy="1840230"/>
          </a:xfrm>
          <a:custGeom>
            <a:avLst/>
            <a:gdLst>
              <a:gd name="connsiteX0" fmla="*/ 518887 w 1037771"/>
              <a:gd name="connsiteY0" fmla="*/ 0 h 1037770"/>
              <a:gd name="connsiteX1" fmla="*/ 1037771 w 1037771"/>
              <a:gd name="connsiteY1" fmla="*/ 0 h 1037770"/>
              <a:gd name="connsiteX2" fmla="*/ 1016687 w 1037771"/>
              <a:gd name="connsiteY2" fmla="*/ 209146 h 1037770"/>
              <a:gd name="connsiteX3" fmla="*/ 0 w 1037771"/>
              <a:gd name="connsiteY3" fmla="*/ 1037770 h 1037770"/>
              <a:gd name="connsiteX4" fmla="*/ 0 w 1037771"/>
              <a:gd name="connsiteY4" fmla="*/ 518885 h 1037770"/>
              <a:gd name="connsiteX5" fmla="*/ 1 w 1037771"/>
              <a:gd name="connsiteY5" fmla="*/ 518885 h 1037770"/>
              <a:gd name="connsiteX6" fmla="*/ 508345 w 1037771"/>
              <a:gd name="connsiteY6" fmla="*/ 104573 h 103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771" h="1037770">
                <a:moveTo>
                  <a:pt x="518887" y="0"/>
                </a:moveTo>
                <a:lnTo>
                  <a:pt x="1037771" y="0"/>
                </a:lnTo>
                <a:lnTo>
                  <a:pt x="1016687" y="209146"/>
                </a:lnTo>
                <a:cubicBezTo>
                  <a:pt x="919919" y="682041"/>
                  <a:pt x="501502" y="1037770"/>
                  <a:pt x="0" y="1037770"/>
                </a:cubicBezTo>
                <a:lnTo>
                  <a:pt x="0" y="518885"/>
                </a:lnTo>
                <a:lnTo>
                  <a:pt x="1" y="518885"/>
                </a:lnTo>
                <a:cubicBezTo>
                  <a:pt x="250753" y="518885"/>
                  <a:pt x="459961" y="341020"/>
                  <a:pt x="508345" y="104573"/>
                </a:cubicBezTo>
                <a:close/>
              </a:path>
            </a:pathLst>
          </a:custGeom>
          <a:solidFill>
            <a:srgbClr val="1E6BC5">
              <a:lumMod val="60000"/>
              <a:lumOff val="40000"/>
            </a:srgbClr>
          </a:solidFill>
          <a:ln>
            <a:noFill/>
          </a:ln>
        </p:spPr>
        <p:style>
          <a:lnRef idx="2">
            <a:srgbClr val="1E6BC5">
              <a:shade val="50000"/>
            </a:srgbClr>
          </a:lnRef>
          <a:fillRef idx="1">
            <a:srgbClr val="1E6BC5"/>
          </a:fillRef>
          <a:effectRef idx="0">
            <a:srgbClr val="1E6BC5"/>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600" b="1">
              <a:solidFill>
                <a:srgbClr val="FFFFFF"/>
              </a:solidFill>
              <a:latin typeface="微软雅黑" panose="020B0503020204020204" charset="-122"/>
              <a:sym typeface="微软雅黑" panose="020B0503020204020204" charset="-122"/>
            </a:endParaRPr>
          </a:p>
        </p:txBody>
      </p:sp>
      <p:sp>
        <p:nvSpPr>
          <p:cNvPr id="4" name="文本框 3"/>
          <p:cNvSpPr txBox="1"/>
          <p:nvPr>
            <p:custDataLst>
              <p:tags r:id="rId4"/>
            </p:custDataLst>
          </p:nvPr>
        </p:nvSpPr>
        <p:spPr>
          <a:xfrm>
            <a:off x="1956435" y="2438083"/>
            <a:ext cx="9320530" cy="2461895"/>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354330" lvl="0" indent="-354330" algn="just" fontAlgn="ctr">
              <a:lnSpc>
                <a:spcPct val="130000"/>
              </a:lnSpc>
              <a:spcBef>
                <a:spcPts val="1000"/>
              </a:spcBef>
              <a:spcAft>
                <a:spcPts val="0"/>
              </a:spcAft>
              <a:buSzPct val="100000"/>
              <a:buFont typeface="WPS-Bullets" pitchFamily="2" charset="0"/>
              <a:buChar char=""/>
            </a:pPr>
            <a:r>
              <a:rPr lang="zh-CN" altLang="en-US" b="1">
                <a:solidFill>
                  <a:srgbClr val="000000">
                    <a:lumMod val="75000"/>
                    <a:lumOff val="25000"/>
                  </a:srgbClr>
                </a:solidFill>
                <a:latin typeface="Arial" panose="020B0604020202020204" pitchFamily="34" charset="0"/>
                <a:ea typeface="微软雅黑" panose="020B0503020204020204" charset="-122"/>
              </a:rPr>
              <a:t>大三年级的学生开始分化，想工作的忙找工作，想专升本的忙复习，而两者都想的同学就不能再犹豫了。大部分同学的目标会锁定在成功就业上。这时，可对前两年的准备做一个总结：首先，检验自己已确立的职业目标是否明确，前两年的准备是否已充分；然后，开始注意学校就业指导中心发布的各类用人单位信息，强化求职技巧，进行模拟面试等训练和实战演练。选择专升本考试的同学也要排除干扰，抓紧时间准备所需的知识。</a:t>
            </a:r>
            <a:endParaRPr lang="zh-CN" altLang="en-US" b="1">
              <a:solidFill>
                <a:srgbClr val="000000">
                  <a:lumMod val="75000"/>
                  <a:lumOff val="25000"/>
                </a:srgbClr>
              </a:solidFill>
              <a:latin typeface="Arial" panose="020B0604020202020204" pitchFamily="34" charset="0"/>
              <a:ea typeface="微软雅黑" panose="020B0503020204020204" charset="-122"/>
            </a:endParaRPr>
          </a:p>
          <a:p>
            <a:pPr marL="354330" lvl="0" indent="-354330" algn="just" fontAlgn="ctr">
              <a:lnSpc>
                <a:spcPct val="130000"/>
              </a:lnSpc>
              <a:spcBef>
                <a:spcPts val="1000"/>
              </a:spcBef>
              <a:spcAft>
                <a:spcPts val="0"/>
              </a:spcAft>
              <a:buSzPct val="100000"/>
              <a:buFont typeface="WPS-Bullets" pitchFamily="2" charset="0"/>
              <a:buChar char=""/>
            </a:pPr>
            <a:r>
              <a:rPr lang="zh-CN" altLang="en-US" b="1">
                <a:solidFill>
                  <a:srgbClr val="000000">
                    <a:lumMod val="75000"/>
                    <a:lumOff val="25000"/>
                  </a:srgbClr>
                </a:solidFill>
                <a:latin typeface="Arial" panose="020B0604020202020204" pitchFamily="34" charset="0"/>
                <a:ea typeface="微软雅黑" panose="020B0503020204020204" charset="-122"/>
              </a:rPr>
              <a:t>大学生活只是人生的一站，未来的旅途还很漫长，要在未来的职业生涯中取得成功，就必须持之以恒地贯彻自己每一天的计划。否则，你就是那个永远活在梦幻里的人。</a:t>
            </a:r>
            <a:endParaRPr lang="zh-CN" altLang="en-US" b="1">
              <a:solidFill>
                <a:srgbClr val="000000">
                  <a:lumMod val="75000"/>
                  <a:lumOff val="25000"/>
                </a:srgbClr>
              </a:solidFill>
              <a:latin typeface="Arial" panose="020B0604020202020204" pitchFamily="34" charset="0"/>
              <a:ea typeface="微软雅黑" panose="020B0503020204020204" charset="-122"/>
            </a:endParaRPr>
          </a:p>
        </p:txBody>
      </p:sp>
      <p:sp>
        <p:nvSpPr>
          <p:cNvPr id="9" name="文本框 8"/>
          <p:cNvSpPr txBox="1"/>
          <p:nvPr>
            <p:custDataLst>
              <p:tags r:id="rId5"/>
            </p:custDataLst>
          </p:nvPr>
        </p:nvSpPr>
        <p:spPr>
          <a:xfrm>
            <a:off x="1956435" y="1189355"/>
            <a:ext cx="9319895" cy="629920"/>
          </a:xfrm>
          <a:prstGeom prst="rect">
            <a:avLst/>
          </a:prstGeom>
          <a:noFill/>
        </p:spPr>
        <p:txBody>
          <a:bodyPr wrap="square" lIns="90170" tIns="46990" rIns="90170" bIns="46990" rtlCol="0">
            <a:normAutofit/>
          </a:bodyPr>
          <a:lstStyle/>
          <a:p>
            <a:pPr marL="0" indent="0" algn="l">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（三）大学高年级为实现期</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6"/>
    </p:custDataLst>
  </p:cSld>
  <p:clrMapOvr>
    <a:masterClrMapping/>
  </p:clrMapOvr>
  <p:transition spd="slow" advClick="0" advTm="1000">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custDataLst>
              <p:tags r:id="rId1"/>
            </p:custDataLst>
          </p:nvPr>
        </p:nvSpPr>
        <p:spPr>
          <a:xfrm>
            <a:off x="427956" y="1485041"/>
            <a:ext cx="414670" cy="414670"/>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2"/>
            </p:custDataLst>
          </p:nvPr>
        </p:nvSpPr>
        <p:spPr>
          <a:xfrm>
            <a:off x="11360002" y="6293812"/>
            <a:ext cx="414670" cy="414670"/>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3"/>
            </p:custDataLst>
          </p:nvPr>
        </p:nvSpPr>
        <p:spPr>
          <a:xfrm>
            <a:off x="508588" y="1573620"/>
            <a:ext cx="11174819" cy="5050465"/>
          </a:xfrm>
          <a:prstGeom prst="rect">
            <a:avLst/>
          </a:prstGeom>
          <a:solidFill>
            <a:sysClr val="window" lastClr="FFFFFF"/>
          </a:solidFill>
          <a:ln w="19050">
            <a:solidFill>
              <a:srgbClr val="5B9BD5"/>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4"/>
            </p:custDataLst>
          </p:nvPr>
        </p:nvSpPr>
        <p:spPr>
          <a:xfrm>
            <a:off x="669882" y="710089"/>
            <a:ext cx="9952044" cy="624840"/>
          </a:xfrm>
          <a:prstGeom prst="rect">
            <a:avLst/>
          </a:prstGeom>
          <a:noFill/>
        </p:spPr>
        <p:txBody>
          <a:bodyPr wrap="square" lIns="101600" tIns="38100" rIns="63500" bIns="38100" rtlCol="0">
            <a:norm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indent="0" algn="l"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反馈与修正</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10" name="矩形 9"/>
          <p:cNvSpPr/>
          <p:nvPr>
            <p:custDataLst>
              <p:tags r:id="rId5"/>
            </p:custDataLst>
          </p:nvPr>
        </p:nvSpPr>
        <p:spPr>
          <a:xfrm>
            <a:off x="669881" y="1668112"/>
            <a:ext cx="10852236" cy="4861560"/>
          </a:xfrm>
          <a:prstGeom prst="rect">
            <a:avLst/>
          </a:prstGeom>
        </p:spPr>
        <p:txBody>
          <a:bodyPr anchor="t" anchorCtr="0">
            <a:sp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171450" lvl="0" indent="-171450" algn="just">
              <a:lnSpc>
                <a:spcPct val="120000"/>
              </a:lnSpc>
              <a:spcBef>
                <a:spcPts val="0"/>
              </a:spcBef>
              <a:spcAft>
                <a:spcPts val="200"/>
              </a:spcAft>
              <a:buClr>
                <a:srgbClr val="5B9BD5">
                  <a:lumMod val="20000"/>
                  <a:lumOff val="80000"/>
                </a:srgbClr>
              </a:buClr>
              <a:buSzPct val="100000"/>
              <a:buFont typeface="Wingdings" panose="05000000000000000000" pitchFamily="2" charset="2"/>
              <a:buChar char="l"/>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在制定职业生涯规划时，由于大学生对自身及外界环境都不是十分了解，最初确定的职业生涯目标往往都是比较模糊和抽象的，有时甚至是错误的。经过一段时间的工作后，有意识地回顾自己的言行得失，可以检验自己的职业定位与职业方向是否合适，从而为自己找到合适的发展方向。目前我们常常听到“先就业，再择业”的说法。许多同学因为不了解自己也抱着这种想法，随便找个单位就工作了。工作一段时间后才发现自己并不喜欢也不能胜任这项工作。这是因为，抱着“先就业，再择业”思想的人，很可能会盲目地为了找一份工作而找工作，缺乏理性的选择和思考，更谈不上长远的规划，这样做的后果往往是人—职不匹配，体现为我们经常看到的频繁换工作、三五年后仍然业绩平平，结果耽误了职业发展宝贵的时间。因此，对这部分人来说，生涯规划的反馈与修正就变得更加重要。</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171450" lvl="0" indent="-171450" algn="just">
              <a:lnSpc>
                <a:spcPct val="120000"/>
              </a:lnSpc>
              <a:spcBef>
                <a:spcPts val="0"/>
              </a:spcBef>
              <a:spcAft>
                <a:spcPts val="200"/>
              </a:spcAft>
              <a:buClr>
                <a:srgbClr val="5B9BD5">
                  <a:lumMod val="20000"/>
                  <a:lumOff val="80000"/>
                </a:srgbClr>
              </a:buClr>
              <a:buSzPct val="100000"/>
              <a:buFont typeface="Wingdings" panose="05000000000000000000" pitchFamily="2" charset="2"/>
              <a:buChar char="l"/>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在职业生涯规划实施和运行的时候，由于每个人的自身条件和外部环境不一样，对未来目标的设定也有区别，并且不可能对未来的外部情况了如指掌，对自己的一些潜在能力也可能了解得不够深入，这就需要在规划实施中不断根据反馈进行规划修正，使之更符合当时的客观环境。并且要充分认识与了解相关的环境，评估环境因素对自己职业生涯发展的影响，分析环境条件的特点、发展变化情况，把握环境因素的优势与限制，结合本专业、本行业的地位、形势以及发展趋势，对生涯目标与策略等进行取舍与调整。</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171450" lvl="0" indent="-171450" algn="just">
              <a:lnSpc>
                <a:spcPct val="120000"/>
              </a:lnSpc>
              <a:spcBef>
                <a:spcPts val="0"/>
              </a:spcBef>
              <a:spcAft>
                <a:spcPts val="200"/>
              </a:spcAft>
              <a:buClr>
                <a:srgbClr val="5B9BD5">
                  <a:lumMod val="20000"/>
                  <a:lumOff val="80000"/>
                </a:srgbClr>
              </a:buClr>
              <a:buSzPct val="100000"/>
              <a:buFont typeface="Wingdings" panose="05000000000000000000" pitchFamily="2" charset="2"/>
              <a:buChar char="l"/>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因此，通过职业生涯规划的反馈与修正过程，可以自觉地总结经验和教训，评估职业生涯规划，修正对自我的认知。通过反馈与修正，可以纠正最终职业目标与分阶段职业目标的偏差，保证职业生涯规划的行之有效。同时，通过评估与修正，还可以极大地增强自信心，从而促进生涯目标的实现。</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11" name="任意多边形: 形状 10"/>
          <p:cNvSpPr>
            <a:spLocks noChangeAspect="1"/>
          </p:cNvSpPr>
          <p:nvPr>
            <p:custDataLst>
              <p:tags r:id="rId6"/>
            </p:custDataLst>
          </p:nvPr>
        </p:nvSpPr>
        <p:spPr>
          <a:xfrm>
            <a:off x="10974705" y="772795"/>
            <a:ext cx="254635" cy="516890"/>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lstStyle>
            <a:defPPr>
              <a:defRPr lang="en-US">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 name="任意多边形: 形状 11"/>
          <p:cNvSpPr>
            <a:spLocks noChangeAspect="1"/>
          </p:cNvSpPr>
          <p:nvPr>
            <p:custDataLst>
              <p:tags r:id="rId7"/>
            </p:custDataLst>
          </p:nvPr>
        </p:nvSpPr>
        <p:spPr>
          <a:xfrm>
            <a:off x="11312525" y="772795"/>
            <a:ext cx="254635" cy="516890"/>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lstStyle>
            <a:defPPr>
              <a:defRPr lang="en-US">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8"/>
    </p:custDataLst>
  </p:cSld>
  <p:clrMapOvr>
    <a:masterClrMapping/>
  </p:clrMapOvr>
  <p:transition spd="slow" advClick="0" advTm="1000">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8"/>
          <p:cNvSpPr txBox="1"/>
          <p:nvPr>
            <p:custDataLst>
              <p:tags r:id="rId1"/>
            </p:custDataLst>
          </p:nvPr>
        </p:nvSpPr>
        <p:spPr>
          <a:xfrm>
            <a:off x="670708" y="4264385"/>
            <a:ext cx="3248915" cy="1882413"/>
          </a:xfrm>
          <a:prstGeom prst="rect">
            <a:avLst/>
          </a:prstGeom>
          <a:noFill/>
        </p:spPr>
        <p:txBody>
          <a:bodyPr wrap="square" lIns="90000" tIns="0" rIns="90000" bIns="4680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0" algn="just">
              <a:lnSpc>
                <a:spcPct val="120000"/>
              </a:lnSpc>
              <a:spcBef>
                <a:spcPts val="0"/>
              </a:spcBef>
              <a:spcAft>
                <a:spcPts val="0"/>
              </a:spcAft>
              <a:buSzPct val="100000"/>
            </a:pPr>
            <a:r>
              <a:rPr lang="zh-CN" altLang="en-US" sz="1200" spc="150">
                <a:latin typeface="Arial" panose="020B0604020202020204" pitchFamily="34" charset="0"/>
                <a:ea typeface="微软雅黑" panose="020B0503020204020204" charset="-122"/>
              </a:rPr>
              <a:t>一般来说，选择的职业分为市场类、服务类、销售类、行政类、技术类、财务类、管理类等几种，如何选择要根据自己的能力和性格来决定。所以在选择的时候就要慎重，要先想好自己要什么样的职业生涯，什么都想要的结果就是什么都得不到！</a:t>
            </a:r>
            <a:endParaRPr lang="zh-CN" altLang="en-US" sz="1200" spc="150">
              <a:latin typeface="Arial" panose="020B0604020202020204" pitchFamily="34" charset="0"/>
              <a:ea typeface="微软雅黑" panose="020B0503020204020204" charset="-122"/>
            </a:endParaRPr>
          </a:p>
        </p:txBody>
      </p:sp>
      <p:sp>
        <p:nvSpPr>
          <p:cNvPr id="5" name="矩形 4"/>
          <p:cNvSpPr/>
          <p:nvPr>
            <p:custDataLst>
              <p:tags r:id="rId2"/>
            </p:custDataLst>
          </p:nvPr>
        </p:nvSpPr>
        <p:spPr>
          <a:xfrm>
            <a:off x="670719" y="1130300"/>
            <a:ext cx="10850562" cy="2838018"/>
          </a:xfrm>
          <a:prstGeom prst="rect">
            <a:avLst/>
          </a:prstGeom>
          <a:blipFill>
            <a:blip r:embed="rId3"/>
            <a:srcRect/>
            <a:stretch>
              <a:fillRect l="7" t="-73819" r="-7" b="-73517"/>
            </a:stretch>
          </a:blipFill>
          <a:ln w="12700" cap="flat" cmpd="sng" algn="ctr">
            <a:noFill/>
            <a:prstDash val="solid"/>
            <a:miter lim="800000"/>
          </a:ln>
          <a:effectLst/>
          <a:extLst>
            <a:ext uri="{91240B29-F687-4F45-9708-019B960494DF}">
              <a14:hiddenLine xmlns:a14="http://schemas.microsoft.com/office/drawing/2010/main" w="12700">
                <a:solidFill>
                  <a:srgbClr val="BC3649">
                    <a:shade val="50000"/>
                  </a:srgbClr>
                </a:solidFill>
                <a:prstDash val="solid"/>
                <a:miter lim="800000"/>
                <a:headEnd/>
                <a:tailEnd/>
              </a14:hiddenLine>
            </a:ext>
          </a:extLst>
        </p:spPr>
        <p:style>
          <a:lnRef idx="2">
            <a:srgbClr val="BC3649">
              <a:shade val="50000"/>
            </a:srgbClr>
          </a:lnRef>
          <a:fillRef idx="1">
            <a:srgbClr val="BC3649"/>
          </a:fillRef>
          <a:effectRef idx="0">
            <a:srgbClr val="BC3649"/>
          </a:effectRef>
          <a:fontRef idx="minor">
            <a:srgbClr val="FFFFFF"/>
          </a:fontRef>
        </p:style>
        <p:txBody>
          <a:bodyPr wrap="square" lIns="91440" tIns="45720" rIns="91440" bIns="45720" anchor="ctr">
            <a:normAutofit/>
          </a:bodyP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4"/>
            </p:custDataLst>
          </p:nvPr>
        </p:nvSpPr>
        <p:spPr bwMode="auto">
          <a:xfrm>
            <a:off x="670719" y="1130300"/>
            <a:ext cx="10850562" cy="1950251"/>
          </a:xfrm>
          <a:prstGeom prst="rect">
            <a:avLst/>
          </a:prstGeom>
          <a:solidFill>
            <a:srgbClr val="FFFFFF">
              <a:alpha val="70000"/>
            </a:srgbClr>
          </a:solidFill>
          <a:ln w="38100">
            <a:noFill/>
          </a:ln>
        </p:spPr>
        <p:style>
          <a:lnRef idx="2">
            <a:srgbClr val="000000"/>
          </a:lnRef>
          <a:fillRef idx="1">
            <a:srgbClr val="FFFFFF"/>
          </a:fillRef>
          <a:effectRef idx="0">
            <a:srgbClr val="000000"/>
          </a:effectRef>
          <a:fontRef idx="minor">
            <a:srgbClr val="000000"/>
          </a:fontRef>
        </p:style>
        <p:txBody>
          <a:bodyPr wrap="square" lIns="91440" tIns="45720" rIns="91440" bIns="45720" rtlCol="0" anchor="ctr">
            <a:normAutofit/>
          </a:bodyPr>
          <a:p>
            <a:pPr algn="ctr">
              <a:lnSpc>
                <a:spcPct val="120000"/>
              </a:lnSpc>
            </a:pPr>
            <a:endParaRPr lang="zh-CN" altLang="en-US" sz="160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5"/>
            </p:custDataLst>
          </p:nvPr>
        </p:nvSpPr>
        <p:spPr>
          <a:xfrm>
            <a:off x="4622798" y="3741277"/>
            <a:ext cx="2946402" cy="438057"/>
          </a:xfrm>
          <a:prstGeom prst="rect">
            <a:avLst/>
          </a:prstGeom>
          <a:solidFill>
            <a:srgbClr val="6A868F"/>
          </a:solidFill>
          <a:ln w="19050">
            <a:solidFill>
              <a:srgbClr val="FFFFFF"/>
            </a:solidFill>
          </a:ln>
        </p:spPr>
        <p:style>
          <a:lnRef idx="2">
            <a:srgbClr val="BC3649">
              <a:shade val="50000"/>
            </a:srgbClr>
          </a:lnRef>
          <a:fillRef idx="1">
            <a:srgbClr val="BC3649"/>
          </a:fillRef>
          <a:effectRef idx="0">
            <a:srgbClr val="BC3649"/>
          </a:effectRef>
          <a:fontRef idx="minor">
            <a:srgbClr val="FFFFFF"/>
          </a:fontRef>
        </p:style>
        <p:txBody>
          <a:bodyPr wrap="square" lIns="91440" tIns="45720" rIns="91440" bIns="45720" rtlCol="0" anchor="ctr">
            <a:normAutofit/>
          </a:bodyPr>
          <a:lstStyle/>
          <a:p>
            <a:pPr marL="0" lvl="0" indent="0" algn="ctr">
              <a:lnSpc>
                <a:spcPct val="120000"/>
              </a:lnSpc>
              <a:spcBef>
                <a:spcPts val="0"/>
              </a:spcBef>
              <a:spcAft>
                <a:spcPts val="0"/>
              </a:spcAft>
              <a:buSzPct val="100000"/>
            </a:pPr>
            <a:r>
              <a:rPr lang="zh-CN" altLang="en-US" b="1" spc="300">
                <a:latin typeface="Arial" panose="020B0604020202020204" pitchFamily="34" charset="0"/>
                <a:ea typeface="微软雅黑" panose="020B0503020204020204" charset="-122"/>
              </a:rPr>
              <a:t>2.积累经验与跳槽</a:t>
            </a:r>
            <a:endParaRPr lang="zh-CN" altLang="en-US" b="1" spc="300">
              <a:latin typeface="Arial" panose="020B0604020202020204" pitchFamily="34" charset="0"/>
              <a:ea typeface="微软雅黑" panose="020B0503020204020204" charset="-122"/>
            </a:endParaRPr>
          </a:p>
        </p:txBody>
      </p:sp>
      <p:sp>
        <p:nvSpPr>
          <p:cNvPr id="17" name="矩形 16"/>
          <p:cNvSpPr/>
          <p:nvPr>
            <p:custDataLst>
              <p:tags r:id="rId6"/>
            </p:custDataLst>
          </p:nvPr>
        </p:nvSpPr>
        <p:spPr>
          <a:xfrm>
            <a:off x="8421236" y="3741277"/>
            <a:ext cx="2946402" cy="438057"/>
          </a:xfrm>
          <a:prstGeom prst="rect">
            <a:avLst/>
          </a:prstGeom>
          <a:solidFill>
            <a:srgbClr val="31778D"/>
          </a:solidFill>
          <a:ln w="19050">
            <a:solidFill>
              <a:srgbClr val="FFFFFF"/>
            </a:solidFill>
          </a:ln>
        </p:spPr>
        <p:style>
          <a:lnRef idx="2">
            <a:srgbClr val="BC3649">
              <a:shade val="50000"/>
            </a:srgbClr>
          </a:lnRef>
          <a:fillRef idx="1">
            <a:srgbClr val="BC3649"/>
          </a:fillRef>
          <a:effectRef idx="0">
            <a:srgbClr val="BC3649"/>
          </a:effectRef>
          <a:fontRef idx="minor">
            <a:srgbClr val="FFFFFF"/>
          </a:fontRef>
        </p:style>
        <p:txBody>
          <a:bodyPr wrap="square" lIns="91440" tIns="45720" rIns="91440" bIns="45720" rtlCol="0" anchor="ctr">
            <a:normAutofit/>
          </a:bodyPr>
          <a:lstStyle/>
          <a:p>
            <a:pPr marL="0" lvl="0" indent="0" algn="ctr">
              <a:lnSpc>
                <a:spcPct val="120000"/>
              </a:lnSpc>
              <a:spcBef>
                <a:spcPts val="0"/>
              </a:spcBef>
              <a:spcAft>
                <a:spcPts val="0"/>
              </a:spcAft>
              <a:buSzPct val="100000"/>
            </a:pPr>
            <a:r>
              <a:rPr lang="zh-CN" altLang="en-US" b="1" spc="300">
                <a:latin typeface="Arial" panose="020B0604020202020204" pitchFamily="34" charset="0"/>
                <a:ea typeface="微软雅黑" panose="020B0503020204020204" charset="-122"/>
              </a:rPr>
              <a:t>3.选择</a:t>
            </a:r>
            <a:endParaRPr lang="zh-CN" altLang="en-US" b="1" spc="300">
              <a:latin typeface="Arial" panose="020B0604020202020204" pitchFamily="34" charset="0"/>
              <a:ea typeface="微软雅黑" panose="020B0503020204020204" charset="-122"/>
            </a:endParaRPr>
          </a:p>
        </p:txBody>
      </p:sp>
      <p:cxnSp>
        <p:nvCxnSpPr>
          <p:cNvPr id="35" name="直接连接符 34"/>
          <p:cNvCxnSpPr/>
          <p:nvPr>
            <p:custDataLst>
              <p:tags r:id="rId7"/>
            </p:custDataLst>
          </p:nvPr>
        </p:nvCxnSpPr>
        <p:spPr>
          <a:xfrm>
            <a:off x="4196781" y="4264387"/>
            <a:ext cx="0" cy="1882413"/>
          </a:xfrm>
          <a:prstGeom prst="line">
            <a:avLst/>
          </a:prstGeom>
          <a:ln w="3175" cap="rnd">
            <a:solidFill>
              <a:srgbClr val="FFFFFF">
                <a:lumMod val="75000"/>
              </a:srgbClr>
            </a:solidFill>
            <a:round/>
          </a:ln>
        </p:spPr>
        <p:style>
          <a:lnRef idx="1">
            <a:srgbClr val="BC3649"/>
          </a:lnRef>
          <a:fillRef idx="0">
            <a:srgbClr val="BC3649"/>
          </a:fillRef>
          <a:effectRef idx="0">
            <a:srgbClr val="BC3649"/>
          </a:effectRef>
          <a:fontRef idx="minor">
            <a:srgbClr val="000000"/>
          </a:fontRef>
        </p:style>
      </p:cxnSp>
      <p:cxnSp>
        <p:nvCxnSpPr>
          <p:cNvPr id="28" name="直接连接符 27"/>
          <p:cNvCxnSpPr/>
          <p:nvPr>
            <p:custDataLst>
              <p:tags r:id="rId8"/>
            </p:custDataLst>
          </p:nvPr>
        </p:nvCxnSpPr>
        <p:spPr>
          <a:xfrm>
            <a:off x="7995220" y="4264387"/>
            <a:ext cx="0" cy="1882413"/>
          </a:xfrm>
          <a:prstGeom prst="line">
            <a:avLst/>
          </a:prstGeom>
          <a:ln w="3175" cap="rnd">
            <a:solidFill>
              <a:srgbClr val="FFFFFF">
                <a:lumMod val="75000"/>
              </a:srgbClr>
            </a:solidFill>
            <a:round/>
          </a:ln>
        </p:spPr>
        <p:style>
          <a:lnRef idx="1">
            <a:srgbClr val="BC3649"/>
          </a:lnRef>
          <a:fillRef idx="0">
            <a:srgbClr val="BC3649"/>
          </a:fillRef>
          <a:effectRef idx="0">
            <a:srgbClr val="BC3649"/>
          </a:effectRef>
          <a:fontRef idx="minor">
            <a:srgbClr val="000000"/>
          </a:fontRef>
        </p:style>
      </p:cxnSp>
      <p:sp>
        <p:nvSpPr>
          <p:cNvPr id="6" name="矩形 5"/>
          <p:cNvSpPr/>
          <p:nvPr>
            <p:custDataLst>
              <p:tags r:id="rId9"/>
            </p:custDataLst>
          </p:nvPr>
        </p:nvSpPr>
        <p:spPr>
          <a:xfrm>
            <a:off x="824358" y="3741277"/>
            <a:ext cx="2946402" cy="438057"/>
          </a:xfrm>
          <a:prstGeom prst="rect">
            <a:avLst/>
          </a:prstGeom>
          <a:ln w="19050">
            <a:solidFill>
              <a:srgbClr val="FFFFFF"/>
            </a:solidFill>
          </a:ln>
        </p:spPr>
        <p:style>
          <a:lnRef idx="2">
            <a:srgbClr val="BC3649">
              <a:shade val="50000"/>
            </a:srgbClr>
          </a:lnRef>
          <a:fillRef idx="1">
            <a:srgbClr val="BC3649"/>
          </a:fillRef>
          <a:effectRef idx="0">
            <a:srgbClr val="BC3649"/>
          </a:effectRef>
          <a:fontRef idx="minor">
            <a:srgbClr val="FFFFFF"/>
          </a:fontRef>
        </p:style>
        <p:txBody>
          <a:bodyPr wrap="square" lIns="91440" tIns="45720" rIns="91440" bIns="45720" rtlCol="0" anchor="ctr">
            <a:normAutofit/>
          </a:bodyPr>
          <a:lstStyle/>
          <a:p>
            <a:pPr marL="0" lvl="0" indent="0" algn="ctr">
              <a:lnSpc>
                <a:spcPct val="120000"/>
              </a:lnSpc>
              <a:spcBef>
                <a:spcPts val="0"/>
              </a:spcBef>
              <a:spcAft>
                <a:spcPts val="0"/>
              </a:spcAft>
              <a:buSzPct val="100000"/>
            </a:pPr>
            <a:r>
              <a:rPr lang="zh-CN" altLang="en-US" b="1" spc="300">
                <a:latin typeface="Arial" panose="020B0604020202020204" pitchFamily="34" charset="0"/>
                <a:ea typeface="微软雅黑" panose="020B0503020204020204" charset="-122"/>
              </a:rPr>
              <a:t>1.选择职业</a:t>
            </a:r>
            <a:endParaRPr lang="zh-CN" altLang="en-US" b="1" spc="300">
              <a:latin typeface="Arial" panose="020B0604020202020204" pitchFamily="34" charset="0"/>
              <a:ea typeface="微软雅黑" panose="020B0503020204020204" charset="-122"/>
            </a:endParaRPr>
          </a:p>
        </p:txBody>
      </p:sp>
      <p:sp>
        <p:nvSpPr>
          <p:cNvPr id="16" name="文本框 15"/>
          <p:cNvSpPr txBox="1"/>
          <p:nvPr>
            <p:custDataLst>
              <p:tags r:id="rId10"/>
            </p:custDataLst>
          </p:nvPr>
        </p:nvSpPr>
        <p:spPr>
          <a:xfrm>
            <a:off x="2392089" y="1426369"/>
            <a:ext cx="7407825" cy="637372"/>
          </a:xfrm>
          <a:prstGeom prst="rect">
            <a:avLst/>
          </a:prstGeom>
          <a:noFill/>
          <a:ln>
            <a:noFill/>
          </a:ln>
        </p:spPr>
        <p:txBody>
          <a:bodyPr wrap="square" lIns="91440" tIns="45720" rIns="91440" bIns="0" anchor="b" anchorCtr="0">
            <a:norm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marL="0" indent="0" algn="ctr">
              <a:lnSpc>
                <a:spcPct val="120000"/>
              </a:lnSpc>
              <a:spcBef>
                <a:spcPts val="0"/>
              </a:spcBef>
              <a:spcAft>
                <a:spcPts val="0"/>
              </a:spcAft>
              <a:buSzPct val="25000"/>
            </a:pPr>
            <a:r>
              <a:rPr lang="zh-CN" altLang="en-US" sz="2400" b="1" spc="300">
                <a:latin typeface="Arial" panose="020B0604020202020204" pitchFamily="34" charset="0"/>
                <a:ea typeface="微软雅黑" panose="020B0503020204020204" charset="-122"/>
              </a:rPr>
              <a:t>职业规划核心三步走</a:t>
            </a:r>
            <a:endParaRPr lang="zh-CN" altLang="en-US" sz="2400" b="1" spc="300">
              <a:latin typeface="Arial" panose="020B0604020202020204" pitchFamily="34" charset="0"/>
              <a:ea typeface="微软雅黑" panose="020B0503020204020204" charset="-122"/>
            </a:endParaRPr>
          </a:p>
        </p:txBody>
      </p:sp>
      <p:sp>
        <p:nvSpPr>
          <p:cNvPr id="19" name="文本框 18"/>
          <p:cNvSpPr txBox="1"/>
          <p:nvPr>
            <p:custDataLst>
              <p:tags r:id="rId11"/>
            </p:custDataLst>
          </p:nvPr>
        </p:nvSpPr>
        <p:spPr>
          <a:xfrm>
            <a:off x="2392087" y="2063741"/>
            <a:ext cx="7407827" cy="720740"/>
          </a:xfrm>
          <a:prstGeom prst="rect">
            <a:avLst/>
          </a:prstGeom>
          <a:noFill/>
          <a:ln>
            <a:noFill/>
          </a:ln>
        </p:spPr>
        <p:txBody>
          <a:bodyPr wrap="square" lIns="91440" tIns="0" rIns="91440" bIns="45720" anchor="t" anchorCtr="0">
            <a:norm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marL="0" lvl="0" indent="0" algn="ctr">
              <a:lnSpc>
                <a:spcPct val="120000"/>
              </a:lnSpc>
              <a:spcBef>
                <a:spcPts val="0"/>
              </a:spcBef>
              <a:spcAft>
                <a:spcPts val="0"/>
              </a:spcAft>
              <a:buSzPct val="100000"/>
            </a:pPr>
            <a:r>
              <a:rPr lang="zh-CN" altLang="en-US" sz="1400" spc="150">
                <a:latin typeface="Arial" panose="020B0604020202020204" pitchFamily="34" charset="0"/>
                <a:ea typeface="微软雅黑" panose="020B0503020204020204" charset="-122"/>
              </a:rPr>
              <a:t>“工欲善其事必先利其器。”想要做好一件事就必须有所准备，在你的职业规划中也是如此，所以如何制定一个好的职业规划便成为一个十分重要的问题。</a:t>
            </a:r>
            <a:endParaRPr lang="zh-CN" altLang="en-US" sz="1400" spc="150">
              <a:latin typeface="Arial" panose="020B0604020202020204" pitchFamily="34" charset="0"/>
              <a:ea typeface="微软雅黑" panose="020B0503020204020204" charset="-122"/>
            </a:endParaRPr>
          </a:p>
        </p:txBody>
      </p:sp>
      <p:sp>
        <p:nvSpPr>
          <p:cNvPr id="21" name="文本框 18"/>
          <p:cNvSpPr txBox="1"/>
          <p:nvPr>
            <p:custDataLst>
              <p:tags r:id="rId12"/>
            </p:custDataLst>
          </p:nvPr>
        </p:nvSpPr>
        <p:spPr>
          <a:xfrm>
            <a:off x="8272379" y="4264385"/>
            <a:ext cx="3248915" cy="1882413"/>
          </a:xfrm>
          <a:prstGeom prst="rect">
            <a:avLst/>
          </a:prstGeom>
          <a:noFill/>
        </p:spPr>
        <p:txBody>
          <a:bodyPr wrap="square" lIns="90000" tIns="0" rIns="90000" bIns="4680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0" algn="just">
              <a:lnSpc>
                <a:spcPct val="120000"/>
              </a:lnSpc>
              <a:spcBef>
                <a:spcPts val="0"/>
              </a:spcBef>
              <a:spcAft>
                <a:spcPts val="0"/>
              </a:spcAft>
              <a:buSzPct val="100000"/>
            </a:pPr>
            <a:r>
              <a:rPr lang="zh-CN" altLang="en-US" sz="1200" spc="150">
                <a:latin typeface="Arial" panose="020B0604020202020204" pitchFamily="34" charset="0"/>
                <a:ea typeface="微软雅黑" panose="020B0503020204020204" charset="-122"/>
              </a:rPr>
              <a:t>在职场中我们每一天都会面临新的选择，每一个选择都决定了不同的结果，而往往一些关键性的选择会影响我们的职业生涯。比如我们如何选择行业，要知道没有人可以精通多种行业，正常情况下人的一生主要是在一个行业内经营，所以我们在选择的时候要根据自己的性格和未来的发展方向来确定。</a:t>
            </a:r>
            <a:endParaRPr lang="zh-CN" altLang="en-US" sz="1200" spc="150">
              <a:latin typeface="Arial" panose="020B0604020202020204" pitchFamily="34" charset="0"/>
              <a:ea typeface="微软雅黑" panose="020B0503020204020204" charset="-122"/>
            </a:endParaRPr>
          </a:p>
        </p:txBody>
      </p:sp>
      <p:sp>
        <p:nvSpPr>
          <p:cNvPr id="22" name="文本框 18"/>
          <p:cNvSpPr txBox="1"/>
          <p:nvPr>
            <p:custDataLst>
              <p:tags r:id="rId13"/>
            </p:custDataLst>
          </p:nvPr>
        </p:nvSpPr>
        <p:spPr>
          <a:xfrm>
            <a:off x="4469146" y="4264385"/>
            <a:ext cx="3248915" cy="1882413"/>
          </a:xfrm>
          <a:prstGeom prst="rect">
            <a:avLst/>
          </a:prstGeom>
          <a:noFill/>
        </p:spPr>
        <p:txBody>
          <a:bodyPr wrap="square" lIns="90000" tIns="0" rIns="90000" bIns="4680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0" algn="just">
              <a:lnSpc>
                <a:spcPct val="120000"/>
              </a:lnSpc>
              <a:spcBef>
                <a:spcPts val="0"/>
              </a:spcBef>
              <a:spcAft>
                <a:spcPts val="0"/>
              </a:spcAft>
              <a:buSzPct val="100000"/>
            </a:pPr>
            <a:r>
              <a:rPr lang="zh-CN" altLang="en-US" sz="1200" spc="150">
                <a:latin typeface="Arial" panose="020B0604020202020204" pitchFamily="34" charset="0"/>
                <a:ea typeface="微软雅黑" panose="020B0503020204020204" charset="-122"/>
              </a:rPr>
              <a:t>对于年轻人来说跳槽可谓是家常便饭，其实频繁的跳槽对个人职场生涯的打击是比较大的。每个人在职业生涯中都会遇到瓶颈期，有些人就会因为熬不住而选择跳槽，但经过跳槽后发现之前存在的问题在新的一家公司仍然存在。所以如何积累经验也是职场中的一个重点。</a:t>
            </a:r>
            <a:endParaRPr lang="zh-CN" altLang="en-US" sz="1200" spc="150">
              <a:latin typeface="Arial" panose="020B0604020202020204" pitchFamily="34" charset="0"/>
              <a:ea typeface="微软雅黑" panose="020B0503020204020204" charset="-122"/>
            </a:endParaRPr>
          </a:p>
        </p:txBody>
      </p:sp>
    </p:spTree>
    <p:custDataLst>
      <p:tags r:id="rId14"/>
    </p:custDataLst>
  </p:cSld>
  <p:clrMapOvr>
    <a:masterClrMapping/>
  </p:clrMapOvr>
  <p:transition spd="slow" advClick="0" advTm="1000">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MH_Others_2"/>
          <p:cNvSpPr txBox="1"/>
          <p:nvPr>
            <p:custDataLst>
              <p:tags r:id="rId1"/>
            </p:custDataLst>
          </p:nvPr>
        </p:nvSpPr>
        <p:spPr>
          <a:xfrm>
            <a:off x="4160520" y="694055"/>
            <a:ext cx="3870960" cy="830580"/>
          </a:xfrm>
          <a:prstGeom prst="rect">
            <a:avLst/>
          </a:prstGeom>
          <a:noFill/>
        </p:spPr>
        <p:txBody>
          <a:bodyPr vert="horz" wrap="square" lIns="0" tIns="0" rIns="0" bIns="0">
            <a:spAutoFit/>
          </a:bodyPr>
          <a:lstStyle/>
          <a:p>
            <a:pPr algn="dist">
              <a:defRPr/>
            </a:pPr>
            <a:r>
              <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目录</a:t>
            </a:r>
            <a:endPar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grpSp>
        <p:nvGrpSpPr>
          <p:cNvPr id="36" name="组合 35"/>
          <p:cNvGrpSpPr/>
          <p:nvPr/>
        </p:nvGrpSpPr>
        <p:grpSpPr>
          <a:xfrm>
            <a:off x="823568" y="3387189"/>
            <a:ext cx="4469024" cy="909371"/>
            <a:chOff x="6458679" y="2499297"/>
            <a:chExt cx="3042354" cy="909582"/>
          </a:xfrm>
        </p:grpSpPr>
        <p:sp>
          <p:nvSpPr>
            <p:cNvPr id="37" name="TextBox 26"/>
            <p:cNvSpPr txBox="1"/>
            <p:nvPr/>
          </p:nvSpPr>
          <p:spPr>
            <a:xfrm>
              <a:off x="6458679" y="2509908"/>
              <a:ext cx="880369" cy="76944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01</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38" name="TextBox 38"/>
            <p:cNvSpPr txBox="1"/>
            <p:nvPr/>
          </p:nvSpPr>
          <p:spPr>
            <a:xfrm>
              <a:off x="7545017"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职业与职业生涯规划基础知识</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39"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23568" y="4826929"/>
            <a:ext cx="4469027" cy="909371"/>
            <a:chOff x="6458679" y="2499297"/>
            <a:chExt cx="3042356" cy="909582"/>
          </a:xfrm>
        </p:grpSpPr>
        <p:sp>
          <p:nvSpPr>
            <p:cNvPr id="41" name="TextBox 26"/>
            <p:cNvSpPr txBox="1"/>
            <p:nvPr/>
          </p:nvSpPr>
          <p:spPr>
            <a:xfrm>
              <a:off x="6458679" y="2509908"/>
              <a:ext cx="880369" cy="768528"/>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03</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2" name="TextBox 38"/>
            <p:cNvSpPr txBox="1"/>
            <p:nvPr/>
          </p:nvSpPr>
          <p:spPr>
            <a:xfrm>
              <a:off x="7545019"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提高职业生涯规划能力与技巧</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3"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5845175" y="3387090"/>
            <a:ext cx="5880735" cy="909320"/>
            <a:chOff x="6458680" y="2499297"/>
            <a:chExt cx="3875873" cy="909582"/>
          </a:xfrm>
        </p:grpSpPr>
        <p:sp>
          <p:nvSpPr>
            <p:cNvPr id="45" name="TextBox 26"/>
            <p:cNvSpPr txBox="1"/>
            <p:nvPr/>
          </p:nvSpPr>
          <p:spPr>
            <a:xfrm>
              <a:off x="6458680" y="2509908"/>
              <a:ext cx="880368" cy="76857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02</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6" name="TextBox 38"/>
            <p:cNvSpPr txBox="1"/>
            <p:nvPr/>
          </p:nvSpPr>
          <p:spPr>
            <a:xfrm>
              <a:off x="7545014" y="2499297"/>
              <a:ext cx="2789539" cy="778734"/>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把握职业发展的环境</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与时代趋势，认识自己</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7" name="Straight Connector 39"/>
            <p:cNvCxnSpPr/>
            <p:nvPr/>
          </p:nvCxnSpPr>
          <p:spPr>
            <a:xfrm>
              <a:off x="8847452"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14:presetBounceEnd="50000">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14:bounceEnd="50000">
                                          <p:cBhvr additive="base">
                                            <p:cTn id="14"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14:presetBounceEnd="50000">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14:bounceEnd="50000">
                                          <p:cBhvr additive="base">
                                            <p:cTn id="19"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14:presetBounceEnd="50000">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14:bounceEnd="50000">
                                          <p:cBhvr additive="base">
                                            <p:cTn id="24"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fill="hold"/>
                                            <p:tgtEl>
                                              <p:spTgt spid="36"/>
                                            </p:tgtEl>
                                            <p:attrNameLst>
                                              <p:attrName>ppt_x</p:attrName>
                                            </p:attrNameLst>
                                          </p:cBhvr>
                                          <p:tavLst>
                                            <p:tav tm="0">
                                              <p:val>
                                                <p:strVal val="#ppt_x"/>
                                              </p:val>
                                            </p:tav>
                                            <p:tav tm="100000">
                                              <p:val>
                                                <p:strVal val="#ppt_x"/>
                                              </p:val>
                                            </p:tav>
                                          </p:tavLst>
                                        </p:anim>
                                        <p:anim calcmode="lin" valueType="num">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ppt_x"/>
                                              </p:val>
                                            </p:tav>
                                            <p:tav tm="100000">
                                              <p:val>
                                                <p:strVal val="#ppt_x"/>
                                              </p:val>
                                            </p:tav>
                                          </p:tavLst>
                                        </p:anim>
                                        <p:anim calcmode="lin" valueType="num">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矩形 3"/>
          <p:cNvSpPr>
            <a:spLocks noChangeArrowheads="1"/>
          </p:cNvSpPr>
          <p:nvPr>
            <p:custDataLst>
              <p:tags r:id="rId1"/>
            </p:custDataLst>
          </p:nvPr>
        </p:nvSpPr>
        <p:spPr bwMode="auto">
          <a:xfrm>
            <a:off x="977438" y="786046"/>
            <a:ext cx="3989532"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chor="ctr" anchorCtr="0">
            <a:normAutofit fontScale="72500"/>
          </a:bodyPr>
          <a:lstStyle>
            <a:lvl1pPr>
              <a:spcBef>
                <a:spcPct val="20000"/>
              </a:spcBef>
              <a:buFont typeface="Arial" panose="020B0604020202020204" pitchFamily="34" charset="0"/>
              <a:buChar char="•"/>
              <a:defRPr sz="3200">
                <a:solidFill>
                  <a:srgbClr val="000000"/>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rgbClr val="000000"/>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rgbClr val="000000"/>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9pPr>
          </a:lstStyle>
          <a:p>
            <a:pPr lvl="0">
              <a:lnSpc>
                <a:spcPct val="130000"/>
              </a:lnSpc>
              <a:spcBef>
                <a:spcPct val="0"/>
              </a:spcBef>
              <a:buNone/>
              <a:defRPr/>
            </a:pPr>
            <a:r>
              <a:rPr lang="zh-CN" altLang="en-US" b="1" spc="300">
                <a:solidFill>
                  <a:srgbClr val="000000">
                    <a:lumMod val="65000"/>
                    <a:lumOff val="3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职业生涯规划书的撰写</a:t>
            </a:r>
            <a:endParaRPr lang="zh-CN" altLang="en-US" b="1" spc="300">
              <a:solidFill>
                <a:srgbClr val="000000">
                  <a:lumMod val="65000"/>
                  <a:lumOff val="3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0" name="矩形 29"/>
          <p:cNvSpPr/>
          <p:nvPr>
            <p:custDataLst>
              <p:tags r:id="rId2"/>
            </p:custDataLst>
          </p:nvPr>
        </p:nvSpPr>
        <p:spPr>
          <a:xfrm>
            <a:off x="0" y="841158"/>
            <a:ext cx="102947" cy="474017"/>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流程图: 延期 30"/>
          <p:cNvSpPr/>
          <p:nvPr>
            <p:custDataLst>
              <p:tags r:id="rId3"/>
            </p:custDataLst>
          </p:nvPr>
        </p:nvSpPr>
        <p:spPr>
          <a:xfrm>
            <a:off x="176945" y="829517"/>
            <a:ext cx="483852" cy="474017"/>
          </a:xfrm>
          <a:prstGeom prst="flowChartDelay">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椭圆 31"/>
          <p:cNvSpPr/>
          <p:nvPr>
            <p:custDataLst>
              <p:tags r:id="rId4"/>
            </p:custDataLst>
          </p:nvPr>
        </p:nvSpPr>
        <p:spPr>
          <a:xfrm>
            <a:off x="10432497" y="885086"/>
            <a:ext cx="193080" cy="193080"/>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3" name="椭圆 32"/>
          <p:cNvSpPr/>
          <p:nvPr>
            <p:custDataLst>
              <p:tags r:id="rId5"/>
            </p:custDataLst>
          </p:nvPr>
        </p:nvSpPr>
        <p:spPr>
          <a:xfrm>
            <a:off x="10685590" y="885086"/>
            <a:ext cx="193080" cy="193080"/>
          </a:xfrm>
          <a:prstGeom prst="ellipse">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4" name="椭圆 33"/>
          <p:cNvSpPr/>
          <p:nvPr>
            <p:custDataLst>
              <p:tags r:id="rId6"/>
            </p:custDataLst>
          </p:nvPr>
        </p:nvSpPr>
        <p:spPr>
          <a:xfrm>
            <a:off x="10938684" y="885086"/>
            <a:ext cx="193080" cy="193080"/>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矩形: 圆角 14"/>
          <p:cNvSpPr/>
          <p:nvPr>
            <p:custDataLst>
              <p:tags r:id="rId7"/>
            </p:custDataLst>
          </p:nvPr>
        </p:nvSpPr>
        <p:spPr>
          <a:xfrm>
            <a:off x="977414" y="2768267"/>
            <a:ext cx="2290552" cy="2670599"/>
          </a:xfrm>
          <a:prstGeom prst="roundRect">
            <a:avLst>
              <a:gd name="adj" fmla="val 8595"/>
            </a:avLst>
          </a:prstGeom>
          <a:noFill/>
          <a:ln w="952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 name="矩形: 圆角 11"/>
          <p:cNvSpPr/>
          <p:nvPr>
            <p:custDataLst>
              <p:tags r:id="rId8"/>
            </p:custDataLst>
          </p:nvPr>
        </p:nvSpPr>
        <p:spPr>
          <a:xfrm>
            <a:off x="1804273" y="2427224"/>
            <a:ext cx="636835" cy="636835"/>
          </a:xfrm>
          <a:prstGeom prst="round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 name="books_115067"/>
          <p:cNvSpPr>
            <a:spLocks noChangeAspect="1"/>
          </p:cNvSpPr>
          <p:nvPr>
            <p:custDataLst>
              <p:tags r:id="rId9"/>
            </p:custDataLst>
          </p:nvPr>
        </p:nvSpPr>
        <p:spPr bwMode="auto">
          <a:xfrm>
            <a:off x="1953210" y="2603915"/>
            <a:ext cx="338961" cy="283452"/>
          </a:xfrm>
          <a:custGeom>
            <a:avLst/>
            <a:gdLst>
              <a:gd name="T0" fmla="*/ 873 w 3949"/>
              <a:gd name="T1" fmla="*/ 2867 h 3307"/>
              <a:gd name="T2" fmla="*/ 767 w 3949"/>
              <a:gd name="T3" fmla="*/ 2760 h 3307"/>
              <a:gd name="T4" fmla="*/ 873 w 3949"/>
              <a:gd name="T5" fmla="*/ 2653 h 3307"/>
              <a:gd name="T6" fmla="*/ 3949 w 3949"/>
              <a:gd name="T7" fmla="*/ 2653 h 3307"/>
              <a:gd name="T8" fmla="*/ 3949 w 3949"/>
              <a:gd name="T9" fmla="*/ 2213 h 3307"/>
              <a:gd name="T10" fmla="*/ 3736 w 3949"/>
              <a:gd name="T11" fmla="*/ 2213 h 3307"/>
              <a:gd name="T12" fmla="*/ 3736 w 3949"/>
              <a:gd name="T13" fmla="*/ 1760 h 3307"/>
              <a:gd name="T14" fmla="*/ 540 w 3949"/>
              <a:gd name="T15" fmla="*/ 1760 h 3307"/>
              <a:gd name="T16" fmla="*/ 433 w 3949"/>
              <a:gd name="T17" fmla="*/ 1653 h 3307"/>
              <a:gd name="T18" fmla="*/ 540 w 3949"/>
              <a:gd name="T19" fmla="*/ 1547 h 3307"/>
              <a:gd name="T20" fmla="*/ 3736 w 3949"/>
              <a:gd name="T21" fmla="*/ 1547 h 3307"/>
              <a:gd name="T22" fmla="*/ 3736 w 3949"/>
              <a:gd name="T23" fmla="*/ 1093 h 3307"/>
              <a:gd name="T24" fmla="*/ 3949 w 3949"/>
              <a:gd name="T25" fmla="*/ 1093 h 3307"/>
              <a:gd name="T26" fmla="*/ 3949 w 3949"/>
              <a:gd name="T27" fmla="*/ 653 h 3307"/>
              <a:gd name="T28" fmla="*/ 873 w 3949"/>
              <a:gd name="T29" fmla="*/ 653 h 3307"/>
              <a:gd name="T30" fmla="*/ 767 w 3949"/>
              <a:gd name="T31" fmla="*/ 547 h 3307"/>
              <a:gd name="T32" fmla="*/ 873 w 3949"/>
              <a:gd name="T33" fmla="*/ 440 h 3307"/>
              <a:gd name="T34" fmla="*/ 3949 w 3949"/>
              <a:gd name="T35" fmla="*/ 440 h 3307"/>
              <a:gd name="T36" fmla="*/ 3949 w 3949"/>
              <a:gd name="T37" fmla="*/ 0 h 3307"/>
              <a:gd name="T38" fmla="*/ 884 w 3949"/>
              <a:gd name="T39" fmla="*/ 0 h 3307"/>
              <a:gd name="T40" fmla="*/ 336 w 3949"/>
              <a:gd name="T41" fmla="*/ 549 h 3307"/>
              <a:gd name="T42" fmla="*/ 807 w 3949"/>
              <a:gd name="T43" fmla="*/ 1093 h 3307"/>
              <a:gd name="T44" fmla="*/ 560 w 3949"/>
              <a:gd name="T45" fmla="*/ 1093 h 3307"/>
              <a:gd name="T46" fmla="*/ 0 w 3949"/>
              <a:gd name="T47" fmla="*/ 1653 h 3307"/>
              <a:gd name="T48" fmla="*/ 560 w 3949"/>
              <a:gd name="T49" fmla="*/ 2213 h 3307"/>
              <a:gd name="T50" fmla="*/ 793 w 3949"/>
              <a:gd name="T51" fmla="*/ 2213 h 3307"/>
              <a:gd name="T52" fmla="*/ 336 w 3949"/>
              <a:gd name="T53" fmla="*/ 2756 h 3307"/>
              <a:gd name="T54" fmla="*/ 884 w 3949"/>
              <a:gd name="T55" fmla="*/ 3307 h 3307"/>
              <a:gd name="T56" fmla="*/ 3949 w 3949"/>
              <a:gd name="T57" fmla="*/ 3307 h 3307"/>
              <a:gd name="T58" fmla="*/ 3949 w 3949"/>
              <a:gd name="T59" fmla="*/ 2867 h 3307"/>
              <a:gd name="T60" fmla="*/ 873 w 3949"/>
              <a:gd name="T61" fmla="*/ 2867 h 3307"/>
              <a:gd name="T62" fmla="*/ 873 w 3949"/>
              <a:gd name="T63" fmla="*/ 2867 h 3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49" h="3307">
                <a:moveTo>
                  <a:pt x="873" y="2867"/>
                </a:moveTo>
                <a:cubicBezTo>
                  <a:pt x="814" y="2867"/>
                  <a:pt x="767" y="2819"/>
                  <a:pt x="767" y="2760"/>
                </a:cubicBezTo>
                <a:cubicBezTo>
                  <a:pt x="767" y="2701"/>
                  <a:pt x="814" y="2653"/>
                  <a:pt x="873" y="2653"/>
                </a:cubicBezTo>
                <a:lnTo>
                  <a:pt x="3949" y="2653"/>
                </a:lnTo>
                <a:lnTo>
                  <a:pt x="3949" y="2213"/>
                </a:lnTo>
                <a:lnTo>
                  <a:pt x="3736" y="2213"/>
                </a:lnTo>
                <a:lnTo>
                  <a:pt x="3736" y="1760"/>
                </a:lnTo>
                <a:lnTo>
                  <a:pt x="540" y="1760"/>
                </a:lnTo>
                <a:cubicBezTo>
                  <a:pt x="481" y="1760"/>
                  <a:pt x="433" y="1712"/>
                  <a:pt x="433" y="1653"/>
                </a:cubicBezTo>
                <a:cubicBezTo>
                  <a:pt x="433" y="1595"/>
                  <a:pt x="481" y="1547"/>
                  <a:pt x="540" y="1547"/>
                </a:cubicBezTo>
                <a:lnTo>
                  <a:pt x="3736" y="1547"/>
                </a:lnTo>
                <a:lnTo>
                  <a:pt x="3736" y="1093"/>
                </a:lnTo>
                <a:lnTo>
                  <a:pt x="3949" y="1093"/>
                </a:lnTo>
                <a:lnTo>
                  <a:pt x="3949" y="653"/>
                </a:lnTo>
                <a:lnTo>
                  <a:pt x="873" y="653"/>
                </a:lnTo>
                <a:cubicBezTo>
                  <a:pt x="814" y="653"/>
                  <a:pt x="767" y="606"/>
                  <a:pt x="767" y="547"/>
                </a:cubicBezTo>
                <a:cubicBezTo>
                  <a:pt x="767" y="488"/>
                  <a:pt x="814" y="440"/>
                  <a:pt x="873" y="440"/>
                </a:cubicBezTo>
                <a:lnTo>
                  <a:pt x="3949" y="440"/>
                </a:lnTo>
                <a:lnTo>
                  <a:pt x="3949" y="0"/>
                </a:lnTo>
                <a:lnTo>
                  <a:pt x="884" y="0"/>
                </a:lnTo>
                <a:cubicBezTo>
                  <a:pt x="582" y="0"/>
                  <a:pt x="336" y="247"/>
                  <a:pt x="336" y="549"/>
                </a:cubicBezTo>
                <a:cubicBezTo>
                  <a:pt x="336" y="826"/>
                  <a:pt x="541" y="1053"/>
                  <a:pt x="807" y="1093"/>
                </a:cubicBezTo>
                <a:lnTo>
                  <a:pt x="560" y="1093"/>
                </a:lnTo>
                <a:cubicBezTo>
                  <a:pt x="251" y="1093"/>
                  <a:pt x="0" y="1344"/>
                  <a:pt x="0" y="1653"/>
                </a:cubicBezTo>
                <a:cubicBezTo>
                  <a:pt x="0" y="1963"/>
                  <a:pt x="251" y="2213"/>
                  <a:pt x="560" y="2213"/>
                </a:cubicBezTo>
                <a:lnTo>
                  <a:pt x="793" y="2213"/>
                </a:lnTo>
                <a:cubicBezTo>
                  <a:pt x="534" y="2253"/>
                  <a:pt x="336" y="2485"/>
                  <a:pt x="336" y="2756"/>
                </a:cubicBezTo>
                <a:cubicBezTo>
                  <a:pt x="336" y="3058"/>
                  <a:pt x="582" y="3307"/>
                  <a:pt x="884" y="3307"/>
                </a:cubicBezTo>
                <a:lnTo>
                  <a:pt x="3949" y="3307"/>
                </a:lnTo>
                <a:lnTo>
                  <a:pt x="3949" y="2867"/>
                </a:lnTo>
                <a:lnTo>
                  <a:pt x="873" y="2867"/>
                </a:lnTo>
                <a:lnTo>
                  <a:pt x="873" y="2867"/>
                </a:ln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10"/>
            </p:custDataLst>
          </p:nvPr>
        </p:nvSpPr>
        <p:spPr>
          <a:xfrm>
            <a:off x="1094890" y="3167626"/>
            <a:ext cx="2055601" cy="497316"/>
          </a:xfrm>
          <a:prstGeom prst="rect">
            <a:avLst/>
          </a:prstGeom>
          <a:noFill/>
        </p:spPr>
        <p:txBody>
          <a:bodyPr wrap="square" rtlCol="0" anchor="ctr">
            <a:normAutofit lnSpcReduction="10000"/>
          </a:bodyPr>
          <a:lstStyle/>
          <a:p>
            <a:pPr marL="0" marR="0" lvl="0" indent="0" algn="ctr" defTabSz="914400" rtl="0" eaLnBrk="1" fontAlgn="auto" latinLnBrk="0" hangingPunct="1">
              <a:lnSpc>
                <a:spcPct val="120000"/>
              </a:lnSpc>
              <a:buClrTx/>
              <a:buSzTx/>
              <a:buFontTx/>
              <a:buNone/>
              <a:defRPr/>
            </a:pPr>
            <a:r>
              <a:rPr kumimoji="0" lang="zh-CN" altLang="en-US" sz="2400" b="1" i="0" u="none" strike="noStrike" kern="1200" cap="none" spc="300" normalizeH="0" noProof="0" dirty="0">
                <a:ln>
                  <a:noFill/>
                </a:ln>
                <a:solidFill>
                  <a:srgbClr val="3498DB"/>
                </a:solidFill>
                <a:effectLst/>
                <a:uLnTx/>
                <a:uFillTx/>
                <a:latin typeface="Arial" panose="020B0604020202020204" pitchFamily="34" charset="0"/>
                <a:ea typeface="微软雅黑" panose="020B0503020204020204" charset="-122"/>
                <a:sym typeface="Arial" panose="020B0604020202020204" pitchFamily="34" charset="0"/>
              </a:rPr>
              <a:t>一</a:t>
            </a:r>
            <a:endParaRPr kumimoji="0" lang="zh-CN" altLang="en-US" sz="2400" b="1" i="0" u="none" strike="noStrike" kern="1200" cap="none" spc="300" normalizeH="0" noProof="0" dirty="0">
              <a:ln>
                <a:noFill/>
              </a:ln>
              <a:solidFill>
                <a:srgbClr val="3498DB"/>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custDataLst>
              <p:tags r:id="rId11"/>
            </p:custDataLst>
          </p:nvPr>
        </p:nvSpPr>
        <p:spPr>
          <a:xfrm>
            <a:off x="1094253" y="3804078"/>
            <a:ext cx="2056875" cy="738664"/>
          </a:xfrm>
          <a:prstGeom prst="rect">
            <a:avLst/>
          </a:prstGeom>
          <a:noFill/>
        </p:spPr>
        <p:txBody>
          <a:bodyPr wrap="square" rtlCol="0">
            <a:normAutofit/>
          </a:bodyPr>
          <a:lstStyle/>
          <a:p>
            <a:pPr marL="0" marR="0" lvl="0" indent="0" algn="l" defTabSz="914400" rtl="0" eaLnBrk="1" fontAlgn="auto" latinLnBrk="0" hangingPunct="1">
              <a:lnSpc>
                <a:spcPct val="120000"/>
              </a:lnSpc>
              <a:buClrTx/>
              <a:buSzTx/>
              <a:buFontTx/>
              <a:buNone/>
              <a:defRPr/>
            </a:pPr>
            <a:r>
              <a:rPr kumimoji="0" lang="zh-CN" altLang="en-US" sz="16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sym typeface="Arial" panose="020B0604020202020204" pitchFamily="34" charset="0"/>
              </a:rPr>
              <a:t>大学生职业生涯规划书的结构</a:t>
            </a:r>
            <a:endParaRPr kumimoji="0" lang="zh-CN" altLang="en-US" sz="16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6" name="矩形: 圆角 15"/>
          <p:cNvSpPr/>
          <p:nvPr>
            <p:custDataLst>
              <p:tags r:id="rId12"/>
            </p:custDataLst>
          </p:nvPr>
        </p:nvSpPr>
        <p:spPr>
          <a:xfrm>
            <a:off x="3749775" y="2768267"/>
            <a:ext cx="2290552" cy="2670599"/>
          </a:xfrm>
          <a:prstGeom prst="roundRect">
            <a:avLst>
              <a:gd name="adj" fmla="val 8595"/>
            </a:avLst>
          </a:prstGeom>
          <a:noFill/>
          <a:ln w="9525">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圆角 12"/>
          <p:cNvSpPr/>
          <p:nvPr>
            <p:custDataLst>
              <p:tags r:id="rId13"/>
            </p:custDataLst>
          </p:nvPr>
        </p:nvSpPr>
        <p:spPr>
          <a:xfrm>
            <a:off x="4576634" y="2427224"/>
            <a:ext cx="636835" cy="636835"/>
          </a:xfrm>
          <a:prstGeom prst="round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 name="books_115067"/>
          <p:cNvSpPr>
            <a:spLocks noChangeAspect="1"/>
          </p:cNvSpPr>
          <p:nvPr>
            <p:custDataLst>
              <p:tags r:id="rId14"/>
            </p:custDataLst>
          </p:nvPr>
        </p:nvSpPr>
        <p:spPr bwMode="auto">
          <a:xfrm>
            <a:off x="4725554" y="2607544"/>
            <a:ext cx="338995" cy="27619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8697" h="495934">
                <a:moveTo>
                  <a:pt x="274757" y="203328"/>
                </a:moveTo>
                <a:cubicBezTo>
                  <a:pt x="262375" y="203328"/>
                  <a:pt x="252305" y="213383"/>
                  <a:pt x="252305" y="225746"/>
                </a:cubicBezTo>
                <a:cubicBezTo>
                  <a:pt x="252305" y="238110"/>
                  <a:pt x="262375" y="248164"/>
                  <a:pt x="274757" y="248164"/>
                </a:cubicBezTo>
                <a:lnTo>
                  <a:pt x="505837" y="248164"/>
                </a:lnTo>
                <a:cubicBezTo>
                  <a:pt x="518219" y="248164"/>
                  <a:pt x="528289" y="238110"/>
                  <a:pt x="528289" y="225746"/>
                </a:cubicBezTo>
                <a:cubicBezTo>
                  <a:pt x="528289" y="213383"/>
                  <a:pt x="518219" y="203328"/>
                  <a:pt x="505837" y="203328"/>
                </a:cubicBezTo>
                <a:close/>
                <a:moveTo>
                  <a:pt x="274757" y="85949"/>
                </a:moveTo>
                <a:cubicBezTo>
                  <a:pt x="262375" y="85949"/>
                  <a:pt x="252305" y="95929"/>
                  <a:pt x="252305" y="108293"/>
                </a:cubicBezTo>
                <a:cubicBezTo>
                  <a:pt x="252305" y="120656"/>
                  <a:pt x="262375" y="130711"/>
                  <a:pt x="274757" y="130711"/>
                </a:cubicBezTo>
                <a:lnTo>
                  <a:pt x="505837" y="130711"/>
                </a:lnTo>
                <a:cubicBezTo>
                  <a:pt x="518219" y="130711"/>
                  <a:pt x="528289" y="120656"/>
                  <a:pt x="528289" y="108293"/>
                </a:cubicBezTo>
                <a:cubicBezTo>
                  <a:pt x="528289" y="95929"/>
                  <a:pt x="518219" y="85949"/>
                  <a:pt x="505837" y="85949"/>
                </a:cubicBezTo>
                <a:close/>
                <a:moveTo>
                  <a:pt x="36405" y="60757"/>
                </a:moveTo>
                <a:lnTo>
                  <a:pt x="135995" y="60757"/>
                </a:lnTo>
                <a:lnTo>
                  <a:pt x="135995" y="146720"/>
                </a:lnTo>
                <a:lnTo>
                  <a:pt x="102873" y="146720"/>
                </a:lnTo>
                <a:cubicBezTo>
                  <a:pt x="90490" y="146720"/>
                  <a:pt x="80419" y="156702"/>
                  <a:pt x="80419" y="169067"/>
                </a:cubicBezTo>
                <a:cubicBezTo>
                  <a:pt x="80419" y="181433"/>
                  <a:pt x="90490" y="191489"/>
                  <a:pt x="102873" y="191489"/>
                </a:cubicBezTo>
                <a:lnTo>
                  <a:pt x="135995" y="191489"/>
                </a:lnTo>
                <a:lnTo>
                  <a:pt x="135995" y="264118"/>
                </a:lnTo>
                <a:lnTo>
                  <a:pt x="102873" y="264118"/>
                </a:lnTo>
                <a:cubicBezTo>
                  <a:pt x="90490" y="264118"/>
                  <a:pt x="80419" y="274174"/>
                  <a:pt x="80419" y="286540"/>
                </a:cubicBezTo>
                <a:cubicBezTo>
                  <a:pt x="80419" y="298905"/>
                  <a:pt x="90490" y="308961"/>
                  <a:pt x="102873" y="308961"/>
                </a:cubicBezTo>
                <a:lnTo>
                  <a:pt x="136816" y="308961"/>
                </a:lnTo>
                <a:cubicBezTo>
                  <a:pt x="142262" y="343451"/>
                  <a:pt x="172176" y="369970"/>
                  <a:pt x="208208" y="369970"/>
                </a:cubicBezTo>
                <a:lnTo>
                  <a:pt x="430515" y="369970"/>
                </a:lnTo>
                <a:lnTo>
                  <a:pt x="433201" y="374439"/>
                </a:lnTo>
                <a:cubicBezTo>
                  <a:pt x="427308" y="386507"/>
                  <a:pt x="414924" y="394850"/>
                  <a:pt x="400526" y="394850"/>
                </a:cubicBezTo>
                <a:lnTo>
                  <a:pt x="157779" y="394850"/>
                </a:lnTo>
                <a:lnTo>
                  <a:pt x="103022" y="487144"/>
                </a:lnTo>
                <a:cubicBezTo>
                  <a:pt x="99665" y="492731"/>
                  <a:pt x="93772" y="495934"/>
                  <a:pt x="87580" y="495934"/>
                </a:cubicBezTo>
                <a:cubicBezTo>
                  <a:pt x="85939" y="495934"/>
                  <a:pt x="84372" y="495711"/>
                  <a:pt x="82806" y="495264"/>
                </a:cubicBezTo>
                <a:cubicBezTo>
                  <a:pt x="74973" y="493178"/>
                  <a:pt x="69602" y="486101"/>
                  <a:pt x="69602" y="477982"/>
                </a:cubicBezTo>
                <a:lnTo>
                  <a:pt x="69602" y="394850"/>
                </a:lnTo>
                <a:lnTo>
                  <a:pt x="36405" y="394850"/>
                </a:lnTo>
                <a:cubicBezTo>
                  <a:pt x="16263" y="394850"/>
                  <a:pt x="0" y="378611"/>
                  <a:pt x="0" y="358572"/>
                </a:cubicBezTo>
                <a:lnTo>
                  <a:pt x="0" y="97034"/>
                </a:lnTo>
                <a:cubicBezTo>
                  <a:pt x="0" y="76996"/>
                  <a:pt x="16263" y="60757"/>
                  <a:pt x="36405" y="60757"/>
                </a:cubicBezTo>
                <a:close/>
                <a:moveTo>
                  <a:pt x="208222" y="0"/>
                </a:moveTo>
                <a:lnTo>
                  <a:pt x="572297" y="0"/>
                </a:lnTo>
                <a:cubicBezTo>
                  <a:pt x="592436" y="0"/>
                  <a:pt x="608697" y="16236"/>
                  <a:pt x="608697" y="36346"/>
                </a:cubicBezTo>
                <a:lnTo>
                  <a:pt x="608697" y="297768"/>
                </a:lnTo>
                <a:cubicBezTo>
                  <a:pt x="608697" y="317802"/>
                  <a:pt x="592436" y="334039"/>
                  <a:pt x="572297" y="334039"/>
                </a:cubicBezTo>
                <a:lnTo>
                  <a:pt x="539104" y="334039"/>
                </a:lnTo>
                <a:lnTo>
                  <a:pt x="539104" y="417232"/>
                </a:lnTo>
                <a:cubicBezTo>
                  <a:pt x="539104" y="425276"/>
                  <a:pt x="533734" y="432351"/>
                  <a:pt x="525902" y="434511"/>
                </a:cubicBezTo>
                <a:cubicBezTo>
                  <a:pt x="524336" y="434884"/>
                  <a:pt x="522769" y="435107"/>
                  <a:pt x="521203" y="435107"/>
                </a:cubicBezTo>
                <a:cubicBezTo>
                  <a:pt x="514937" y="435107"/>
                  <a:pt x="509045" y="431904"/>
                  <a:pt x="505763" y="426318"/>
                </a:cubicBezTo>
                <a:lnTo>
                  <a:pt x="450939" y="334039"/>
                </a:lnTo>
                <a:lnTo>
                  <a:pt x="208222" y="334039"/>
                </a:lnTo>
                <a:cubicBezTo>
                  <a:pt x="188158" y="334039"/>
                  <a:pt x="171897" y="317802"/>
                  <a:pt x="171897" y="297768"/>
                </a:cubicBezTo>
                <a:lnTo>
                  <a:pt x="171897" y="36346"/>
                </a:lnTo>
                <a:cubicBezTo>
                  <a:pt x="171897" y="16236"/>
                  <a:pt x="188158" y="0"/>
                  <a:pt x="208222" y="0"/>
                </a:cubicBezTo>
                <a:close/>
              </a:path>
            </a:pathLst>
          </a:custGeom>
          <a:solidFill>
            <a:sysClr val="window" lastClr="FFFFFF"/>
          </a:solidFill>
          <a:ln>
            <a:noFill/>
          </a:ln>
        </p:spPr>
        <p:txBody>
          <a:bodyP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15"/>
            </p:custDataLst>
          </p:nvPr>
        </p:nvSpPr>
        <p:spPr>
          <a:xfrm>
            <a:off x="3867251" y="3167626"/>
            <a:ext cx="2055601" cy="497316"/>
          </a:xfrm>
          <a:prstGeom prst="rect">
            <a:avLst/>
          </a:prstGeom>
          <a:noFill/>
        </p:spPr>
        <p:txBody>
          <a:bodyPr wrap="square" rtlCol="0" anchor="ctr">
            <a:normAutofit lnSpcReduction="10000"/>
          </a:bodyPr>
          <a:lstStyle/>
          <a:p>
            <a:pPr algn="ctr">
              <a:lnSpc>
                <a:spcPct val="120000"/>
              </a:lnSpc>
              <a:defRPr/>
            </a:pPr>
            <a:r>
              <a:rPr lang="zh-CN" altLang="en-US" sz="2400" b="1" spc="300">
                <a:solidFill>
                  <a:srgbClr val="1AA3AA"/>
                </a:solidFill>
                <a:latin typeface="Arial" panose="020B0604020202020204" pitchFamily="34" charset="0"/>
                <a:ea typeface="微软雅黑" panose="020B0503020204020204" charset="-122"/>
                <a:sym typeface="Arial" panose="020B0604020202020204" pitchFamily="34" charset="0"/>
              </a:rPr>
              <a:t>二</a:t>
            </a:r>
            <a:endParaRPr lang="zh-CN" altLang="en-US" sz="2400" b="1" spc="300">
              <a:solidFill>
                <a:srgbClr val="1AA3AA"/>
              </a:solidFill>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16"/>
            </p:custDataLst>
          </p:nvPr>
        </p:nvSpPr>
        <p:spPr>
          <a:xfrm>
            <a:off x="3866614" y="3804078"/>
            <a:ext cx="2056875" cy="738664"/>
          </a:xfrm>
          <a:prstGeom prst="rect">
            <a:avLst/>
          </a:prstGeom>
          <a:noFill/>
        </p:spPr>
        <p:txBody>
          <a:bodyPr wrap="square" rtlCol="0">
            <a:normAutofit/>
          </a:bodyPr>
          <a:lstStyle/>
          <a:p>
            <a:pPr marL="0" marR="0" lvl="0" indent="0" algn="l" defTabSz="914400" rtl="0" eaLnBrk="1" fontAlgn="auto" latinLnBrk="0" hangingPunct="1">
              <a:lnSpc>
                <a:spcPct val="120000"/>
              </a:lnSpc>
              <a:buClrTx/>
              <a:buSzTx/>
              <a:buFontTx/>
              <a:buNone/>
              <a:defRPr/>
            </a:pPr>
            <a:r>
              <a:rPr kumimoji="0" lang="zh-CN" altLang="en-US" sz="16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sym typeface="Arial" panose="020B0604020202020204" pitchFamily="34" charset="0"/>
              </a:rPr>
              <a:t>大学生职业生涯规划书模板一</a:t>
            </a:r>
            <a:endParaRPr kumimoji="0" lang="zh-CN" altLang="en-US" sz="16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矩形: 圆角 16"/>
          <p:cNvSpPr/>
          <p:nvPr>
            <p:custDataLst>
              <p:tags r:id="rId17"/>
            </p:custDataLst>
          </p:nvPr>
        </p:nvSpPr>
        <p:spPr>
          <a:xfrm>
            <a:off x="6503712" y="2768267"/>
            <a:ext cx="2290552" cy="2670599"/>
          </a:xfrm>
          <a:prstGeom prst="roundRect">
            <a:avLst>
              <a:gd name="adj" fmla="val 8595"/>
            </a:avLst>
          </a:prstGeom>
          <a:noFill/>
          <a:ln w="9525">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圆角 13"/>
          <p:cNvSpPr/>
          <p:nvPr>
            <p:custDataLst>
              <p:tags r:id="rId18"/>
            </p:custDataLst>
          </p:nvPr>
        </p:nvSpPr>
        <p:spPr>
          <a:xfrm>
            <a:off x="7330571" y="2427224"/>
            <a:ext cx="636835" cy="636835"/>
          </a:xfrm>
          <a:prstGeom prst="round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 name="books_115067"/>
          <p:cNvSpPr>
            <a:spLocks noChangeAspect="1"/>
          </p:cNvSpPr>
          <p:nvPr>
            <p:custDataLst>
              <p:tags r:id="rId19"/>
            </p:custDataLst>
          </p:nvPr>
        </p:nvSpPr>
        <p:spPr bwMode="auto">
          <a:xfrm>
            <a:off x="7487220" y="2584604"/>
            <a:ext cx="323536" cy="322074"/>
          </a:xfrm>
          <a:custGeom>
            <a:avLst/>
            <a:gdLst>
              <a:gd name="connsiteX0" fmla="*/ 122974 w 608979"/>
              <a:gd name="connsiteY0" fmla="*/ 216354 h 606228"/>
              <a:gd name="connsiteX1" fmla="*/ 161222 w 608979"/>
              <a:gd name="connsiteY1" fmla="*/ 216354 h 606228"/>
              <a:gd name="connsiteX2" fmla="*/ 167114 w 608979"/>
              <a:gd name="connsiteY2" fmla="*/ 227187 h 606228"/>
              <a:gd name="connsiteX3" fmla="*/ 73597 w 608979"/>
              <a:gd name="connsiteY3" fmla="*/ 371650 h 606228"/>
              <a:gd name="connsiteX4" fmla="*/ 75935 w 608979"/>
              <a:gd name="connsiteY4" fmla="*/ 376039 h 606228"/>
              <a:gd name="connsiteX5" fmla="*/ 121571 w 608979"/>
              <a:gd name="connsiteY5" fmla="*/ 376039 h 606228"/>
              <a:gd name="connsiteX6" fmla="*/ 150281 w 608979"/>
              <a:gd name="connsiteY6" fmla="*/ 376039 h 606228"/>
              <a:gd name="connsiteX7" fmla="*/ 182264 w 608979"/>
              <a:gd name="connsiteY7" fmla="*/ 376039 h 606228"/>
              <a:gd name="connsiteX8" fmla="*/ 189371 w 608979"/>
              <a:gd name="connsiteY8" fmla="*/ 382856 h 606228"/>
              <a:gd name="connsiteX9" fmla="*/ 304396 w 608979"/>
              <a:gd name="connsiteY9" fmla="*/ 490900 h 606228"/>
              <a:gd name="connsiteX10" fmla="*/ 419328 w 608979"/>
              <a:gd name="connsiteY10" fmla="*/ 382856 h 606228"/>
              <a:gd name="connsiteX11" fmla="*/ 426435 w 608979"/>
              <a:gd name="connsiteY11" fmla="*/ 376039 h 606228"/>
              <a:gd name="connsiteX12" fmla="*/ 458511 w 608979"/>
              <a:gd name="connsiteY12" fmla="*/ 376039 h 606228"/>
              <a:gd name="connsiteX13" fmla="*/ 491896 w 608979"/>
              <a:gd name="connsiteY13" fmla="*/ 376039 h 606228"/>
              <a:gd name="connsiteX14" fmla="*/ 532950 w 608979"/>
              <a:gd name="connsiteY14" fmla="*/ 376039 h 606228"/>
              <a:gd name="connsiteX15" fmla="*/ 535288 w 608979"/>
              <a:gd name="connsiteY15" fmla="*/ 371650 h 606228"/>
              <a:gd name="connsiteX16" fmla="*/ 441772 w 608979"/>
              <a:gd name="connsiteY16" fmla="*/ 227187 h 606228"/>
              <a:gd name="connsiteX17" fmla="*/ 447663 w 608979"/>
              <a:gd name="connsiteY17" fmla="*/ 216354 h 606228"/>
              <a:gd name="connsiteX18" fmla="*/ 485911 w 608979"/>
              <a:gd name="connsiteY18" fmla="*/ 216354 h 606228"/>
              <a:gd name="connsiteX19" fmla="*/ 516304 w 608979"/>
              <a:gd name="connsiteY19" fmla="*/ 232976 h 606228"/>
              <a:gd name="connsiteX20" fmla="*/ 602994 w 608979"/>
              <a:gd name="connsiteY20" fmla="*/ 366701 h 606228"/>
              <a:gd name="connsiteX21" fmla="*/ 608979 w 608979"/>
              <a:gd name="connsiteY21" fmla="*/ 386965 h 606228"/>
              <a:gd name="connsiteX22" fmla="*/ 608979 w 608979"/>
              <a:gd name="connsiteY22" fmla="*/ 573264 h 606228"/>
              <a:gd name="connsiteX23" fmla="*/ 575968 w 608979"/>
              <a:gd name="connsiteY23" fmla="*/ 606228 h 606228"/>
              <a:gd name="connsiteX24" fmla="*/ 304490 w 608979"/>
              <a:gd name="connsiteY24" fmla="*/ 606228 h 606228"/>
              <a:gd name="connsiteX25" fmla="*/ 33011 w 608979"/>
              <a:gd name="connsiteY25" fmla="*/ 606228 h 606228"/>
              <a:gd name="connsiteX26" fmla="*/ 0 w 608979"/>
              <a:gd name="connsiteY26" fmla="*/ 573264 h 606228"/>
              <a:gd name="connsiteX27" fmla="*/ 0 w 608979"/>
              <a:gd name="connsiteY27" fmla="*/ 386965 h 606228"/>
              <a:gd name="connsiteX28" fmla="*/ 5985 w 608979"/>
              <a:gd name="connsiteY28" fmla="*/ 366701 h 606228"/>
              <a:gd name="connsiteX29" fmla="*/ 92488 w 608979"/>
              <a:gd name="connsiteY29" fmla="*/ 232976 h 606228"/>
              <a:gd name="connsiteX30" fmla="*/ 122974 w 608979"/>
              <a:gd name="connsiteY30" fmla="*/ 216354 h 606228"/>
              <a:gd name="connsiteX31" fmla="*/ 304489 w 608979"/>
              <a:gd name="connsiteY31" fmla="*/ 0 h 606228"/>
              <a:gd name="connsiteX32" fmla="*/ 354341 w 608979"/>
              <a:gd name="connsiteY32" fmla="*/ 49771 h 606228"/>
              <a:gd name="connsiteX33" fmla="*/ 354341 w 608979"/>
              <a:gd name="connsiteY33" fmla="*/ 246895 h 606228"/>
              <a:gd name="connsiteX34" fmla="*/ 386796 w 608979"/>
              <a:gd name="connsiteY34" fmla="*/ 246895 h 606228"/>
              <a:gd name="connsiteX35" fmla="*/ 396804 w 608979"/>
              <a:gd name="connsiteY35" fmla="*/ 267531 h 606228"/>
              <a:gd name="connsiteX36" fmla="*/ 314590 w 608979"/>
              <a:gd name="connsiteY36" fmla="*/ 371929 h 606228"/>
              <a:gd name="connsiteX37" fmla="*/ 294481 w 608979"/>
              <a:gd name="connsiteY37" fmla="*/ 371929 h 606228"/>
              <a:gd name="connsiteX38" fmla="*/ 212174 w 608979"/>
              <a:gd name="connsiteY38" fmla="*/ 267531 h 606228"/>
              <a:gd name="connsiteX39" fmla="*/ 222182 w 608979"/>
              <a:gd name="connsiteY39" fmla="*/ 246895 h 606228"/>
              <a:gd name="connsiteX40" fmla="*/ 254637 w 608979"/>
              <a:gd name="connsiteY40" fmla="*/ 246895 h 606228"/>
              <a:gd name="connsiteX41" fmla="*/ 254637 w 608979"/>
              <a:gd name="connsiteY41" fmla="*/ 49771 h 606228"/>
              <a:gd name="connsiteX42" fmla="*/ 304489 w 608979"/>
              <a:gd name="connsiteY42" fmla="*/ 0 h 606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8979" h="606228">
                <a:moveTo>
                  <a:pt x="122974" y="216354"/>
                </a:moveTo>
                <a:lnTo>
                  <a:pt x="161222" y="216354"/>
                </a:lnTo>
                <a:cubicBezTo>
                  <a:pt x="166740" y="216354"/>
                  <a:pt x="170106" y="222518"/>
                  <a:pt x="167114" y="227187"/>
                </a:cubicBezTo>
                <a:lnTo>
                  <a:pt x="73597" y="371650"/>
                </a:lnTo>
                <a:cubicBezTo>
                  <a:pt x="72475" y="373518"/>
                  <a:pt x="73691" y="376039"/>
                  <a:pt x="75935" y="376039"/>
                </a:cubicBezTo>
                <a:lnTo>
                  <a:pt x="121571" y="376039"/>
                </a:lnTo>
                <a:lnTo>
                  <a:pt x="150281" y="376039"/>
                </a:lnTo>
                <a:lnTo>
                  <a:pt x="182264" y="376039"/>
                </a:lnTo>
                <a:cubicBezTo>
                  <a:pt x="186191" y="376039"/>
                  <a:pt x="189184" y="379027"/>
                  <a:pt x="189371" y="382856"/>
                </a:cubicBezTo>
                <a:cubicBezTo>
                  <a:pt x="193018" y="443088"/>
                  <a:pt x="243049" y="490900"/>
                  <a:pt x="304396" y="490900"/>
                </a:cubicBezTo>
                <a:cubicBezTo>
                  <a:pt x="365743" y="490900"/>
                  <a:pt x="415681" y="443088"/>
                  <a:pt x="419328" y="382856"/>
                </a:cubicBezTo>
                <a:cubicBezTo>
                  <a:pt x="419608" y="379121"/>
                  <a:pt x="422601" y="376039"/>
                  <a:pt x="426435" y="376039"/>
                </a:cubicBezTo>
                <a:lnTo>
                  <a:pt x="458511" y="376039"/>
                </a:lnTo>
                <a:lnTo>
                  <a:pt x="491896" y="376039"/>
                </a:lnTo>
                <a:lnTo>
                  <a:pt x="532950" y="376039"/>
                </a:lnTo>
                <a:cubicBezTo>
                  <a:pt x="535195" y="376039"/>
                  <a:pt x="536504" y="373518"/>
                  <a:pt x="535288" y="371650"/>
                </a:cubicBezTo>
                <a:lnTo>
                  <a:pt x="441772" y="227187"/>
                </a:lnTo>
                <a:cubicBezTo>
                  <a:pt x="438686" y="222611"/>
                  <a:pt x="442052" y="216354"/>
                  <a:pt x="447663" y="216354"/>
                </a:cubicBezTo>
                <a:lnTo>
                  <a:pt x="485911" y="216354"/>
                </a:lnTo>
                <a:cubicBezTo>
                  <a:pt x="498256" y="216354"/>
                  <a:pt x="509571" y="222611"/>
                  <a:pt x="516304" y="232976"/>
                </a:cubicBezTo>
                <a:lnTo>
                  <a:pt x="602994" y="366701"/>
                </a:lnTo>
                <a:cubicBezTo>
                  <a:pt x="607015" y="372771"/>
                  <a:pt x="608979" y="379774"/>
                  <a:pt x="608979" y="386965"/>
                </a:cubicBezTo>
                <a:lnTo>
                  <a:pt x="608979" y="573264"/>
                </a:lnTo>
                <a:cubicBezTo>
                  <a:pt x="608979" y="591380"/>
                  <a:pt x="594110" y="606228"/>
                  <a:pt x="575968" y="606228"/>
                </a:cubicBezTo>
                <a:lnTo>
                  <a:pt x="304490" y="606228"/>
                </a:lnTo>
                <a:lnTo>
                  <a:pt x="33011" y="606228"/>
                </a:lnTo>
                <a:cubicBezTo>
                  <a:pt x="14869" y="606228"/>
                  <a:pt x="0" y="591380"/>
                  <a:pt x="0" y="573264"/>
                </a:cubicBezTo>
                <a:lnTo>
                  <a:pt x="0" y="386965"/>
                </a:lnTo>
                <a:cubicBezTo>
                  <a:pt x="0" y="379774"/>
                  <a:pt x="2151" y="372677"/>
                  <a:pt x="5985" y="366701"/>
                </a:cubicBezTo>
                <a:lnTo>
                  <a:pt x="92488" y="232976"/>
                </a:lnTo>
                <a:cubicBezTo>
                  <a:pt x="99221" y="222611"/>
                  <a:pt x="110630" y="216354"/>
                  <a:pt x="122974" y="216354"/>
                </a:cubicBezTo>
                <a:close/>
                <a:moveTo>
                  <a:pt x="304489" y="0"/>
                </a:moveTo>
                <a:cubicBezTo>
                  <a:pt x="332081" y="0"/>
                  <a:pt x="354341" y="22318"/>
                  <a:pt x="354341" y="49771"/>
                </a:cubicBezTo>
                <a:lnTo>
                  <a:pt x="354341" y="246895"/>
                </a:lnTo>
                <a:lnTo>
                  <a:pt x="386796" y="246895"/>
                </a:lnTo>
                <a:cubicBezTo>
                  <a:pt x="397365" y="246895"/>
                  <a:pt x="403351" y="259221"/>
                  <a:pt x="396804" y="267531"/>
                </a:cubicBezTo>
                <a:lnTo>
                  <a:pt x="314590" y="371929"/>
                </a:lnTo>
                <a:cubicBezTo>
                  <a:pt x="309446" y="378372"/>
                  <a:pt x="299625" y="378372"/>
                  <a:pt x="294481" y="371929"/>
                </a:cubicBezTo>
                <a:lnTo>
                  <a:pt x="212174" y="267531"/>
                </a:lnTo>
                <a:cubicBezTo>
                  <a:pt x="205627" y="259221"/>
                  <a:pt x="211613" y="246895"/>
                  <a:pt x="222182" y="246895"/>
                </a:cubicBezTo>
                <a:lnTo>
                  <a:pt x="254637" y="246895"/>
                </a:lnTo>
                <a:lnTo>
                  <a:pt x="254637" y="49771"/>
                </a:lnTo>
                <a:cubicBezTo>
                  <a:pt x="254637" y="22318"/>
                  <a:pt x="276897" y="0"/>
                  <a:pt x="304489" y="0"/>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文本框 19"/>
          <p:cNvSpPr txBox="1"/>
          <p:nvPr>
            <p:custDataLst>
              <p:tags r:id="rId20"/>
            </p:custDataLst>
          </p:nvPr>
        </p:nvSpPr>
        <p:spPr>
          <a:xfrm>
            <a:off x="6621188" y="3167626"/>
            <a:ext cx="2055601" cy="497316"/>
          </a:xfrm>
          <a:prstGeom prst="rect">
            <a:avLst/>
          </a:prstGeom>
          <a:noFill/>
        </p:spPr>
        <p:txBody>
          <a:bodyPr wrap="square" rtlCol="0" anchor="ctr">
            <a:normAutofit lnSpcReduction="10000"/>
          </a:bodyPr>
          <a:lstStyle/>
          <a:p>
            <a:pPr marR="0" lvl="0" indent="0" algn="ctr" fontAlgn="auto">
              <a:lnSpc>
                <a:spcPct val="120000"/>
              </a:lnSpc>
              <a:buClrTx/>
              <a:buSzTx/>
              <a:buFontTx/>
              <a:buNone/>
              <a:defRPr/>
            </a:pPr>
            <a:r>
              <a:rPr lang="zh-CN" altLang="en-US" sz="2400" b="1" spc="300">
                <a:solidFill>
                  <a:srgbClr val="9BBB59"/>
                </a:solidFill>
                <a:latin typeface="Arial" panose="020B0604020202020204" pitchFamily="34" charset="0"/>
                <a:ea typeface="微软雅黑" panose="020B0503020204020204" charset="-122"/>
                <a:sym typeface="Arial" panose="020B0604020202020204" pitchFamily="34" charset="0"/>
              </a:rPr>
              <a:t>三</a:t>
            </a:r>
            <a:endParaRPr lang="zh-CN" altLang="en-US" sz="2400" b="1" spc="300">
              <a:solidFill>
                <a:srgbClr val="9BBB59"/>
              </a:solidFill>
              <a:latin typeface="Arial" panose="020B0604020202020204" pitchFamily="34" charset="0"/>
              <a:ea typeface="微软雅黑" panose="020B0503020204020204" charset="-122"/>
              <a:sym typeface="Arial" panose="020B0604020202020204" pitchFamily="34" charset="0"/>
            </a:endParaRPr>
          </a:p>
        </p:txBody>
      </p:sp>
      <p:sp>
        <p:nvSpPr>
          <p:cNvPr id="39" name="文本框 38"/>
          <p:cNvSpPr txBox="1"/>
          <p:nvPr>
            <p:custDataLst>
              <p:tags r:id="rId21"/>
            </p:custDataLst>
          </p:nvPr>
        </p:nvSpPr>
        <p:spPr>
          <a:xfrm>
            <a:off x="6620551" y="3804078"/>
            <a:ext cx="2056875" cy="738664"/>
          </a:xfrm>
          <a:prstGeom prst="rect">
            <a:avLst/>
          </a:prstGeom>
          <a:noFill/>
        </p:spPr>
        <p:txBody>
          <a:bodyPr wrap="square" rtlCol="0">
            <a:normAutofit/>
          </a:bodyPr>
          <a:lstStyle/>
          <a:p>
            <a:pPr marL="0" marR="0" lvl="0" indent="0" algn="l" defTabSz="914400" rtl="0" eaLnBrk="1" fontAlgn="auto" latinLnBrk="0" hangingPunct="1">
              <a:lnSpc>
                <a:spcPct val="120000"/>
              </a:lnSpc>
              <a:buClrTx/>
              <a:buSzTx/>
              <a:buFontTx/>
              <a:buNone/>
              <a:defRPr/>
            </a:pPr>
            <a:r>
              <a:rPr kumimoji="0" lang="zh-CN" altLang="en-US" sz="16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sym typeface="Arial" panose="020B0604020202020204" pitchFamily="34" charset="0"/>
              </a:rPr>
              <a:t>大学生职业生涯规划书模板二</a:t>
            </a:r>
            <a:endParaRPr kumimoji="0" lang="zh-CN" altLang="en-US" sz="16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5" name="矩形: 圆角 34"/>
          <p:cNvSpPr/>
          <p:nvPr>
            <p:custDataLst>
              <p:tags r:id="rId22"/>
            </p:custDataLst>
          </p:nvPr>
        </p:nvSpPr>
        <p:spPr>
          <a:xfrm>
            <a:off x="9257648" y="2768267"/>
            <a:ext cx="2290552" cy="2670599"/>
          </a:xfrm>
          <a:prstGeom prst="roundRect">
            <a:avLst>
              <a:gd name="adj" fmla="val 8595"/>
            </a:avLst>
          </a:prstGeom>
          <a:noFill/>
          <a:ln w="9525">
            <a:solidFill>
              <a:srgbClr val="FFC000"/>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8" name="矩形: 圆角 37"/>
          <p:cNvSpPr/>
          <p:nvPr>
            <p:custDataLst>
              <p:tags r:id="rId23"/>
            </p:custDataLst>
          </p:nvPr>
        </p:nvSpPr>
        <p:spPr>
          <a:xfrm>
            <a:off x="10084507" y="2427224"/>
            <a:ext cx="636835" cy="636835"/>
          </a:xfrm>
          <a:prstGeom prst="roundRect">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2" name="文本框 41"/>
          <p:cNvSpPr txBox="1"/>
          <p:nvPr>
            <p:custDataLst>
              <p:tags r:id="rId24"/>
            </p:custDataLst>
          </p:nvPr>
        </p:nvSpPr>
        <p:spPr>
          <a:xfrm>
            <a:off x="9375124" y="3167626"/>
            <a:ext cx="2055601" cy="497316"/>
          </a:xfrm>
          <a:prstGeom prst="rect">
            <a:avLst/>
          </a:prstGeom>
          <a:noFill/>
        </p:spPr>
        <p:txBody>
          <a:bodyPr wrap="square" rtlCol="0" anchor="ctr">
            <a:normAutofit lnSpcReduction="10000"/>
          </a:bodyPr>
          <a:lstStyle/>
          <a:p>
            <a:pPr marR="0" lvl="0" indent="0" algn="ctr" fontAlgn="auto">
              <a:lnSpc>
                <a:spcPct val="120000"/>
              </a:lnSpc>
              <a:buClrTx/>
              <a:buSzTx/>
              <a:buFontTx/>
              <a:buNone/>
              <a:defRPr/>
            </a:pPr>
            <a:r>
              <a:rPr lang="zh-CN" altLang="en-US" sz="2400" b="1" spc="300">
                <a:solidFill>
                  <a:srgbClr val="FFC000"/>
                </a:solidFill>
                <a:latin typeface="Arial" panose="020B0604020202020204" pitchFamily="34" charset="0"/>
                <a:ea typeface="微软雅黑" panose="020B0503020204020204" charset="-122"/>
                <a:sym typeface="Arial" panose="020B0604020202020204" pitchFamily="34" charset="0"/>
              </a:rPr>
              <a:t>四</a:t>
            </a:r>
            <a:endParaRPr lang="zh-CN" altLang="en-US" sz="2400" b="1" spc="300">
              <a:solidFill>
                <a:srgbClr val="FFC000"/>
              </a:solidFill>
              <a:latin typeface="Arial" panose="020B0604020202020204" pitchFamily="34" charset="0"/>
              <a:ea typeface="微软雅黑" panose="020B0503020204020204" charset="-122"/>
              <a:sym typeface="Arial" panose="020B0604020202020204" pitchFamily="34" charset="0"/>
            </a:endParaRPr>
          </a:p>
        </p:txBody>
      </p:sp>
      <p:sp>
        <p:nvSpPr>
          <p:cNvPr id="43" name="文本框 42"/>
          <p:cNvSpPr txBox="1"/>
          <p:nvPr>
            <p:custDataLst>
              <p:tags r:id="rId25"/>
            </p:custDataLst>
          </p:nvPr>
        </p:nvSpPr>
        <p:spPr>
          <a:xfrm>
            <a:off x="9374487" y="3804078"/>
            <a:ext cx="2056875" cy="738664"/>
          </a:xfrm>
          <a:prstGeom prst="rect">
            <a:avLst/>
          </a:prstGeom>
          <a:noFill/>
        </p:spPr>
        <p:txBody>
          <a:bodyPr wrap="square" rtlCol="0">
            <a:normAutofit/>
          </a:bodyPr>
          <a:lstStyle/>
          <a:p>
            <a:pPr marL="0" marR="0" lvl="0" indent="0" algn="l" defTabSz="914400" rtl="0" eaLnBrk="1" fontAlgn="auto" latinLnBrk="0" hangingPunct="1">
              <a:lnSpc>
                <a:spcPct val="120000"/>
              </a:lnSpc>
              <a:buClrTx/>
              <a:buSzTx/>
              <a:buFontTx/>
              <a:buNone/>
              <a:defRPr/>
            </a:pPr>
            <a:r>
              <a:rPr kumimoji="0" lang="zh-CN" altLang="en-US" sz="16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sym typeface="Arial" panose="020B0604020202020204" pitchFamily="34" charset="0"/>
              </a:rPr>
              <a:t>大学生职业生涯规划书模板三</a:t>
            </a:r>
            <a:endParaRPr kumimoji="0" lang="zh-CN" altLang="en-US" sz="16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1" name="arrows-in-dart-boards_16065"/>
          <p:cNvSpPr>
            <a:spLocks noChangeAspect="1"/>
          </p:cNvSpPr>
          <p:nvPr>
            <p:custDataLst>
              <p:tags r:id="rId26"/>
            </p:custDataLst>
          </p:nvPr>
        </p:nvSpPr>
        <p:spPr bwMode="auto">
          <a:xfrm>
            <a:off x="10241585" y="2584604"/>
            <a:ext cx="322679" cy="322074"/>
          </a:xfrm>
          <a:custGeom>
            <a:avLst/>
            <a:gdLst>
              <a:gd name="connsiteX0" fmla="*/ 278663 w 601358"/>
              <a:gd name="connsiteY0" fmla="*/ 227291 h 600230"/>
              <a:gd name="connsiteX1" fmla="*/ 321097 w 601358"/>
              <a:gd name="connsiteY1" fmla="*/ 237836 h 600230"/>
              <a:gd name="connsiteX2" fmla="*/ 278077 w 601358"/>
              <a:gd name="connsiteY2" fmla="*/ 280600 h 600230"/>
              <a:gd name="connsiteX3" fmla="*/ 237207 w 601358"/>
              <a:gd name="connsiteY3" fmla="*/ 321998 h 600230"/>
              <a:gd name="connsiteX4" fmla="*/ 278663 w 601358"/>
              <a:gd name="connsiteY4" fmla="*/ 363591 h 600230"/>
              <a:gd name="connsiteX5" fmla="*/ 320119 w 601358"/>
              <a:gd name="connsiteY5" fmla="*/ 322779 h 600230"/>
              <a:gd name="connsiteX6" fmla="*/ 363139 w 601358"/>
              <a:gd name="connsiteY6" fmla="*/ 279819 h 600230"/>
              <a:gd name="connsiteX7" fmla="*/ 373503 w 601358"/>
              <a:gd name="connsiteY7" fmla="*/ 321998 h 600230"/>
              <a:gd name="connsiteX8" fmla="*/ 278663 w 601358"/>
              <a:gd name="connsiteY8" fmla="*/ 416900 h 600230"/>
              <a:gd name="connsiteX9" fmla="*/ 183823 w 601358"/>
              <a:gd name="connsiteY9" fmla="*/ 321998 h 600230"/>
              <a:gd name="connsiteX10" fmla="*/ 278663 w 601358"/>
              <a:gd name="connsiteY10" fmla="*/ 227291 h 600230"/>
              <a:gd name="connsiteX11" fmla="*/ 278663 w 601358"/>
              <a:gd name="connsiteY11" fmla="*/ 135486 h 600230"/>
              <a:gd name="connsiteX12" fmla="*/ 387996 w 601358"/>
              <a:gd name="connsiteY12" fmla="*/ 171031 h 600230"/>
              <a:gd name="connsiteX13" fmla="*/ 349466 w 601358"/>
              <a:gd name="connsiteY13" fmla="*/ 209310 h 600230"/>
              <a:gd name="connsiteX14" fmla="*/ 278663 w 601358"/>
              <a:gd name="connsiteY14" fmla="*/ 188803 h 600230"/>
              <a:gd name="connsiteX15" fmla="*/ 145271 w 601358"/>
              <a:gd name="connsiteY15" fmla="*/ 321999 h 600230"/>
              <a:gd name="connsiteX16" fmla="*/ 278663 w 601358"/>
              <a:gd name="connsiteY16" fmla="*/ 455390 h 600230"/>
              <a:gd name="connsiteX17" fmla="*/ 412249 w 601358"/>
              <a:gd name="connsiteY17" fmla="*/ 321999 h 600230"/>
              <a:gd name="connsiteX18" fmla="*/ 391517 w 601358"/>
              <a:gd name="connsiteY18" fmla="*/ 251300 h 600230"/>
              <a:gd name="connsiteX19" fmla="*/ 430048 w 601358"/>
              <a:gd name="connsiteY19" fmla="*/ 213021 h 600230"/>
              <a:gd name="connsiteX20" fmla="*/ 465449 w 601358"/>
              <a:gd name="connsiteY20" fmla="*/ 321999 h 600230"/>
              <a:gd name="connsiteX21" fmla="*/ 278663 w 601358"/>
              <a:gd name="connsiteY21" fmla="*/ 508707 h 600230"/>
              <a:gd name="connsiteX22" fmla="*/ 91876 w 601358"/>
              <a:gd name="connsiteY22" fmla="*/ 321999 h 600230"/>
              <a:gd name="connsiteX23" fmla="*/ 278663 w 601358"/>
              <a:gd name="connsiteY23" fmla="*/ 135486 h 600230"/>
              <a:gd name="connsiteX24" fmla="*/ 278671 w 601358"/>
              <a:gd name="connsiteY24" fmla="*/ 43751 h 600230"/>
              <a:gd name="connsiteX25" fmla="*/ 453500 w 601358"/>
              <a:gd name="connsiteY25" fmla="*/ 105647 h 600230"/>
              <a:gd name="connsiteX26" fmla="*/ 415366 w 601358"/>
              <a:gd name="connsiteY26" fmla="*/ 143527 h 600230"/>
              <a:gd name="connsiteX27" fmla="*/ 278671 w 601358"/>
              <a:gd name="connsiteY27" fmla="*/ 97056 h 600230"/>
              <a:gd name="connsiteX28" fmla="*/ 53387 w 601358"/>
              <a:gd name="connsiteY28" fmla="*/ 321991 h 600230"/>
              <a:gd name="connsiteX29" fmla="*/ 278671 w 601358"/>
              <a:gd name="connsiteY29" fmla="*/ 547120 h 600230"/>
              <a:gd name="connsiteX30" fmla="*/ 504150 w 601358"/>
              <a:gd name="connsiteY30" fmla="*/ 321991 h 600230"/>
              <a:gd name="connsiteX31" fmla="*/ 457411 w 601358"/>
              <a:gd name="connsiteY31" fmla="*/ 185507 h 600230"/>
              <a:gd name="connsiteX32" fmla="*/ 495545 w 601358"/>
              <a:gd name="connsiteY32" fmla="*/ 147627 h 600230"/>
              <a:gd name="connsiteX33" fmla="*/ 557537 w 601358"/>
              <a:gd name="connsiteY33" fmla="*/ 321991 h 600230"/>
              <a:gd name="connsiteX34" fmla="*/ 278671 w 601358"/>
              <a:gd name="connsiteY34" fmla="*/ 600230 h 600230"/>
              <a:gd name="connsiteX35" fmla="*/ 0 w 601358"/>
              <a:gd name="connsiteY35" fmla="*/ 321991 h 600230"/>
              <a:gd name="connsiteX36" fmla="*/ 278671 w 601358"/>
              <a:gd name="connsiteY36" fmla="*/ 43751 h 600230"/>
              <a:gd name="connsiteX37" fmla="*/ 531345 w 601358"/>
              <a:gd name="connsiteY37" fmla="*/ 0 h 600230"/>
              <a:gd name="connsiteX38" fmla="*/ 549142 w 601358"/>
              <a:gd name="connsiteY38" fmla="*/ 17770 h 600230"/>
              <a:gd name="connsiteX39" fmla="*/ 549142 w 601358"/>
              <a:gd name="connsiteY39" fmla="*/ 52138 h 600230"/>
              <a:gd name="connsiteX40" fmla="*/ 583562 w 601358"/>
              <a:gd name="connsiteY40" fmla="*/ 52138 h 600230"/>
              <a:gd name="connsiteX41" fmla="*/ 601358 w 601358"/>
              <a:gd name="connsiteY41" fmla="*/ 69907 h 600230"/>
              <a:gd name="connsiteX42" fmla="*/ 583562 w 601358"/>
              <a:gd name="connsiteY42" fmla="*/ 87677 h 600230"/>
              <a:gd name="connsiteX43" fmla="*/ 538777 w 601358"/>
              <a:gd name="connsiteY43" fmla="*/ 87677 h 600230"/>
              <a:gd name="connsiteX44" fmla="*/ 522936 w 601358"/>
              <a:gd name="connsiteY44" fmla="*/ 103299 h 600230"/>
              <a:gd name="connsiteX45" fmla="*/ 531150 w 601358"/>
              <a:gd name="connsiteY45" fmla="*/ 103299 h 600230"/>
              <a:gd name="connsiteX46" fmla="*/ 548946 w 601358"/>
              <a:gd name="connsiteY46" fmla="*/ 121069 h 600230"/>
              <a:gd name="connsiteX47" fmla="*/ 531150 w 601358"/>
              <a:gd name="connsiteY47" fmla="*/ 138838 h 600230"/>
              <a:gd name="connsiteX48" fmla="*/ 487343 w 601358"/>
              <a:gd name="connsiteY48" fmla="*/ 138838 h 600230"/>
              <a:gd name="connsiteX49" fmla="*/ 291385 w 601358"/>
              <a:gd name="connsiteY49" fmla="*/ 334696 h 600230"/>
              <a:gd name="connsiteX50" fmla="*/ 278673 w 601358"/>
              <a:gd name="connsiteY50" fmla="*/ 339773 h 600230"/>
              <a:gd name="connsiteX51" fmla="*/ 266157 w 601358"/>
              <a:gd name="connsiteY51" fmla="*/ 334696 h 600230"/>
              <a:gd name="connsiteX52" fmla="*/ 266157 w 601358"/>
              <a:gd name="connsiteY52" fmla="*/ 309506 h 600230"/>
              <a:gd name="connsiteX53" fmla="*/ 461332 w 601358"/>
              <a:gd name="connsiteY53" fmla="*/ 114625 h 600230"/>
              <a:gd name="connsiteX54" fmla="*/ 461332 w 601358"/>
              <a:gd name="connsiteY54" fmla="*/ 69126 h 600230"/>
              <a:gd name="connsiteX55" fmla="*/ 479129 w 601358"/>
              <a:gd name="connsiteY55" fmla="*/ 51356 h 600230"/>
              <a:gd name="connsiteX56" fmla="*/ 496926 w 601358"/>
              <a:gd name="connsiteY56" fmla="*/ 69126 h 600230"/>
              <a:gd name="connsiteX57" fmla="*/ 496926 w 601358"/>
              <a:gd name="connsiteY57" fmla="*/ 79085 h 600230"/>
              <a:gd name="connsiteX58" fmla="*/ 513549 w 601358"/>
              <a:gd name="connsiteY58" fmla="*/ 62487 h 600230"/>
              <a:gd name="connsiteX59" fmla="*/ 513549 w 601358"/>
              <a:gd name="connsiteY59" fmla="*/ 17770 h 600230"/>
              <a:gd name="connsiteX60" fmla="*/ 531345 w 601358"/>
              <a:gd name="connsiteY60" fmla="*/ 0 h 60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1358" h="600230">
                <a:moveTo>
                  <a:pt x="278663" y="227291"/>
                </a:moveTo>
                <a:cubicBezTo>
                  <a:pt x="293916" y="227291"/>
                  <a:pt x="308191" y="231392"/>
                  <a:pt x="321097" y="237836"/>
                </a:cubicBezTo>
                <a:lnTo>
                  <a:pt x="278077" y="280600"/>
                </a:lnTo>
                <a:cubicBezTo>
                  <a:pt x="255393" y="280991"/>
                  <a:pt x="237207" y="299346"/>
                  <a:pt x="237207" y="321998"/>
                </a:cubicBezTo>
                <a:cubicBezTo>
                  <a:pt x="237207" y="344845"/>
                  <a:pt x="255784" y="363591"/>
                  <a:pt x="278663" y="363591"/>
                </a:cubicBezTo>
                <a:cubicBezTo>
                  <a:pt x="301347" y="363591"/>
                  <a:pt x="319728" y="345235"/>
                  <a:pt x="320119" y="322779"/>
                </a:cubicBezTo>
                <a:lnTo>
                  <a:pt x="363139" y="279819"/>
                </a:lnTo>
                <a:cubicBezTo>
                  <a:pt x="369592" y="292512"/>
                  <a:pt x="373503" y="306767"/>
                  <a:pt x="373503" y="321998"/>
                </a:cubicBezTo>
                <a:cubicBezTo>
                  <a:pt x="373503" y="374331"/>
                  <a:pt x="331070" y="416900"/>
                  <a:pt x="278663" y="416900"/>
                </a:cubicBezTo>
                <a:cubicBezTo>
                  <a:pt x="226452" y="416900"/>
                  <a:pt x="183823" y="374331"/>
                  <a:pt x="183823" y="321998"/>
                </a:cubicBezTo>
                <a:cubicBezTo>
                  <a:pt x="183823" y="269860"/>
                  <a:pt x="226452" y="227291"/>
                  <a:pt x="278663" y="227291"/>
                </a:cubicBezTo>
                <a:close/>
                <a:moveTo>
                  <a:pt x="278663" y="135486"/>
                </a:moveTo>
                <a:cubicBezTo>
                  <a:pt x="319541" y="135486"/>
                  <a:pt x="357094" y="148766"/>
                  <a:pt x="387996" y="171031"/>
                </a:cubicBezTo>
                <a:lnTo>
                  <a:pt x="349466" y="209310"/>
                </a:lnTo>
                <a:cubicBezTo>
                  <a:pt x="328929" y="196420"/>
                  <a:pt x="304676" y="188803"/>
                  <a:pt x="278663" y="188803"/>
                </a:cubicBezTo>
                <a:cubicBezTo>
                  <a:pt x="205121" y="188803"/>
                  <a:pt x="145271" y="248566"/>
                  <a:pt x="145271" y="321999"/>
                </a:cubicBezTo>
                <a:cubicBezTo>
                  <a:pt x="145271" y="395432"/>
                  <a:pt x="205121" y="455390"/>
                  <a:pt x="278663" y="455390"/>
                </a:cubicBezTo>
                <a:cubicBezTo>
                  <a:pt x="352204" y="455390"/>
                  <a:pt x="412249" y="395627"/>
                  <a:pt x="412249" y="321999"/>
                </a:cubicBezTo>
                <a:cubicBezTo>
                  <a:pt x="412249" y="296024"/>
                  <a:pt x="404621" y="271806"/>
                  <a:pt x="391517" y="251300"/>
                </a:cubicBezTo>
                <a:lnTo>
                  <a:pt x="430048" y="213021"/>
                </a:lnTo>
                <a:cubicBezTo>
                  <a:pt x="452345" y="243683"/>
                  <a:pt x="465449" y="281376"/>
                  <a:pt x="465449" y="321999"/>
                </a:cubicBezTo>
                <a:cubicBezTo>
                  <a:pt x="465449" y="424923"/>
                  <a:pt x="381738" y="508707"/>
                  <a:pt x="278663" y="508707"/>
                </a:cubicBezTo>
                <a:cubicBezTo>
                  <a:pt x="175587" y="508707"/>
                  <a:pt x="91876" y="424923"/>
                  <a:pt x="91876" y="321999"/>
                </a:cubicBezTo>
                <a:cubicBezTo>
                  <a:pt x="91876" y="219270"/>
                  <a:pt x="175587" y="135486"/>
                  <a:pt x="278663" y="135486"/>
                </a:cubicBezTo>
                <a:close/>
                <a:moveTo>
                  <a:pt x="278671" y="43751"/>
                </a:moveTo>
                <a:cubicBezTo>
                  <a:pt x="344770" y="43751"/>
                  <a:pt x="405588" y="66986"/>
                  <a:pt x="453500" y="105647"/>
                </a:cubicBezTo>
                <a:lnTo>
                  <a:pt x="415366" y="143527"/>
                </a:lnTo>
                <a:cubicBezTo>
                  <a:pt x="377428" y="114629"/>
                  <a:pt x="330103" y="97056"/>
                  <a:pt x="278671" y="97056"/>
                </a:cubicBezTo>
                <a:cubicBezTo>
                  <a:pt x="154491" y="97056"/>
                  <a:pt x="53387" y="198003"/>
                  <a:pt x="53387" y="321991"/>
                </a:cubicBezTo>
                <a:cubicBezTo>
                  <a:pt x="53387" y="446173"/>
                  <a:pt x="154491" y="547120"/>
                  <a:pt x="278671" y="547120"/>
                </a:cubicBezTo>
                <a:cubicBezTo>
                  <a:pt x="403046" y="547120"/>
                  <a:pt x="504150" y="446173"/>
                  <a:pt x="504150" y="321991"/>
                </a:cubicBezTo>
                <a:cubicBezTo>
                  <a:pt x="504150" y="270638"/>
                  <a:pt x="486550" y="223582"/>
                  <a:pt x="457411" y="185507"/>
                </a:cubicBezTo>
                <a:lnTo>
                  <a:pt x="495545" y="147627"/>
                </a:lnTo>
                <a:cubicBezTo>
                  <a:pt x="534070" y="195269"/>
                  <a:pt x="557537" y="255994"/>
                  <a:pt x="557537" y="321991"/>
                </a:cubicBezTo>
                <a:cubicBezTo>
                  <a:pt x="557537" y="475462"/>
                  <a:pt x="432380" y="600230"/>
                  <a:pt x="278671" y="600230"/>
                </a:cubicBezTo>
                <a:cubicBezTo>
                  <a:pt x="124962" y="600230"/>
                  <a:pt x="0" y="475462"/>
                  <a:pt x="0" y="321991"/>
                </a:cubicBezTo>
                <a:cubicBezTo>
                  <a:pt x="0" y="168519"/>
                  <a:pt x="124962" y="43751"/>
                  <a:pt x="278671" y="43751"/>
                </a:cubicBezTo>
                <a:close/>
                <a:moveTo>
                  <a:pt x="531345" y="0"/>
                </a:moveTo>
                <a:cubicBezTo>
                  <a:pt x="541124" y="0"/>
                  <a:pt x="549142" y="8006"/>
                  <a:pt x="549142" y="17770"/>
                </a:cubicBezTo>
                <a:lnTo>
                  <a:pt x="549142" y="52138"/>
                </a:lnTo>
                <a:lnTo>
                  <a:pt x="583562" y="52138"/>
                </a:lnTo>
                <a:cubicBezTo>
                  <a:pt x="593340" y="52138"/>
                  <a:pt x="601358" y="59948"/>
                  <a:pt x="601358" y="69907"/>
                </a:cubicBezTo>
                <a:cubicBezTo>
                  <a:pt x="601358" y="79671"/>
                  <a:pt x="593340" y="87677"/>
                  <a:pt x="583562" y="87677"/>
                </a:cubicBezTo>
                <a:lnTo>
                  <a:pt x="538777" y="87677"/>
                </a:lnTo>
                <a:lnTo>
                  <a:pt x="522936" y="103299"/>
                </a:lnTo>
                <a:lnTo>
                  <a:pt x="531150" y="103299"/>
                </a:lnTo>
                <a:cubicBezTo>
                  <a:pt x="541124" y="103299"/>
                  <a:pt x="548946" y="111305"/>
                  <a:pt x="548946" y="121069"/>
                </a:cubicBezTo>
                <a:cubicBezTo>
                  <a:pt x="548946" y="130832"/>
                  <a:pt x="541124" y="138838"/>
                  <a:pt x="531150" y="138838"/>
                </a:cubicBezTo>
                <a:lnTo>
                  <a:pt x="487343" y="138838"/>
                </a:lnTo>
                <a:lnTo>
                  <a:pt x="291385" y="334696"/>
                </a:lnTo>
                <a:cubicBezTo>
                  <a:pt x="287865" y="338016"/>
                  <a:pt x="283367" y="339773"/>
                  <a:pt x="278673" y="339773"/>
                </a:cubicBezTo>
                <a:cubicBezTo>
                  <a:pt x="274175" y="339773"/>
                  <a:pt x="269677" y="338016"/>
                  <a:pt x="266157" y="334696"/>
                </a:cubicBezTo>
                <a:cubicBezTo>
                  <a:pt x="259116" y="327666"/>
                  <a:pt x="259116" y="316536"/>
                  <a:pt x="266157" y="309506"/>
                </a:cubicBezTo>
                <a:lnTo>
                  <a:pt x="461332" y="114625"/>
                </a:lnTo>
                <a:lnTo>
                  <a:pt x="461332" y="69126"/>
                </a:lnTo>
                <a:cubicBezTo>
                  <a:pt x="461332" y="59167"/>
                  <a:pt x="469155" y="51356"/>
                  <a:pt x="479129" y="51356"/>
                </a:cubicBezTo>
                <a:cubicBezTo>
                  <a:pt x="488907" y="51356"/>
                  <a:pt x="496926" y="59167"/>
                  <a:pt x="496926" y="69126"/>
                </a:cubicBezTo>
                <a:lnTo>
                  <a:pt x="496926" y="79085"/>
                </a:lnTo>
                <a:lnTo>
                  <a:pt x="513549" y="62487"/>
                </a:lnTo>
                <a:lnTo>
                  <a:pt x="513549" y="17770"/>
                </a:lnTo>
                <a:cubicBezTo>
                  <a:pt x="513549" y="8006"/>
                  <a:pt x="521567" y="0"/>
                  <a:pt x="531345"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6" name="矩形 5"/>
          <p:cNvSpPr/>
          <p:nvPr>
            <p:custDataLst>
              <p:tags r:id="rId6"/>
            </p:custDataLst>
          </p:nvPr>
        </p:nvSpPr>
        <p:spPr>
          <a:xfrm>
            <a:off x="6396388" y="1462171"/>
            <a:ext cx="5336460" cy="4804262"/>
          </a:xfrm>
          <a:prstGeom prst="rect">
            <a:avLst/>
          </a:prstGeom>
        </p:spPr>
        <p:txBody>
          <a:bodyPr anchor="ctr">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（6）目标分解及目标组合。</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（7）目标的评估。听取老师、亲人、同学、朋友以及其他一些可能了解或帮助自己的人的意见，征询他们对自己大学生涯目标的建设性意见。</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（8）目标与现实的差距分析。即自身现实状况与实现目标要求之间的差距。</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（9）确定目标实现或成功的标准。</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（10）缩小差距的方法及实施方案。</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（11）后记。</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不管是大学生的职业生涯发展设计书还是员工的职业生涯规划书，其实都没有固定的内容与结构，当事人应当从实际出发，实事求是，有效就行。</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7" name="矩形 6"/>
          <p:cNvSpPr/>
          <p:nvPr>
            <p:custDataLst>
              <p:tags r:id="rId7"/>
            </p:custDataLst>
          </p:nvPr>
        </p:nvSpPr>
        <p:spPr>
          <a:xfrm>
            <a:off x="459105" y="1462405"/>
            <a:ext cx="5574030" cy="4804410"/>
          </a:xfrm>
          <a:prstGeom prst="rect">
            <a:avLst/>
          </a:prstGeom>
        </p:spPr>
        <p:txBody>
          <a:bodyPr anchor="ctr">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1200"/>
              </a:spcAft>
              <a:buClr>
                <a:sysClr val="window" lastClr="FFFFFF">
                  <a:lumMod val="95000"/>
                </a:sysClr>
              </a:buClr>
              <a:buSzPct val="100000"/>
              <a:buFont typeface="Wingdings" panose="05000000000000000000" pitchFamily="2" charset="2"/>
              <a:buChar char="u"/>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大学生职业生涯规划书的主要内容通常包括以下项目。</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（1）题目。包括姓名、年限、年龄跨度、起止日期。</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（2）引言。主要写规划的目的以及自己对规划意义的认识。</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（3）自身条件及潜力测评结果。</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（4）发展环境分析。包括对政治环境、经济环境、学校环境的分析，还包括专业发展前景分析、相关的职业与行业环境分析、所在班级与院系的情况分析。</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（5）大学生涯发展方向及总体目标。</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8"/>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大学生职业生涯规划书的结构</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cxnSp>
        <p:nvCxnSpPr>
          <p:cNvPr id="13" name="直接连接符 12"/>
          <p:cNvCxnSpPr/>
          <p:nvPr>
            <p:custDataLst>
              <p:tags r:id="rId9"/>
            </p:custDataLst>
          </p:nvPr>
        </p:nvCxnSpPr>
        <p:spPr>
          <a:xfrm>
            <a:off x="6096000" y="2222199"/>
            <a:ext cx="0" cy="3359888"/>
          </a:xfrm>
          <a:prstGeom prst="line">
            <a:avLst/>
          </a:prstGeom>
          <a:ln>
            <a:solidFill>
              <a:sysClr val="window" lastClr="FFFFFF">
                <a:lumMod val="85000"/>
              </a:sysClr>
            </a:solidFill>
            <a:prstDash val="lgDash"/>
          </a:ln>
        </p:spPr>
        <p:style>
          <a:lnRef idx="1">
            <a:srgbClr val="5B9BD5"/>
          </a:lnRef>
          <a:fillRef idx="0">
            <a:srgbClr val="5B9BD5"/>
          </a:fillRef>
          <a:effectRef idx="0">
            <a:srgbClr val="5B9BD5"/>
          </a:effectRef>
          <a:fontRef idx="minor">
            <a:sysClr val="windowText" lastClr="000000"/>
          </a:fontRef>
        </p:style>
      </p:cxnSp>
      <p:sp>
        <p:nvSpPr>
          <p:cNvPr id="5" name="矩形 4"/>
          <p:cNvSpPr/>
          <p:nvPr>
            <p:custDataLst>
              <p:tags r:id="rId10"/>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Tree>
    <p:custDataLst>
      <p:tags r:id="rId11"/>
    </p:custDataLst>
  </p:cSld>
  <p:clrMapOvr>
    <a:masterClrMapping/>
  </p:clrMapOvr>
  <p:transition spd="slow" advClick="0" advTm="1000">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4804410"/>
          </a:xfrm>
          <a:prstGeom prst="rect">
            <a:avLst/>
          </a:prstGeom>
        </p:spPr>
        <p:txBody>
          <a:bodyPr anchor="ctr">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1200"/>
              </a:spcAft>
              <a:buClr>
                <a:sysClr val="window" lastClr="FFFFFF">
                  <a:lumMod val="95000"/>
                </a:sysClr>
              </a:buClr>
              <a:buSzPct val="100000"/>
              <a:buFont typeface="Wingdings" panose="05000000000000000000" pitchFamily="2" charset="2"/>
              <a:buChar char="u"/>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（一）职业志向的树立</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（1）当我老去的时候，我最希望人们怎样评价我？</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答：</a:t>
            </a:r>
            <a:r>
              <a:rPr lang="zh-CN" altLang="en-US" sz="14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（2）我最希望在哪个领域里有所成就、有所建树？</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答：</a:t>
            </a:r>
            <a:r>
              <a:rPr lang="zh-CN" altLang="en-US" sz="14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（3）假如不需要考虑金钱和时间，我最想从事的工作是什么？</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答：</a:t>
            </a:r>
            <a:r>
              <a:rPr lang="zh-CN" altLang="en-US" sz="14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（4）我理想的生活方式：</a:t>
            </a:r>
            <a:r>
              <a:rPr lang="zh-CN" altLang="en-US" sz="14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（5）我未来要创造的成就：</a:t>
            </a:r>
            <a:r>
              <a:rPr lang="zh-CN" altLang="en-US" sz="1400" u="sng" spc="150">
                <a:solidFill>
                  <a:sysClr val="windowText" lastClr="000000">
                    <a:lumMod val="75000"/>
                    <a:lumOff val="25000"/>
                  </a:sysClr>
                </a:solidFill>
                <a:sym typeface="+mn-ea"/>
              </a:rPr>
              <a:t>　　　                                                          　 　</a:t>
            </a: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（6）我将来要从事的主要行业：</a:t>
            </a:r>
            <a:r>
              <a:rPr lang="zh-CN" altLang="en-US" sz="1400" u="sng" spc="150">
                <a:solidFill>
                  <a:sysClr val="windowText" lastClr="000000">
                    <a:lumMod val="75000"/>
                    <a:lumOff val="25000"/>
                  </a:sysClr>
                </a:solidFill>
                <a:sym typeface="+mn-ea"/>
              </a:rPr>
              <a:t>　　　                                                           </a:t>
            </a: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（7）设想自己将来的职业名称：①</a:t>
            </a:r>
            <a:r>
              <a:rPr lang="zh-CN" altLang="en-US" sz="14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，②</a:t>
            </a:r>
            <a:r>
              <a:rPr lang="zh-CN" altLang="en-US" sz="14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，③</a:t>
            </a:r>
            <a:r>
              <a:rPr lang="zh-CN" altLang="en-US" sz="14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7"/>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大学生职业生涯规划书模板一</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8"/>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Tree>
    <p:custDataLst>
      <p:tags r:id="rId9"/>
    </p:custDataLst>
  </p:cSld>
  <p:clrMapOvr>
    <a:masterClrMapping/>
  </p:clrMapOvr>
  <p:transition spd="slow" advClick="0" advTm="1000">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4804410"/>
          </a:xfrm>
          <a:prstGeom prst="rect">
            <a:avLst/>
          </a:prstGeom>
        </p:spPr>
        <p:txBody>
          <a:bodyPr anchor="ctr">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1200"/>
              </a:spcAft>
              <a:buClr>
                <a:sysClr val="window" lastClr="FFFFFF">
                  <a:lumMod val="95000"/>
                </a:sysClr>
              </a:buClr>
              <a:buSzPct val="100000"/>
              <a:buFont typeface="Wingdings" panose="05000000000000000000" pitchFamily="2" charset="2"/>
              <a:buChar char="u"/>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（二）自我评估与定位</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1. 职业能力评估</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（1）根据自己的职业能力特点，你认为适合自己的职业有：</a:t>
            </a:r>
            <a:r>
              <a:rPr lang="zh-CN" altLang="en-US" sz="14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2. 职业价值观评估</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（2）对于未来的职业，你最看重的是：</a:t>
            </a:r>
            <a:r>
              <a:rPr lang="zh-CN" altLang="en-US" sz="14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（3）与这些价值观相对应，你未来想从事的职业是：</a:t>
            </a:r>
            <a:r>
              <a:rPr lang="zh-CN" altLang="en-US" sz="14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3. 性格类型</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（4）根据性格测试，你认为最适合自己的职业是：</a:t>
            </a:r>
            <a:r>
              <a:rPr lang="zh-CN" altLang="en-US" sz="14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4. 职业兴趣描述</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你认为自己大致的职业兴趣类型是：</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（5）</a:t>
            </a:r>
            <a:r>
              <a:rPr lang="zh-CN" altLang="en-US" sz="1400" u="sng" spc="150">
                <a:solidFill>
                  <a:sysClr val="windowText" lastClr="000000">
                    <a:lumMod val="75000"/>
                    <a:lumOff val="25000"/>
                  </a:sysClr>
                </a:solidFill>
                <a:sym typeface="+mn-ea"/>
              </a:rPr>
              <a:t>　　　                                       　　 　　　　                                 　　 　</a:t>
            </a: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（6）</a:t>
            </a:r>
            <a:r>
              <a:rPr lang="zh-CN" altLang="en-US" sz="1400" u="sng" spc="150">
                <a:solidFill>
                  <a:sysClr val="windowText" lastClr="000000">
                    <a:lumMod val="75000"/>
                    <a:lumOff val="25000"/>
                  </a:sysClr>
                </a:solidFill>
                <a:sym typeface="+mn-ea"/>
              </a:rPr>
              <a:t>　　　                                       　　 　　　　                                 　　 　</a:t>
            </a: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（7）</a:t>
            </a:r>
            <a:r>
              <a:rPr lang="zh-CN" altLang="en-US" sz="1400" u="sng" spc="150">
                <a:solidFill>
                  <a:sysClr val="windowText" lastClr="000000">
                    <a:lumMod val="75000"/>
                    <a:lumOff val="25000"/>
                  </a:sysClr>
                </a:solidFill>
                <a:sym typeface="+mn-ea"/>
              </a:rPr>
              <a:t>　　　                                       　　 　　　　                                 　　 　</a:t>
            </a:r>
            <a:r>
              <a:rPr lang="zh-CN" altLang="en-US" sz="1400" spc="150">
                <a:solidFill>
                  <a:sysClr val="windowText" lastClr="000000">
                    <a:lumMod val="75000"/>
                    <a:lumOff val="25000"/>
                  </a:sysClr>
                </a:solidFill>
                <a:sym typeface="+mn-ea"/>
              </a:rPr>
              <a:t> </a:t>
            </a: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7"/>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大学生职业生涯规划书模板一</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8"/>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Tree>
    <p:custDataLst>
      <p:tags r:id="rId9"/>
    </p:custDataLst>
  </p:cSld>
  <p:clrMapOvr>
    <a:masterClrMapping/>
  </p:clrMapOvr>
  <p:transition spd="slow" advClick="0" advTm="1000">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829310"/>
          </a:xfrm>
          <a:prstGeom prst="rect">
            <a:avLst/>
          </a:prstGeom>
        </p:spPr>
        <p:txBody>
          <a:bodyPr anchor="t"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1200"/>
              </a:spcAft>
              <a:buClr>
                <a:sysClr val="window" lastClr="FFFFFF">
                  <a:lumMod val="95000"/>
                </a:sysClr>
              </a:buClr>
              <a:buSzPct val="100000"/>
              <a:buFont typeface="Wingdings" panose="05000000000000000000" pitchFamily="2" charset="2"/>
              <a:buChar char="u"/>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（三）职业生涯机会评估</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1. 生涯发展机会自评表（表8-1）</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7"/>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大学生职业生涯规划书模板一</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8"/>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pic>
        <p:nvPicPr>
          <p:cNvPr id="2" name="图片 1"/>
          <p:cNvPicPr>
            <a:picLocks noChangeAspect="1"/>
          </p:cNvPicPr>
          <p:nvPr/>
        </p:nvPicPr>
        <p:blipFill>
          <a:blip r:embed="rId9">
            <a:clrChange>
              <a:clrFrom>
                <a:srgbClr val="FFFFFF">
                  <a:alpha val="100000"/>
                </a:srgbClr>
              </a:clrFrom>
              <a:clrTo>
                <a:srgbClr val="FFFFFF">
                  <a:alpha val="100000"/>
                  <a:alpha val="0"/>
                </a:srgbClr>
              </a:clrTo>
            </a:clrChange>
          </a:blip>
          <a:stretch>
            <a:fillRect/>
          </a:stretch>
        </p:blipFill>
        <p:spPr>
          <a:xfrm>
            <a:off x="2030095" y="2465070"/>
            <a:ext cx="8112526" cy="3600000"/>
          </a:xfrm>
          <a:prstGeom prst="rect">
            <a:avLst/>
          </a:prstGeom>
        </p:spPr>
      </p:pic>
    </p:spTree>
    <p:custDataLst>
      <p:tags r:id="rId10"/>
    </p:custDataLst>
  </p:cSld>
  <p:clrMapOvr>
    <a:masterClrMapping/>
  </p:clrMapOvr>
  <p:transition spd="slow" advClick="0" advTm="1000">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829310"/>
          </a:xfrm>
          <a:prstGeom prst="rect">
            <a:avLst/>
          </a:prstGeom>
        </p:spPr>
        <p:txBody>
          <a:bodyPr anchor="t"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1200"/>
              </a:spcAft>
              <a:buClr>
                <a:sysClr val="window" lastClr="FFFFFF">
                  <a:lumMod val="95000"/>
                </a:sysClr>
              </a:buClr>
              <a:buSzPct val="100000"/>
              <a:buFont typeface="Wingdings" panose="05000000000000000000" pitchFamily="2" charset="2"/>
              <a:buChar char="u"/>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（三）职业生涯机会评估</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2. 影响职业选择的其他因素分析表（表8-2）</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7"/>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大学生职业生涯规划书模板一</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8"/>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pic>
        <p:nvPicPr>
          <p:cNvPr id="3" name="图片 2"/>
          <p:cNvPicPr>
            <a:picLocks noChangeAspect="1"/>
          </p:cNvPicPr>
          <p:nvPr/>
        </p:nvPicPr>
        <p:blipFill>
          <a:blip r:embed="rId9">
            <a:clrChange>
              <a:clrFrom>
                <a:srgbClr val="FFFFFF">
                  <a:alpha val="100000"/>
                </a:srgbClr>
              </a:clrFrom>
              <a:clrTo>
                <a:srgbClr val="FFFFFF">
                  <a:alpha val="100000"/>
                  <a:alpha val="0"/>
                </a:srgbClr>
              </a:clrTo>
            </a:clrChange>
          </a:blip>
          <a:stretch>
            <a:fillRect/>
          </a:stretch>
        </p:blipFill>
        <p:spPr>
          <a:xfrm>
            <a:off x="2019300" y="2299335"/>
            <a:ext cx="8153671" cy="3960000"/>
          </a:xfrm>
          <a:prstGeom prst="rect">
            <a:avLst/>
          </a:prstGeom>
        </p:spPr>
      </p:pic>
    </p:spTree>
    <p:custDataLst>
      <p:tags r:id="rId10"/>
    </p:custDataLst>
  </p:cSld>
  <p:clrMapOvr>
    <a:masterClrMapping/>
  </p:clrMapOvr>
  <p:transition spd="slow" advClick="0" advTm="1000">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4037965"/>
          </a:xfrm>
          <a:prstGeom prst="rect">
            <a:avLst/>
          </a:prstGeom>
        </p:spPr>
        <p:txBody>
          <a:bodyPr anchor="t"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1200"/>
              </a:spcAft>
              <a:buClr>
                <a:sysClr val="window" lastClr="FFFFFF">
                  <a:lumMod val="95000"/>
                </a:sysClr>
              </a:buClr>
              <a:buSzPct val="100000"/>
              <a:buFont typeface="Wingdings" panose="05000000000000000000" pitchFamily="2" charset="2"/>
              <a:buChar char="u"/>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（四）职业生涯目标和路线规划</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1. 职业生涯目标（表8-3）</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2. 职业路线规划（表8-4）</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7"/>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大学生职业生涯规划书模板一</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8"/>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pic>
        <p:nvPicPr>
          <p:cNvPr id="2" name="图片 1"/>
          <p:cNvPicPr>
            <a:picLocks noChangeAspect="1"/>
          </p:cNvPicPr>
          <p:nvPr/>
        </p:nvPicPr>
        <p:blipFill>
          <a:blip r:embed="rId9">
            <a:clrChange>
              <a:clrFrom>
                <a:srgbClr val="FFFFFF">
                  <a:alpha val="100000"/>
                </a:srgbClr>
              </a:clrFrom>
              <a:clrTo>
                <a:srgbClr val="FFFFFF">
                  <a:alpha val="100000"/>
                  <a:alpha val="0"/>
                </a:srgbClr>
              </a:clrTo>
            </a:clrChange>
          </a:blip>
          <a:stretch>
            <a:fillRect/>
          </a:stretch>
        </p:blipFill>
        <p:spPr>
          <a:xfrm>
            <a:off x="1224280" y="2297430"/>
            <a:ext cx="9742805" cy="2171700"/>
          </a:xfrm>
          <a:prstGeom prst="rect">
            <a:avLst/>
          </a:prstGeom>
        </p:spPr>
      </p:pic>
      <p:pic>
        <p:nvPicPr>
          <p:cNvPr id="4" name="图片 3"/>
          <p:cNvPicPr>
            <a:picLocks noChangeAspect="1"/>
          </p:cNvPicPr>
          <p:nvPr/>
        </p:nvPicPr>
        <p:blipFill>
          <a:blip r:embed="rId10">
            <a:clrChange>
              <a:clrFrom>
                <a:srgbClr val="FFFFFF">
                  <a:alpha val="100000"/>
                </a:srgbClr>
              </a:clrFrom>
              <a:clrTo>
                <a:srgbClr val="FFFFFF">
                  <a:alpha val="100000"/>
                  <a:alpha val="0"/>
                </a:srgbClr>
              </a:clrTo>
            </a:clrChange>
          </a:blip>
          <a:stretch>
            <a:fillRect/>
          </a:stretch>
        </p:blipFill>
        <p:spPr>
          <a:xfrm>
            <a:off x="1229995" y="4780915"/>
            <a:ext cx="9737090" cy="1355090"/>
          </a:xfrm>
          <a:prstGeom prst="rect">
            <a:avLst/>
          </a:prstGeom>
        </p:spPr>
      </p:pic>
    </p:spTree>
    <p:custDataLst>
      <p:tags r:id="rId11"/>
    </p:custDataLst>
  </p:cSld>
  <p:clrMapOvr>
    <a:masterClrMapping/>
  </p:clrMapOvr>
  <p:transition spd="slow" advClick="0" advTm="1000">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3681095"/>
          </a:xfrm>
          <a:prstGeom prst="rect">
            <a:avLst/>
          </a:prstGeom>
        </p:spPr>
        <p:txBody>
          <a:bodyPr anchor="t"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1200"/>
              </a:spcAft>
              <a:buClr>
                <a:sysClr val="window" lastClr="FFFFFF">
                  <a:lumMod val="95000"/>
                </a:sysClr>
              </a:buClr>
              <a:buSzPct val="100000"/>
              <a:buFont typeface="Wingdings" panose="05000000000000000000" pitchFamily="2" charset="2"/>
              <a:buChar char="u"/>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（五）行动计划与措施</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1. 目标与任务分析（表8-5）</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7"/>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大学生职业生涯规划书模板一</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8"/>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pic>
        <p:nvPicPr>
          <p:cNvPr id="3" name="图片 2"/>
          <p:cNvPicPr>
            <a:picLocks noChangeAspect="1"/>
          </p:cNvPicPr>
          <p:nvPr/>
        </p:nvPicPr>
        <p:blipFill>
          <a:blip r:embed="rId9">
            <a:clrChange>
              <a:clrFrom>
                <a:srgbClr val="FFFFFF">
                  <a:alpha val="100000"/>
                </a:srgbClr>
              </a:clrFrom>
              <a:clrTo>
                <a:srgbClr val="FFFFFF">
                  <a:alpha val="100000"/>
                  <a:alpha val="0"/>
                </a:srgbClr>
              </a:clrTo>
            </a:clrChange>
          </a:blip>
          <a:stretch>
            <a:fillRect/>
          </a:stretch>
        </p:blipFill>
        <p:spPr>
          <a:xfrm>
            <a:off x="2494280" y="2218055"/>
            <a:ext cx="7184017" cy="4104000"/>
          </a:xfrm>
          <a:prstGeom prst="rect">
            <a:avLst/>
          </a:prstGeom>
        </p:spPr>
      </p:pic>
    </p:spTree>
    <p:custDataLst>
      <p:tags r:id="rId10"/>
    </p:custDataLst>
  </p:cSld>
  <p:clrMapOvr>
    <a:masterClrMapping/>
  </p:clrMapOvr>
  <p:transition spd="slow" advClick="0" advTm="1000">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3681095"/>
          </a:xfrm>
          <a:prstGeom prst="rect">
            <a:avLst/>
          </a:prstGeom>
        </p:spPr>
        <p:txBody>
          <a:bodyPr anchor="t"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1200"/>
              </a:spcAft>
              <a:buClr>
                <a:sysClr val="window" lastClr="FFFFFF">
                  <a:lumMod val="95000"/>
                </a:sysClr>
              </a:buClr>
              <a:buSzPct val="100000"/>
              <a:buFont typeface="Wingdings" panose="05000000000000000000" pitchFamily="2" charset="2"/>
              <a:buChar char="u"/>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（五）行动计划与措施</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2. 学年规划表（表8-6）</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7"/>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大学生职业生涯规划书模板一</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8"/>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pic>
        <p:nvPicPr>
          <p:cNvPr id="2" name="图片 1"/>
          <p:cNvPicPr>
            <a:picLocks noChangeAspect="1"/>
          </p:cNvPicPr>
          <p:nvPr/>
        </p:nvPicPr>
        <p:blipFill>
          <a:blip r:embed="rId9"/>
          <a:stretch>
            <a:fillRect/>
          </a:stretch>
        </p:blipFill>
        <p:spPr>
          <a:xfrm>
            <a:off x="1241425" y="2423795"/>
            <a:ext cx="9709785" cy="3439795"/>
          </a:xfrm>
          <a:prstGeom prst="rect">
            <a:avLst/>
          </a:prstGeom>
        </p:spPr>
      </p:pic>
    </p:spTree>
    <p:custDataLst>
      <p:tags r:id="rId10"/>
    </p:custDataLst>
  </p:cSld>
  <p:clrMapOvr>
    <a:masterClrMapping/>
  </p:clrMapOvr>
  <p:transition spd="slow" advClick="0" advTm="1000">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3681095"/>
          </a:xfrm>
          <a:prstGeom prst="rect">
            <a:avLst/>
          </a:prstGeom>
        </p:spPr>
        <p:txBody>
          <a:bodyPr anchor="t"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1200"/>
              </a:spcAft>
              <a:buClr>
                <a:sysClr val="window" lastClr="FFFFFF">
                  <a:lumMod val="95000"/>
                </a:sysClr>
              </a:buClr>
              <a:buSzPct val="100000"/>
              <a:buFont typeface="Wingdings" panose="05000000000000000000" pitchFamily="2" charset="2"/>
              <a:buChar char="u"/>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（六）定期评估与反馈</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1. 阻力与阻力分析（表8-7）</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7"/>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大学生职业生涯规划书模板一</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8"/>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pic>
        <p:nvPicPr>
          <p:cNvPr id="3" name="图片 2"/>
          <p:cNvPicPr>
            <a:picLocks noChangeAspect="1"/>
          </p:cNvPicPr>
          <p:nvPr/>
        </p:nvPicPr>
        <p:blipFill>
          <a:blip r:embed="rId9">
            <a:clrChange>
              <a:clrFrom>
                <a:srgbClr val="FFFFFF">
                  <a:alpha val="100000"/>
                </a:srgbClr>
              </a:clrFrom>
              <a:clrTo>
                <a:srgbClr val="FFFFFF">
                  <a:alpha val="100000"/>
                  <a:alpha val="0"/>
                </a:srgbClr>
              </a:clrTo>
            </a:clrChange>
          </a:blip>
          <a:stretch>
            <a:fillRect/>
          </a:stretch>
        </p:blipFill>
        <p:spPr>
          <a:xfrm>
            <a:off x="2548890" y="2242820"/>
            <a:ext cx="7334353" cy="4032000"/>
          </a:xfrm>
          <a:prstGeom prst="rect">
            <a:avLst/>
          </a:prstGeom>
        </p:spPr>
      </p:pic>
    </p:spTree>
    <p:custDataLst>
      <p:tags r:id="rId10"/>
    </p:custDataLst>
  </p:cSld>
  <p:clrMapOvr>
    <a:masterClrMapping/>
  </p:clrMapOvr>
  <p:transition spd="slow" advClick="0" advTm="1000">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MH_Others_2"/>
          <p:cNvSpPr txBox="1"/>
          <p:nvPr>
            <p:custDataLst>
              <p:tags r:id="rId1"/>
            </p:custDataLst>
          </p:nvPr>
        </p:nvSpPr>
        <p:spPr>
          <a:xfrm>
            <a:off x="4043381" y="1587500"/>
            <a:ext cx="738505" cy="2625888"/>
          </a:xfrm>
          <a:prstGeom prst="rect">
            <a:avLst/>
          </a:prstGeom>
          <a:noFill/>
        </p:spPr>
        <p:txBody>
          <a:bodyPr vert="eaVert" wrap="square" lIns="0" tIns="0" rIns="0" bIns="0">
            <a:spAutoFit/>
          </a:bodyPr>
          <a:lstStyle/>
          <a:p>
            <a:pPr algn="dist">
              <a:defRPr/>
            </a:pPr>
            <a:r>
              <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模块三</a:t>
            </a:r>
            <a:endParaRPr lang="en-US" altLang="zh-CN"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sp>
        <p:nvSpPr>
          <p:cNvPr id="17" name="矩形 16"/>
          <p:cNvSpPr/>
          <p:nvPr/>
        </p:nvSpPr>
        <p:spPr>
          <a:xfrm>
            <a:off x="6333490" y="2113915"/>
            <a:ext cx="5410835" cy="1783715"/>
          </a:xfrm>
          <a:prstGeom prst="rect">
            <a:avLst/>
          </a:prstGeom>
        </p:spPr>
        <p:txBody>
          <a:bodyPr wrap="square">
            <a:spAutoFit/>
          </a:bodyPr>
          <a:lstStyle/>
          <a:p>
            <a:pPr algn="l"/>
            <a:r>
              <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rPr>
              <a:t>提高职业生涯规划能力与技巧</a:t>
            </a:r>
            <a:endPar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by="(-#ppt_w*2)" calcmode="lin" valueType="num">
                                      <p:cBhvr rctx="PPT">
                                        <p:cTn id="7" dur="250" autoRev="1" fill="hold">
                                          <p:stCondLst>
                                            <p:cond delay="0"/>
                                          </p:stCondLst>
                                        </p:cTn>
                                        <p:tgtEl>
                                          <p:spTgt spid="15"/>
                                        </p:tgtEl>
                                        <p:attrNameLst>
                                          <p:attrName>ppt_w</p:attrName>
                                        </p:attrNameLst>
                                      </p:cBhvr>
                                    </p:anim>
                                    <p:anim by="(#ppt_w*0.50)" calcmode="lin" valueType="num">
                                      <p:cBhvr>
                                        <p:cTn id="8" dur="250" decel="50000" autoRev="1" fill="hold">
                                          <p:stCondLst>
                                            <p:cond delay="0"/>
                                          </p:stCondLst>
                                        </p:cTn>
                                        <p:tgtEl>
                                          <p:spTgt spid="15"/>
                                        </p:tgtEl>
                                        <p:attrNameLst>
                                          <p:attrName>ppt_x</p:attrName>
                                        </p:attrNameLst>
                                      </p:cBhvr>
                                    </p:anim>
                                    <p:anim from="(-#ppt_h/2)" to="(#ppt_y)" calcmode="lin" valueType="num">
                                      <p:cBhvr>
                                        <p:cTn id="9" dur="500" fill="hold">
                                          <p:stCondLst>
                                            <p:cond delay="0"/>
                                          </p:stCondLst>
                                        </p:cTn>
                                        <p:tgtEl>
                                          <p:spTgt spid="15"/>
                                        </p:tgtEl>
                                        <p:attrNameLst>
                                          <p:attrName>ppt_y</p:attrName>
                                        </p:attrNameLst>
                                      </p:cBhvr>
                                    </p:anim>
                                    <p:animRot by="21600000">
                                      <p:cBhvr>
                                        <p:cTn id="10" dur="5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3324860"/>
          </a:xfrm>
          <a:prstGeom prst="rect">
            <a:avLst/>
          </a:prstGeom>
        </p:spPr>
        <p:txBody>
          <a:bodyPr anchor="t"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1200"/>
              </a:spcAft>
              <a:buClr>
                <a:sysClr val="window" lastClr="FFFFFF">
                  <a:lumMod val="95000"/>
                </a:sysClr>
              </a:buClr>
              <a:buSzPct val="100000"/>
              <a:buFont typeface="Wingdings" panose="05000000000000000000" pitchFamily="2" charset="2"/>
              <a:buChar char="u"/>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（六）定期评估与反馈</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2. 全面反馈</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班主任评价：</a:t>
            </a:r>
            <a:r>
              <a:rPr lang="zh-CN" altLang="en-US" sz="1400" u="sng" spc="150">
                <a:solidFill>
                  <a:sysClr val="windowText" lastClr="000000">
                    <a:lumMod val="75000"/>
                    <a:lumOff val="25000"/>
                  </a:sysClr>
                </a:solidFill>
                <a:sym typeface="+mn-ea"/>
              </a:rPr>
              <a:t>　　　　　                                                                                　</a:t>
            </a: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辅导员评价：</a:t>
            </a:r>
            <a:r>
              <a:rPr lang="zh-CN" altLang="en-US" sz="1400" u="sng" spc="150">
                <a:solidFill>
                  <a:sysClr val="windowText" lastClr="000000">
                    <a:lumMod val="75000"/>
                    <a:lumOff val="25000"/>
                  </a:sysClr>
                </a:solidFill>
                <a:sym typeface="+mn-ea"/>
              </a:rPr>
              <a:t>　　　　　                                                                                　</a:t>
            </a: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父母评价：</a:t>
            </a:r>
            <a:r>
              <a:rPr lang="zh-CN" altLang="en-US" sz="1400" u="sng" spc="150">
                <a:solidFill>
                  <a:sysClr val="windowText" lastClr="000000">
                    <a:lumMod val="75000"/>
                    <a:lumOff val="25000"/>
                  </a:sysClr>
                </a:solidFill>
                <a:sym typeface="+mn-ea"/>
              </a:rPr>
              <a:t>　　　　　                                                                                   　</a:t>
            </a: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同学评价：</a:t>
            </a:r>
            <a:r>
              <a:rPr lang="zh-CN" altLang="en-US" sz="1400" u="sng" spc="150">
                <a:solidFill>
                  <a:sysClr val="windowText" lastClr="000000">
                    <a:lumMod val="75000"/>
                    <a:lumOff val="25000"/>
                  </a:sysClr>
                </a:solidFill>
                <a:sym typeface="+mn-ea"/>
              </a:rPr>
              <a:t>　　　　　                                                                                   　</a:t>
            </a: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自我评价：</a:t>
            </a:r>
            <a:r>
              <a:rPr lang="zh-CN" altLang="en-US" sz="14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3. 生涯规划方案修正</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4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400" u="sng" spc="150">
                <a:solidFill>
                  <a:sysClr val="windowText" lastClr="000000">
                    <a:lumMod val="75000"/>
                    <a:lumOff val="25000"/>
                  </a:sysClr>
                </a:solidFill>
                <a:sym typeface="+mn-ea"/>
              </a:rPr>
              <a:t>　　　　　                                                                                  </a:t>
            </a:r>
            <a:r>
              <a:rPr lang="zh-CN" altLang="en-US" sz="14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7"/>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大学生职业生涯规划书模板一</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8"/>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Tree>
    <p:custDataLst>
      <p:tags r:id="rId9"/>
    </p:custDataLst>
  </p:cSld>
  <p:clrMapOvr>
    <a:masterClrMapping/>
  </p:clrMapOvr>
  <p:transition spd="slow" advClick="0" advTm="1000">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4184650"/>
          </a:xfrm>
          <a:prstGeom prst="rect">
            <a:avLst/>
          </a:prstGeom>
        </p:spPr>
        <p:txBody>
          <a:bodyPr anchor="t"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姓　　名：</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院　　系：</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专　　业：</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联系电话：</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指导老师：</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目　　录</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（一）个人基本资料</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姓名：　　　　　性　　别：　　　　　出生年月：　　　　　籍贯：</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专业：　　　　　政治面貌：               QQ：</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联系电话：　　　　　　　　　　　　   通信地址：</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个人爱好（兴趣爱好及职业爱好）：</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E-mail：</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7"/>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三、大学生职业生涯规划书模板二</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8"/>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Tree>
    <p:custDataLst>
      <p:tags r:id="rId9"/>
    </p:custDataLst>
  </p:cSld>
  <p:clrMapOvr>
    <a:masterClrMapping/>
  </p:clrMapOvr>
  <p:transition spd="slow" advClick="0" advTm="1000">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5090160"/>
          </a:xfrm>
          <a:prstGeom prst="rect">
            <a:avLst/>
          </a:prstGeom>
        </p:spPr>
        <p:txBody>
          <a:bodyPr anchor="t"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（三）职业分析</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2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参考人才素质测评报告建议以及通过人才市场实地考察和职业生涯人物访谈等途径方法，我对影响职业选择的相关外部环境进行了较为系统的分析。</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2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1. 家庭环境分析</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2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（如经济状况、家人期望、家族文化等以及对本人的影响）</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2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2. 学校环境分析</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2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（如学校特色、专业学习、实践经验等）</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2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3. 社会环境分析</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2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（如就业形势、就业政策、竞争对手等）</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2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4. 职业环境分析</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2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（1） 行业分析</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2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（如×× 行业现状及发展趋势，人业匹配分析）</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2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（2）职业分析</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2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（如×× 职业的工作内容、工作要求、发展前景，人岗匹配分析）</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2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（3）企业分析</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2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（如×× 企业的类型、企业文化、发展前景、发展阶段、产品服务、员工素质、工作氛围等，人企匹配分析）</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2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（4）地域分析</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2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（如×× 工作城市的发展前景、文化特点、气候水土、人际关系等，人城匹配分析）</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2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职业分析小结：</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7"/>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三、大学生职业生涯规划书模板二</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8"/>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Tree>
    <p:custDataLst>
      <p:tags r:id="rId9"/>
    </p:custDataLst>
  </p:cSld>
  <p:clrMapOvr>
    <a:masterClrMapping/>
  </p:clrMapOvr>
  <p:transition spd="slow" advClick="0" advTm="1000">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226193227,734660455&amp;fm=26&amp;gp=0"/>
          <p:cNvPicPr>
            <a:picLocks noChangeAspect="1"/>
          </p:cNvPicPr>
          <p:nvPr/>
        </p:nvPicPr>
        <p:blipFill>
          <a:blip r:embed="rId1"/>
          <a:srcRect l="27769" t="2246" r="14797" b="-965"/>
          <a:stretch>
            <a:fillRect/>
          </a:stretch>
        </p:blipFill>
        <p:spPr>
          <a:xfrm>
            <a:off x="5557520" y="347345"/>
            <a:ext cx="6176645" cy="6168390"/>
          </a:xfrm>
          <a:prstGeom prst="ellipse">
            <a:avLst/>
          </a:prstGeom>
        </p:spPr>
      </p:pic>
      <p:sp>
        <p:nvSpPr>
          <p:cNvPr id="11" name="椭圆 10"/>
          <p:cNvSpPr/>
          <p:nvPr>
            <p:custDataLst>
              <p:tags r:id="rId2"/>
            </p:custDataLst>
          </p:nvPr>
        </p:nvSpPr>
        <p:spPr>
          <a:xfrm>
            <a:off x="5344995" y="4292267"/>
            <a:ext cx="2172009" cy="2172009"/>
          </a:xfrm>
          <a:prstGeom prst="ellipse">
            <a:avLst/>
          </a:prstGeom>
          <a:solidFill>
            <a:srgbClr val="5B9BD5">
              <a:lumMod val="20000"/>
              <a:lumOff val="80000"/>
              <a:alpha val="4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6" name="文本框 5"/>
          <p:cNvSpPr txBox="1"/>
          <p:nvPr>
            <p:custDataLst>
              <p:tags r:id="rId3"/>
            </p:custDataLst>
          </p:nvPr>
        </p:nvSpPr>
        <p:spPr>
          <a:xfrm>
            <a:off x="1160145" y="2282190"/>
            <a:ext cx="4250055" cy="2293620"/>
          </a:xfrm>
          <a:prstGeom prst="rect">
            <a:avLst/>
          </a:prstGeom>
          <a:noFill/>
        </p:spPr>
        <p:txBody>
          <a:bodyPr wrap="square" lIns="90170" tIns="46990" rIns="90170" bIns="46990" rtlCol="0" anchor="b">
            <a:normAutofit fontScale="90000" lnSpcReduction="10000"/>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四、大学生职业生涯规划书模板三</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9" name="任意多边形: 形状 8"/>
          <p:cNvSpPr>
            <a:spLocks noChangeAspect="1"/>
          </p:cNvSpPr>
          <p:nvPr>
            <p:custDataLst>
              <p:tags r:id="rId4"/>
            </p:custDataLst>
          </p:nvPr>
        </p:nvSpPr>
        <p:spPr>
          <a:xfrm rot="10800000">
            <a:off x="4195445" y="1008380"/>
            <a:ext cx="479425" cy="73850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p>
        </p:txBody>
      </p:sp>
      <p:sp>
        <p:nvSpPr>
          <p:cNvPr id="10" name="任意多边形: 形状 9"/>
          <p:cNvSpPr>
            <a:spLocks noChangeAspect="1"/>
          </p:cNvSpPr>
          <p:nvPr>
            <p:custDataLst>
              <p:tags r:id="rId5"/>
            </p:custDataLst>
          </p:nvPr>
        </p:nvSpPr>
        <p:spPr>
          <a:xfrm rot="10800000">
            <a:off x="3566160" y="1008380"/>
            <a:ext cx="479425" cy="73850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p>
        </p:txBody>
      </p:sp>
      <p:sp>
        <p:nvSpPr>
          <p:cNvPr id="12" name="椭圆 11"/>
          <p:cNvSpPr/>
          <p:nvPr>
            <p:custDataLst>
              <p:tags r:id="rId6"/>
            </p:custDataLst>
          </p:nvPr>
        </p:nvSpPr>
        <p:spPr>
          <a:xfrm>
            <a:off x="261581" y="339967"/>
            <a:ext cx="1006060" cy="1006060"/>
          </a:xfrm>
          <a:prstGeom prst="ellipse">
            <a:avLst/>
          </a:prstGeom>
          <a:solidFill>
            <a:srgbClr val="5B9BD5">
              <a:lumMod val="20000"/>
              <a:lumOff val="80000"/>
              <a:alpha val="45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13" name="椭圆 12"/>
          <p:cNvSpPr/>
          <p:nvPr>
            <p:custDataLst>
              <p:tags r:id="rId7"/>
            </p:custDataLst>
          </p:nvPr>
        </p:nvSpPr>
        <p:spPr>
          <a:xfrm>
            <a:off x="457200" y="6015450"/>
            <a:ext cx="502578" cy="502578"/>
          </a:xfrm>
          <a:prstGeom prst="ellipse">
            <a:avLst/>
          </a:prstGeom>
          <a:solidFill>
            <a:srgbClr val="5B9BD5">
              <a:lumMod val="40000"/>
              <a:lumOff val="60000"/>
              <a:alpha val="45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14" name="椭圆 13"/>
          <p:cNvSpPr/>
          <p:nvPr>
            <p:custDataLst>
              <p:tags r:id="rId8"/>
            </p:custDataLst>
          </p:nvPr>
        </p:nvSpPr>
        <p:spPr>
          <a:xfrm>
            <a:off x="898802" y="5845963"/>
            <a:ext cx="169487" cy="169487"/>
          </a:xfrm>
          <a:prstGeom prst="ellipse">
            <a:avLst/>
          </a:prstGeom>
          <a:solidFill>
            <a:srgbClr val="5B9BD5">
              <a:lumMod val="20000"/>
              <a:lumOff val="80000"/>
              <a:alpha val="45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Tree>
    <p:custDataLst>
      <p:tags r:id="rId9"/>
    </p:custDataLst>
  </p:cSld>
  <p:clrMapOvr>
    <a:masterClrMapping/>
  </p:clrMapOvr>
  <p:transition spd="slow" advClick="0" advTm="1000">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C:\Users\Kingsoft\Desktop\活动\action-adventure-daylight-24805542.jpgaction-adventure-daylight-24805542"/>
          <p:cNvPicPr>
            <a:picLocks noChangeAspect="1"/>
          </p:cNvPicPr>
          <p:nvPr>
            <p:custDataLst>
              <p:tags r:id="rId1"/>
            </p:custDataLst>
          </p:nvPr>
        </p:nvPicPr>
        <p:blipFill>
          <a:blip r:embed="rId2"/>
          <a:srcRect/>
          <a:stretch>
            <a:fillRect/>
          </a:stretch>
        </p:blipFill>
        <p:spPr>
          <a:xfrm rot="16200000" flipH="1">
            <a:off x="1316897" y="435702"/>
            <a:ext cx="4014655" cy="3143250"/>
          </a:xfrm>
          <a:prstGeom prst="rect">
            <a:avLst/>
          </a:prstGeom>
        </p:spPr>
      </p:pic>
      <p:sp>
        <p:nvSpPr>
          <p:cNvPr id="5" name="Rectangle 4"/>
          <p:cNvSpPr/>
          <p:nvPr>
            <p:custDataLst>
              <p:tags r:id="rId3"/>
            </p:custDataLst>
          </p:nvPr>
        </p:nvSpPr>
        <p:spPr>
          <a:xfrm>
            <a:off x="5735320" y="1978660"/>
            <a:ext cx="5580380" cy="2507615"/>
          </a:xfrm>
          <a:prstGeom prst="rect">
            <a:avLst/>
          </a:prstGeom>
        </p:spPr>
        <p:txBody>
          <a:bodyPr wrap="square" bIns="0" anchor="b" anchorCtr="0">
            <a:spAutoFit/>
          </a:bodyPr>
          <a:p>
            <a:pPr lvl="0">
              <a:lnSpc>
                <a:spcPct val="100000"/>
              </a:lnSpc>
              <a:defRPr sz="1800" b="0" spc="0">
                <a:solidFill>
                  <a:srgbClr val="000000"/>
                </a:solidFill>
              </a:defRPr>
            </a:pPr>
            <a:r>
              <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这个世界唯一不变的就是变化</a:t>
            </a:r>
            <a:endPar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00000"/>
              </a:lnSpc>
              <a:defRPr sz="1800" b="0" spc="0">
                <a:solidFill>
                  <a:srgbClr val="000000"/>
                </a:solidFill>
              </a:defRPr>
            </a:pPr>
            <a:r>
              <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——职业生涯规划实施与控制</a:t>
            </a:r>
            <a:endPar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p:txBody>
      </p:sp>
      <p:grpSp>
        <p:nvGrpSpPr>
          <p:cNvPr id="28" name="组合 27"/>
          <p:cNvGrpSpPr/>
          <p:nvPr>
            <p:custDataLst>
              <p:tags r:id="rId4"/>
            </p:custDataLst>
          </p:nvPr>
        </p:nvGrpSpPr>
        <p:grpSpPr>
          <a:xfrm>
            <a:off x="11497468" y="476250"/>
            <a:ext cx="365125" cy="6164197"/>
            <a:chOff x="11497468" y="476250"/>
            <a:chExt cx="365125" cy="6164197"/>
          </a:xfrm>
        </p:grpSpPr>
        <p:grpSp>
          <p:nvGrpSpPr>
            <p:cNvPr id="13" name="组合 12"/>
            <p:cNvGrpSpPr/>
            <p:nvPr/>
          </p:nvGrpSpPr>
          <p:grpSpPr>
            <a:xfrm>
              <a:off x="11497468" y="476250"/>
              <a:ext cx="365125" cy="347663"/>
              <a:chOff x="11360150" y="3257550"/>
              <a:chExt cx="469900" cy="347663"/>
            </a:xfrm>
          </p:grpSpPr>
          <p:sp>
            <p:nvSpPr>
              <p:cNvPr id="14" name="Line 16"/>
              <p:cNvSpPr>
                <a:spLocks noChangeShapeType="1"/>
              </p:cNvSpPr>
              <p:nvPr>
                <p:custDataLst>
                  <p:tags r:id="rId5"/>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5" name="Line 17"/>
              <p:cNvSpPr>
                <a:spLocks noChangeShapeType="1"/>
              </p:cNvSpPr>
              <p:nvPr>
                <p:custDataLst>
                  <p:tags r:id="rId6"/>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6" name="Line 18"/>
              <p:cNvSpPr>
                <a:spLocks noChangeShapeType="1"/>
              </p:cNvSpPr>
              <p:nvPr>
                <p:custDataLst>
                  <p:tags r:id="rId7"/>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7" name="Rectangle 7"/>
            <p:cNvSpPr/>
            <p:nvPr>
              <p:custDataLst>
                <p:tags r:id="rId8"/>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18" name="椭圆 17"/>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9" name="椭圆 18"/>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椭圆 19"/>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grpSp>
      <p:sp>
        <p:nvSpPr>
          <p:cNvPr id="3" name="文本框 2"/>
          <p:cNvSpPr txBox="1"/>
          <p:nvPr/>
        </p:nvSpPr>
        <p:spPr>
          <a:xfrm>
            <a:off x="1752600" y="4204335"/>
            <a:ext cx="3144520" cy="706755"/>
          </a:xfrm>
          <a:prstGeom prst="rect">
            <a:avLst/>
          </a:prstGeom>
          <a:noFill/>
        </p:spPr>
        <p:txBody>
          <a:bodyPr wrap="square" rtlCol="0" anchor="t">
            <a:spAutoFit/>
          </a:bodyPr>
          <a:p>
            <a:pPr algn="dist"/>
            <a:r>
              <a:rPr lang="zh-CN" altLang="en-US" sz="4000" b="1">
                <a:latin typeface="华文琥珀" panose="02010800040101010101" charset="-122"/>
                <a:ea typeface="华文琥珀" panose="02010800040101010101" charset="-122"/>
              </a:rPr>
              <a:t>学习单元九</a:t>
            </a:r>
            <a:endParaRPr lang="zh-CN" altLang="en-US" sz="4000" b="1">
              <a:latin typeface="华文琥珀" panose="02010800040101010101" charset="-122"/>
              <a:ea typeface="华文琥珀" panose="02010800040101010101" charset="-122"/>
            </a:endParaRPr>
          </a:p>
        </p:txBody>
      </p:sp>
      <p:sp>
        <p:nvSpPr>
          <p:cNvPr id="2" name="矩形 1"/>
          <p:cNvSpPr/>
          <p:nvPr>
            <p:custDataLst>
              <p:tags r:id="rId12"/>
            </p:custDataLst>
          </p:nvPr>
        </p:nvSpPr>
        <p:spPr>
          <a:xfrm>
            <a:off x="1752599" y="5102134"/>
            <a:ext cx="3143251" cy="1755865"/>
          </a:xfrm>
          <a:prstGeom prst="rect">
            <a:avLst/>
          </a:prstGeom>
          <a:solidFill>
            <a:srgbClr val="CAE0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cxnSp>
        <p:nvCxnSpPr>
          <p:cNvPr id="27" name="直接连接符 26"/>
          <p:cNvCxnSpPr/>
          <p:nvPr>
            <p:custDataLst>
              <p:tags r:id="rId13"/>
            </p:custDataLst>
          </p:nvPr>
        </p:nvCxnSpPr>
        <p:spPr>
          <a:xfrm>
            <a:off x="5735320" y="4848537"/>
            <a:ext cx="2225040" cy="0"/>
          </a:xfrm>
          <a:prstGeom prst="line">
            <a:avLst/>
          </a:prstGeom>
          <a:ln w="28575" cap="rnd">
            <a:solidFill>
              <a:srgbClr val="7FAABF"/>
            </a:solidFill>
          </a:ln>
        </p:spPr>
        <p:style>
          <a:lnRef idx="1">
            <a:srgbClr val="1E6BC5"/>
          </a:lnRef>
          <a:fillRef idx="0">
            <a:srgbClr val="1E6BC5"/>
          </a:fillRef>
          <a:effectRef idx="0">
            <a:srgbClr val="1E6BC5"/>
          </a:effectRef>
          <a:fontRef idx="minor">
            <a:srgbClr val="000000"/>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36" name="直接连接符 35"/>
          <p:cNvCxnSpPr/>
          <p:nvPr>
            <p:custDataLst>
              <p:tags r:id="rId1"/>
            </p:custDataLst>
          </p:nvPr>
        </p:nvCxnSpPr>
        <p:spPr>
          <a:xfrm flipH="1">
            <a:off x="10259702" y="4419600"/>
            <a:ext cx="1618097" cy="2361293"/>
          </a:xfrm>
          <a:prstGeom prst="line">
            <a:avLst/>
          </a:prstGeom>
          <a:ln w="12700">
            <a:solidFill>
              <a:srgbClr val="44546A"/>
            </a:solidFill>
          </a:ln>
        </p:spPr>
        <p:style>
          <a:lnRef idx="1">
            <a:srgbClr val="44546A"/>
          </a:lnRef>
          <a:fillRef idx="0">
            <a:srgbClr val="44546A"/>
          </a:fillRef>
          <a:effectRef idx="0">
            <a:srgbClr val="44546A"/>
          </a:effectRef>
          <a:fontRef idx="minor">
            <a:sysClr val="windowText" lastClr="000000"/>
          </a:fontRef>
        </p:style>
      </p:cxnSp>
      <p:cxnSp>
        <p:nvCxnSpPr>
          <p:cNvPr id="37" name="直接连接符 36"/>
          <p:cNvCxnSpPr/>
          <p:nvPr>
            <p:custDataLst>
              <p:tags r:id="rId2"/>
            </p:custDataLst>
          </p:nvPr>
        </p:nvCxnSpPr>
        <p:spPr>
          <a:xfrm flipH="1">
            <a:off x="11224416" y="5498628"/>
            <a:ext cx="878684" cy="1282265"/>
          </a:xfrm>
          <a:prstGeom prst="line">
            <a:avLst/>
          </a:prstGeom>
          <a:ln w="12700">
            <a:solidFill>
              <a:srgbClr val="44546A"/>
            </a:solidFill>
          </a:ln>
        </p:spPr>
        <p:style>
          <a:lnRef idx="1">
            <a:srgbClr val="44546A"/>
          </a:lnRef>
          <a:fillRef idx="0">
            <a:srgbClr val="44546A"/>
          </a:fillRef>
          <a:effectRef idx="0">
            <a:srgbClr val="44546A"/>
          </a:effectRef>
          <a:fontRef idx="minor">
            <a:sysClr val="windowText" lastClr="000000"/>
          </a:fontRef>
        </p:style>
      </p:cxnSp>
      <p:cxnSp>
        <p:nvCxnSpPr>
          <p:cNvPr id="33" name="直接连接符 32"/>
          <p:cNvCxnSpPr/>
          <p:nvPr>
            <p:custDataLst>
              <p:tags r:id="rId3"/>
            </p:custDataLst>
          </p:nvPr>
        </p:nvCxnSpPr>
        <p:spPr>
          <a:xfrm flipH="1">
            <a:off x="171556" y="1078"/>
            <a:ext cx="1504844" cy="2196022"/>
          </a:xfrm>
          <a:prstGeom prst="line">
            <a:avLst/>
          </a:prstGeom>
          <a:ln w="12700">
            <a:solidFill>
              <a:srgbClr val="44546A"/>
            </a:solidFill>
          </a:ln>
        </p:spPr>
        <p:style>
          <a:lnRef idx="1">
            <a:srgbClr val="44546A"/>
          </a:lnRef>
          <a:fillRef idx="0">
            <a:srgbClr val="44546A"/>
          </a:fillRef>
          <a:effectRef idx="0">
            <a:srgbClr val="44546A"/>
          </a:effectRef>
          <a:fontRef idx="minor">
            <a:sysClr val="windowText" lastClr="000000"/>
          </a:fontRef>
        </p:style>
      </p:cxnSp>
      <p:cxnSp>
        <p:nvCxnSpPr>
          <p:cNvPr id="32" name="直接连接符 31"/>
          <p:cNvCxnSpPr/>
          <p:nvPr>
            <p:custDataLst>
              <p:tags r:id="rId4"/>
            </p:custDataLst>
          </p:nvPr>
        </p:nvCxnSpPr>
        <p:spPr>
          <a:xfrm flipH="1">
            <a:off x="292100" y="241300"/>
            <a:ext cx="2184400" cy="3187700"/>
          </a:xfrm>
          <a:prstGeom prst="line">
            <a:avLst/>
          </a:prstGeom>
          <a:ln w="12700">
            <a:solidFill>
              <a:srgbClr val="44546A"/>
            </a:solidFill>
          </a:ln>
        </p:spPr>
        <p:style>
          <a:lnRef idx="1">
            <a:srgbClr val="44546A"/>
          </a:lnRef>
          <a:fillRef idx="0">
            <a:srgbClr val="44546A"/>
          </a:fillRef>
          <a:effectRef idx="0">
            <a:srgbClr val="44546A"/>
          </a:effectRef>
          <a:fontRef idx="minor">
            <a:sysClr val="windowText" lastClr="000000"/>
          </a:fontRef>
        </p:style>
      </p:cxnSp>
      <p:sp>
        <p:nvSpPr>
          <p:cNvPr id="29" name="任意多边形: 形状 28"/>
          <p:cNvSpPr/>
          <p:nvPr>
            <p:custDataLst>
              <p:tags r:id="rId5"/>
            </p:custDataLst>
          </p:nvPr>
        </p:nvSpPr>
        <p:spPr>
          <a:xfrm rot="18257799">
            <a:off x="-115346" y="38482"/>
            <a:ext cx="12535528" cy="6858000"/>
          </a:xfrm>
          <a:custGeom>
            <a:avLst/>
            <a:gdLst>
              <a:gd name="connsiteX0" fmla="*/ 8126205 w 12535528"/>
              <a:gd name="connsiteY0" fmla="*/ 0 h 6858000"/>
              <a:gd name="connsiteX1" fmla="*/ 12535528 w 12535528"/>
              <a:gd name="connsiteY1" fmla="*/ 6464639 h 6858000"/>
              <a:gd name="connsiteX2" fmla="*/ 11958810 w 12535528"/>
              <a:gd name="connsiteY2" fmla="*/ 6858000 h 6858000"/>
              <a:gd name="connsiteX3" fmla="*/ 4502485 w 12535528"/>
              <a:gd name="connsiteY3" fmla="*/ 6858000 h 6858000"/>
              <a:gd name="connsiteX4" fmla="*/ 0 w 12535528"/>
              <a:gd name="connsiteY4" fmla="*/ 256777 h 6858000"/>
              <a:gd name="connsiteX5" fmla="*/ 376469 w 12535528"/>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35528" h="6858000">
                <a:moveTo>
                  <a:pt x="8126205" y="0"/>
                </a:moveTo>
                <a:lnTo>
                  <a:pt x="12535528" y="6464639"/>
                </a:lnTo>
                <a:lnTo>
                  <a:pt x="11958810" y="6858000"/>
                </a:lnTo>
                <a:lnTo>
                  <a:pt x="4502485" y="6858000"/>
                </a:lnTo>
                <a:lnTo>
                  <a:pt x="0" y="256777"/>
                </a:lnTo>
                <a:lnTo>
                  <a:pt x="376469" y="0"/>
                </a:lnTo>
                <a:close/>
              </a:path>
            </a:pathLst>
          </a:custGeom>
          <a:solidFill>
            <a:srgbClr val="44546A">
              <a:lumMod val="40000"/>
              <a:lumOff val="60000"/>
            </a:srgb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6"/>
            </p:custDataLst>
          </p:nvPr>
        </p:nvSpPr>
        <p:spPr>
          <a:xfrm>
            <a:off x="500743" y="439057"/>
            <a:ext cx="11190514" cy="5979886"/>
          </a:xfrm>
          <a:prstGeom prst="rect">
            <a:avLst/>
          </a:prstGeom>
          <a:solidFill>
            <a:sysClr val="window" lastClr="FFFFFF"/>
          </a:solidFill>
          <a:ln w="38100">
            <a:solidFill>
              <a:srgbClr val="44546A"/>
            </a:solid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 name="文本框 41"/>
          <p:cNvSpPr txBox="1"/>
          <p:nvPr>
            <p:custDataLst>
              <p:tags r:id="rId7"/>
            </p:custDataLst>
          </p:nvPr>
        </p:nvSpPr>
        <p:spPr>
          <a:xfrm>
            <a:off x="1212393" y="1359664"/>
            <a:ext cx="9881513" cy="834844"/>
          </a:xfrm>
          <a:prstGeom prst="rect">
            <a:avLst/>
          </a:prstGeom>
          <a:noFill/>
        </p:spPr>
        <p:txBody>
          <a:bodyPr wrap="square" rtlCol="0">
            <a:normAutofit lnSpcReduction="10000"/>
          </a:bodyPr>
          <a:p>
            <a:pPr marL="0" indent="0" algn="l">
              <a:lnSpc>
                <a:spcPct val="120000"/>
              </a:lnSpc>
              <a:spcBef>
                <a:spcPts val="0"/>
              </a:spcBef>
              <a:spcAft>
                <a:spcPts val="0"/>
              </a:spcAft>
              <a:buSzPct val="100000"/>
            </a:pPr>
            <a:r>
              <a:rPr lang="zh-CN" altLang="en-US" sz="4400" b="1" spc="300">
                <a:solidFill>
                  <a:sysClr val="windowText" lastClr="000000">
                    <a:lumMod val="75000"/>
                    <a:lumOff val="25000"/>
                  </a:sysClr>
                </a:solidFill>
                <a:latin typeface="Arial" panose="020B0604020202020204" pitchFamily="34" charset="0"/>
                <a:ea typeface="微软雅黑" panose="020B0503020204020204" charset="-122"/>
              </a:rPr>
              <a:t>学业规划的含义</a:t>
            </a:r>
            <a:endParaRPr lang="zh-CN" altLang="en-US" sz="4400" b="1" spc="30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43" name="文本框 42"/>
          <p:cNvSpPr txBox="1"/>
          <p:nvPr>
            <p:custDataLst>
              <p:tags r:id="rId8"/>
            </p:custDataLst>
          </p:nvPr>
        </p:nvSpPr>
        <p:spPr>
          <a:xfrm>
            <a:off x="1212393" y="2379509"/>
            <a:ext cx="9881512" cy="3061306"/>
          </a:xfrm>
          <a:prstGeom prst="rect">
            <a:avLst/>
          </a:prstGeom>
          <a:noFill/>
        </p:spPr>
        <p:txBody>
          <a:bodyPr wrap="square" rtlCol="0">
            <a:normAutofit/>
          </a:bodyPr>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rPr>
              <a:t>大学生学业规划，就是大学生根据自身情况，结合现有的条件和制约因素，为自己确立整个大学期间的学业目标，并为实现学业目标而确定行动方向、行动时间和行动方案的过程。换言之，就是通过解决求学者学什么、怎么学、什么时候学、在哪里学等问题，来确保其通过学习成长为满足阶段性职业目标要求的合格人才，从而最大限度地提高自身的人生职业（事业）发展效率，并实现个人的可持续发展。其根本目的在于确保经济、精力及时间的投入能为未来取得事业（职业）上的成就打下基础。</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endParaRPr>
          </a:p>
        </p:txBody>
      </p:sp>
    </p:spTree>
    <p:custDataLst>
      <p:tags r:id="rId9"/>
    </p:custDataLst>
  </p:cSld>
  <p:clrMapOvr>
    <a:masterClrMapping/>
  </p:clrMapOvr>
  <p:transition spd="slow" advClick="0" advTm="1000">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文本框 48"/>
          <p:cNvSpPr txBox="1"/>
          <p:nvPr>
            <p:custDataLst>
              <p:tags r:id="rId1"/>
            </p:custDataLst>
          </p:nvPr>
        </p:nvSpPr>
        <p:spPr>
          <a:xfrm>
            <a:off x="572770" y="734695"/>
            <a:ext cx="6210300" cy="755650"/>
          </a:xfrm>
          <a:prstGeom prst="rect">
            <a:avLst/>
          </a:prstGeom>
          <a:noFill/>
        </p:spPr>
        <p:txBody>
          <a:bodyPr wrap="square" rtlCol="0">
            <a:spAutoFit/>
          </a:bodyPr>
          <a:p>
            <a:pPr marL="0" marR="0" lvl="0" indent="0" algn="l" defTabSz="914400" rtl="0" eaLnBrk="1" fontAlgn="auto" latinLnBrk="0" hangingPunct="1">
              <a:lnSpc>
                <a:spcPct val="120000"/>
              </a:lnSpc>
              <a:buClrTx/>
              <a:buSzTx/>
              <a:buFontTx/>
              <a:buNone/>
              <a:defRPr/>
            </a:pPr>
            <a:r>
              <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学业规划实施与控制的内容</a:t>
            </a:r>
            <a:endPar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矩形 49"/>
          <p:cNvSpPr/>
          <p:nvPr>
            <p:custDataLst>
              <p:tags r:id="rId2"/>
            </p:custDataLst>
          </p:nvPr>
        </p:nvSpPr>
        <p:spPr>
          <a:xfrm>
            <a:off x="0" y="810528"/>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2" name="Freeform 30"/>
          <p:cNvSpPr/>
          <p:nvPr>
            <p:custDataLst>
              <p:tags r:id="rId3"/>
            </p:custDataLst>
          </p:nvPr>
        </p:nvSpPr>
        <p:spPr bwMode="auto">
          <a:xfrm>
            <a:off x="4930636" y="251097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Freeform 31"/>
          <p:cNvSpPr/>
          <p:nvPr>
            <p:custDataLst>
              <p:tags r:id="rId4"/>
            </p:custDataLst>
          </p:nvPr>
        </p:nvSpPr>
        <p:spPr bwMode="auto">
          <a:xfrm>
            <a:off x="8149079" y="251097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Freeform 34"/>
          <p:cNvSpPr/>
          <p:nvPr>
            <p:custDataLst>
              <p:tags r:id="rId5"/>
            </p:custDataLst>
          </p:nvPr>
        </p:nvSpPr>
        <p:spPr bwMode="auto">
          <a:xfrm>
            <a:off x="1711797" y="251097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0" name="任意多边形: 形状 29"/>
          <p:cNvSpPr/>
          <p:nvPr>
            <p:custDataLst>
              <p:tags r:id="rId6"/>
            </p:custDataLst>
          </p:nvPr>
        </p:nvSpPr>
        <p:spPr bwMode="auto">
          <a:xfrm>
            <a:off x="0" y="2510976"/>
            <a:ext cx="1856784" cy="981942"/>
          </a:xfrm>
          <a:custGeom>
            <a:avLst/>
            <a:gdLst>
              <a:gd name="connsiteX0" fmla="*/ 0 w 1856784"/>
              <a:gd name="connsiteY0" fmla="*/ 0 h 981942"/>
              <a:gd name="connsiteX1" fmla="*/ 6487 w 1856784"/>
              <a:gd name="connsiteY1" fmla="*/ 0 h 981942"/>
              <a:gd name="connsiteX2" fmla="*/ 1752449 w 1856784"/>
              <a:gd name="connsiteY2" fmla="*/ 0 h 981942"/>
              <a:gd name="connsiteX3" fmla="*/ 1843176 w 1856784"/>
              <a:gd name="connsiteY3" fmla="*/ 50006 h 981942"/>
              <a:gd name="connsiteX4" fmla="*/ 1843176 w 1856784"/>
              <a:gd name="connsiteY4" fmla="*/ 154565 h 981942"/>
              <a:gd name="connsiteX5" fmla="*/ 1425834 w 1856784"/>
              <a:gd name="connsiteY5" fmla="*/ 927390 h 981942"/>
              <a:gd name="connsiteX6" fmla="*/ 1335107 w 1856784"/>
              <a:gd name="connsiteY6" fmla="*/ 981942 h 981942"/>
              <a:gd name="connsiteX7" fmla="*/ 77226 w 1856784"/>
              <a:gd name="connsiteY7" fmla="*/ 981942 h 981942"/>
              <a:gd name="connsiteX8" fmla="*/ 0 w 1856784"/>
              <a:gd name="connsiteY8" fmla="*/ 981942 h 98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6784" h="981942">
                <a:moveTo>
                  <a:pt x="0" y="0"/>
                </a:moveTo>
                <a:lnTo>
                  <a:pt x="6487" y="0"/>
                </a:lnTo>
                <a:cubicBezTo>
                  <a:pt x="127398" y="0"/>
                  <a:pt x="514315" y="0"/>
                  <a:pt x="1752449" y="0"/>
                </a:cubicBezTo>
                <a:cubicBezTo>
                  <a:pt x="1788740" y="0"/>
                  <a:pt x="1825030" y="22730"/>
                  <a:pt x="1843176" y="50006"/>
                </a:cubicBezTo>
                <a:cubicBezTo>
                  <a:pt x="1861321" y="81829"/>
                  <a:pt x="1861321" y="122743"/>
                  <a:pt x="1843176" y="154565"/>
                </a:cubicBezTo>
                <a:cubicBezTo>
                  <a:pt x="1843176" y="154565"/>
                  <a:pt x="1843176" y="154565"/>
                  <a:pt x="1425834" y="927390"/>
                </a:cubicBezTo>
                <a:cubicBezTo>
                  <a:pt x="1407688" y="963758"/>
                  <a:pt x="1375934" y="981942"/>
                  <a:pt x="1335107" y="981942"/>
                </a:cubicBezTo>
                <a:cubicBezTo>
                  <a:pt x="1335107" y="981942"/>
                  <a:pt x="1335107" y="981942"/>
                  <a:pt x="77226" y="981942"/>
                </a:cubicBezTo>
                <a:lnTo>
                  <a:pt x="0" y="981942"/>
                </a:ln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任意多边形: 形状 30"/>
          <p:cNvSpPr/>
          <p:nvPr>
            <p:custDataLst>
              <p:tags r:id="rId7"/>
            </p:custDataLst>
          </p:nvPr>
        </p:nvSpPr>
        <p:spPr bwMode="auto">
          <a:xfrm rot="10800000">
            <a:off x="10335215" y="4818088"/>
            <a:ext cx="1856785" cy="981943"/>
          </a:xfrm>
          <a:custGeom>
            <a:avLst/>
            <a:gdLst>
              <a:gd name="connsiteX0" fmla="*/ 1335108 w 1856785"/>
              <a:gd name="connsiteY0" fmla="*/ 981943 h 981943"/>
              <a:gd name="connsiteX1" fmla="*/ 77226 w 1856785"/>
              <a:gd name="connsiteY1" fmla="*/ 981943 h 981943"/>
              <a:gd name="connsiteX2" fmla="*/ 0 w 1856785"/>
              <a:gd name="connsiteY2" fmla="*/ 981943 h 981943"/>
              <a:gd name="connsiteX3" fmla="*/ 0 w 1856785"/>
              <a:gd name="connsiteY3" fmla="*/ 0 h 981943"/>
              <a:gd name="connsiteX4" fmla="*/ 6487 w 1856785"/>
              <a:gd name="connsiteY4" fmla="*/ 0 h 981943"/>
              <a:gd name="connsiteX5" fmla="*/ 1752450 w 1856785"/>
              <a:gd name="connsiteY5" fmla="*/ 0 h 981943"/>
              <a:gd name="connsiteX6" fmla="*/ 1843177 w 1856785"/>
              <a:gd name="connsiteY6" fmla="*/ 50007 h 981943"/>
              <a:gd name="connsiteX7" fmla="*/ 1843177 w 1856785"/>
              <a:gd name="connsiteY7" fmla="*/ 154565 h 981943"/>
              <a:gd name="connsiteX8" fmla="*/ 1425834 w 1856785"/>
              <a:gd name="connsiteY8" fmla="*/ 927391 h 981943"/>
              <a:gd name="connsiteX9" fmla="*/ 1335108 w 1856785"/>
              <a:gd name="connsiteY9" fmla="*/ 981943 h 98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6785" h="981943">
                <a:moveTo>
                  <a:pt x="1335108" y="981943"/>
                </a:moveTo>
                <a:cubicBezTo>
                  <a:pt x="1335108" y="981943"/>
                  <a:pt x="1335108" y="981943"/>
                  <a:pt x="77226" y="981943"/>
                </a:cubicBezTo>
                <a:lnTo>
                  <a:pt x="0" y="981943"/>
                </a:lnTo>
                <a:lnTo>
                  <a:pt x="0" y="0"/>
                </a:lnTo>
                <a:lnTo>
                  <a:pt x="6487" y="0"/>
                </a:lnTo>
                <a:cubicBezTo>
                  <a:pt x="127398" y="0"/>
                  <a:pt x="514315" y="0"/>
                  <a:pt x="1752450" y="0"/>
                </a:cubicBezTo>
                <a:cubicBezTo>
                  <a:pt x="1788741" y="0"/>
                  <a:pt x="1825031" y="22730"/>
                  <a:pt x="1843177" y="50007"/>
                </a:cubicBezTo>
                <a:cubicBezTo>
                  <a:pt x="1861322" y="81829"/>
                  <a:pt x="1861322" y="122743"/>
                  <a:pt x="1843177" y="154565"/>
                </a:cubicBezTo>
                <a:cubicBezTo>
                  <a:pt x="1843177" y="154565"/>
                  <a:pt x="1843177" y="154565"/>
                  <a:pt x="1425834" y="927391"/>
                </a:cubicBezTo>
                <a:cubicBezTo>
                  <a:pt x="1407689" y="963759"/>
                  <a:pt x="1375935" y="981943"/>
                  <a:pt x="1335108" y="981943"/>
                </a:cubicBez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1" name="Freeform 30"/>
          <p:cNvSpPr/>
          <p:nvPr>
            <p:custDataLst>
              <p:tags r:id="rId8"/>
            </p:custDataLst>
          </p:nvPr>
        </p:nvSpPr>
        <p:spPr bwMode="auto">
          <a:xfrm>
            <a:off x="4367676" y="366448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Freeform 31"/>
          <p:cNvSpPr/>
          <p:nvPr>
            <p:custDataLst>
              <p:tags r:id="rId9"/>
            </p:custDataLst>
          </p:nvPr>
        </p:nvSpPr>
        <p:spPr bwMode="auto">
          <a:xfrm>
            <a:off x="7586118" y="366448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3" name="Freeform 34"/>
          <p:cNvSpPr/>
          <p:nvPr>
            <p:custDataLst>
              <p:tags r:id="rId10"/>
            </p:custDataLst>
          </p:nvPr>
        </p:nvSpPr>
        <p:spPr bwMode="auto">
          <a:xfrm>
            <a:off x="1148837" y="366448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17" name="组合 16"/>
          <p:cNvGrpSpPr/>
          <p:nvPr>
            <p:custDataLst>
              <p:tags r:id="rId11"/>
            </p:custDataLst>
          </p:nvPr>
        </p:nvGrpSpPr>
        <p:grpSpPr>
          <a:xfrm>
            <a:off x="11260521" y="955914"/>
            <a:ext cx="358986" cy="229892"/>
            <a:chOff x="11382102" y="604536"/>
            <a:chExt cx="420495" cy="269282"/>
          </a:xfrm>
        </p:grpSpPr>
        <p:sp>
          <p:nvSpPr>
            <p:cNvPr id="18" name="Line 16"/>
            <p:cNvSpPr>
              <a:spLocks noChangeShapeType="1"/>
            </p:cNvSpPr>
            <p:nvPr>
              <p:custDataLst>
                <p:tags r:id="rId12"/>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Line 17"/>
            <p:cNvSpPr>
              <a:spLocks noChangeShapeType="1"/>
            </p:cNvSpPr>
            <p:nvPr>
              <p:custDataLst>
                <p:tags r:id="rId13"/>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Line 18"/>
            <p:cNvSpPr>
              <a:spLocks noChangeShapeType="1"/>
            </p:cNvSpPr>
            <p:nvPr>
              <p:custDataLst>
                <p:tags r:id="rId14"/>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 name="文本框 2"/>
          <p:cNvSpPr txBox="1"/>
          <p:nvPr>
            <p:custDataLst>
              <p:tags r:id="rId15"/>
            </p:custDataLst>
          </p:nvPr>
        </p:nvSpPr>
        <p:spPr>
          <a:xfrm>
            <a:off x="2102485" y="2678430"/>
            <a:ext cx="2556510" cy="6477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（一）明确学业目标</a:t>
            </a:r>
            <a:endPar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custDataLst>
              <p:tags r:id="rId16"/>
            </p:custDataLst>
          </p:nvPr>
        </p:nvSpPr>
        <p:spPr>
          <a:xfrm>
            <a:off x="5348605" y="2678430"/>
            <a:ext cx="2556510" cy="6477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（二）认识自己，</a:t>
            </a:r>
            <a:endPar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做好自我定位</a:t>
            </a:r>
            <a:endPar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17"/>
            </p:custDataLst>
          </p:nvPr>
        </p:nvSpPr>
        <p:spPr>
          <a:xfrm>
            <a:off x="8561705" y="2690495"/>
            <a:ext cx="2556510" cy="6477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（三）认识社会</a:t>
            </a:r>
            <a:endPar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18"/>
            </p:custDataLst>
          </p:nvPr>
        </p:nvSpPr>
        <p:spPr>
          <a:xfrm>
            <a:off x="8002905" y="3834765"/>
            <a:ext cx="2556510" cy="653415"/>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（六）学业规划评估与反馈</a:t>
            </a:r>
            <a:endPar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9"/>
            </p:custDataLst>
          </p:nvPr>
        </p:nvSpPr>
        <p:spPr>
          <a:xfrm>
            <a:off x="4785360" y="3834765"/>
            <a:ext cx="2556510" cy="653415"/>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（五）学业规划分解</a:t>
            </a:r>
            <a:endPar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20"/>
            </p:custDataLst>
          </p:nvPr>
        </p:nvSpPr>
        <p:spPr>
          <a:xfrm>
            <a:off x="1597660" y="3839845"/>
            <a:ext cx="2556510" cy="6477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（四）转变学习</a:t>
            </a:r>
            <a:endPar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和思维方式</a:t>
            </a:r>
            <a:endPar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9" name="Freeform 31"/>
          <p:cNvSpPr/>
          <p:nvPr>
            <p:custDataLst>
              <p:tags r:id="rId21"/>
            </p:custDataLst>
          </p:nvPr>
        </p:nvSpPr>
        <p:spPr bwMode="auto">
          <a:xfrm rot="10800000">
            <a:off x="652723"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文本框 31"/>
          <p:cNvSpPr txBox="1"/>
          <p:nvPr>
            <p:custDataLst>
              <p:tags r:id="rId22"/>
            </p:custDataLst>
          </p:nvPr>
        </p:nvSpPr>
        <p:spPr>
          <a:xfrm>
            <a:off x="1034415" y="4986020"/>
            <a:ext cx="2556510" cy="6477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（七）激励与惩罚</a:t>
            </a:r>
            <a:endPar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216025" y="1727200"/>
            <a:ext cx="9760585" cy="839470"/>
          </a:xfrm>
          <a:prstGeom prst="rect">
            <a:avLst/>
          </a:prstGeom>
          <a:noFill/>
        </p:spPr>
        <p:txBody>
          <a:bodyPr wrap="square" rtlCol="0" anchor="b">
            <a:normAutofit lnSpcReduction="10000"/>
          </a:bodyPr>
          <a:p>
            <a:pPr marL="0" indent="0" algn="ctr">
              <a:lnSpc>
                <a:spcPct val="120000"/>
              </a:lnSpc>
              <a:spcBef>
                <a:spcPts val="0"/>
              </a:spcBef>
              <a:spcAft>
                <a:spcPts val="0"/>
              </a:spcAft>
              <a:buSzPct val="100000"/>
            </a:pPr>
            <a:r>
              <a:rPr lang="zh-CN" altLang="en-US" sz="4400" b="1" spc="300">
                <a:solidFill>
                  <a:srgbClr val="7EA9B2"/>
                </a:solidFill>
                <a:latin typeface="Arial" panose="020B0604020202020204" pitchFamily="34" charset="0"/>
                <a:ea typeface="微软雅黑" panose="020B0503020204020204" charset="-122"/>
              </a:rPr>
              <a:t>（一）明确学业目标</a:t>
            </a:r>
            <a:endParaRPr lang="zh-CN" altLang="en-US" sz="4400" b="1" spc="300">
              <a:solidFill>
                <a:srgbClr val="7EA9B2"/>
              </a:solidFill>
              <a:latin typeface="Arial" panose="020B0604020202020204" pitchFamily="34" charset="0"/>
              <a:ea typeface="微软雅黑" panose="020B0503020204020204" charset="-122"/>
            </a:endParaRPr>
          </a:p>
        </p:txBody>
      </p:sp>
      <p:sp>
        <p:nvSpPr>
          <p:cNvPr id="9" name="文本框 8"/>
          <p:cNvSpPr txBox="1"/>
          <p:nvPr>
            <p:custDataLst>
              <p:tags r:id="rId2"/>
            </p:custDataLst>
          </p:nvPr>
        </p:nvSpPr>
        <p:spPr>
          <a:xfrm>
            <a:off x="1216025" y="2849880"/>
            <a:ext cx="9760585" cy="2298065"/>
          </a:xfrm>
          <a:prstGeom prst="rect">
            <a:avLst/>
          </a:prstGeom>
          <a:noFill/>
        </p:spPr>
        <p:txBody>
          <a:bodyPr wrap="square" rtlCol="0">
            <a:normAutofit/>
          </a:bodyPr>
          <a:p>
            <a:pPr marL="0" lvl="0" indent="0" algn="l">
              <a:lnSpc>
                <a:spcPct val="120000"/>
              </a:lnSpc>
              <a:spcBef>
                <a:spcPts val="0"/>
              </a:spcBef>
              <a:spcAft>
                <a:spcPts val="0"/>
              </a:spcAft>
              <a:buSzPct val="100000"/>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rPr>
              <a:t>学业规划首先是要明确学业目标，学业目标的确定对大学生大学期间的发展方向及取得的成果产生直接影响，并间接影响未来的职业生涯。大学生应当尽快确定自己的学业目标及打算成为哪方面的人才、打算在哪个领域成才等，这样会大大增加自己事业成功的概率。对这些问题的不同答案不仅会影响个人学业生涯的设计，还会影响个人成功的机会。学业生涯规划的目标有短期目标和长期目标，而且在一定时期内还有可能对学业目标做出一定的调整。</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7" name="任意多边形: 形状 6"/>
          <p:cNvSpPr/>
          <p:nvPr>
            <p:custDataLst>
              <p:tags r:id="rId3"/>
            </p:custDataLst>
          </p:nvPr>
        </p:nvSpPr>
        <p:spPr>
          <a:xfrm>
            <a:off x="-1" y="0"/>
            <a:ext cx="12192000" cy="987990"/>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4"/>
            </p:custDataLst>
          </p:nvPr>
        </p:nvSpPr>
        <p:spPr>
          <a:xfrm flipH="1" flipV="1">
            <a:off x="0" y="5906082"/>
            <a:ext cx="12192000" cy="951918"/>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5"/>
    </p:custDataLst>
  </p:cSld>
  <p:clrMapOvr>
    <a:masterClrMapping/>
  </p:clrMapOvr>
  <p:transition spd="slow" advClick="0" advTm="1000">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216025" y="1727200"/>
            <a:ext cx="9760585" cy="839470"/>
          </a:xfrm>
          <a:prstGeom prst="rect">
            <a:avLst/>
          </a:prstGeom>
          <a:noFill/>
        </p:spPr>
        <p:txBody>
          <a:bodyPr wrap="square" rtlCol="0" anchor="b">
            <a:normAutofit lnSpcReduction="10000"/>
          </a:bodyPr>
          <a:p>
            <a:pPr marL="0" indent="0" algn="ctr">
              <a:lnSpc>
                <a:spcPct val="120000"/>
              </a:lnSpc>
              <a:spcBef>
                <a:spcPts val="0"/>
              </a:spcBef>
              <a:spcAft>
                <a:spcPts val="0"/>
              </a:spcAft>
              <a:buSzPct val="100000"/>
            </a:pPr>
            <a:r>
              <a:rPr lang="zh-CN" altLang="en-US" sz="4400" b="1" spc="300">
                <a:solidFill>
                  <a:srgbClr val="7EA9B2"/>
                </a:solidFill>
                <a:latin typeface="Arial" panose="020B0604020202020204" pitchFamily="34" charset="0"/>
                <a:ea typeface="微软雅黑" panose="020B0503020204020204" charset="-122"/>
              </a:rPr>
              <a:t>（二）认识自己，做好自我定位</a:t>
            </a:r>
            <a:endParaRPr lang="zh-CN" altLang="en-US" sz="4400" b="1" spc="300">
              <a:solidFill>
                <a:srgbClr val="7EA9B2"/>
              </a:solidFill>
              <a:latin typeface="Arial" panose="020B0604020202020204" pitchFamily="34" charset="0"/>
              <a:ea typeface="微软雅黑" panose="020B0503020204020204" charset="-122"/>
            </a:endParaRPr>
          </a:p>
        </p:txBody>
      </p:sp>
      <p:sp>
        <p:nvSpPr>
          <p:cNvPr id="9" name="文本框 8"/>
          <p:cNvSpPr txBox="1"/>
          <p:nvPr>
            <p:custDataLst>
              <p:tags r:id="rId2"/>
            </p:custDataLst>
          </p:nvPr>
        </p:nvSpPr>
        <p:spPr>
          <a:xfrm>
            <a:off x="1216025" y="2849880"/>
            <a:ext cx="9760585" cy="2298065"/>
          </a:xfrm>
          <a:prstGeom prst="rect">
            <a:avLst/>
          </a:prstGeom>
          <a:noFill/>
        </p:spPr>
        <p:txBody>
          <a:bodyPr wrap="square" rtlCol="0">
            <a:normAutofit/>
          </a:bodyPr>
          <a:p>
            <a:pPr marL="0" lvl="0" indent="0" algn="l">
              <a:lnSpc>
                <a:spcPct val="120000"/>
              </a:lnSpc>
              <a:spcBef>
                <a:spcPts val="0"/>
              </a:spcBef>
              <a:spcAft>
                <a:spcPts val="0"/>
              </a:spcAft>
              <a:buSzPct val="100000"/>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rPr>
              <a:t>学业规划确立的过程是一个弹性的、动态的规划过程，是一个认识自身兴趣与爱好、优势与弱势、机会与挑战的过程，是一个自我定位、规划人生的过程，是一个明确“自己能干什么”“社会可以给我提供什么机会”“我选择干什么”等问题的过程，进而使理想具有可操作性，为进入社会提供明确方向。在做学业规划和职业生涯规划时，要遵循自我定位。</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7" name="任意多边形: 形状 6"/>
          <p:cNvSpPr/>
          <p:nvPr>
            <p:custDataLst>
              <p:tags r:id="rId3"/>
            </p:custDataLst>
          </p:nvPr>
        </p:nvSpPr>
        <p:spPr>
          <a:xfrm>
            <a:off x="-1" y="0"/>
            <a:ext cx="12192000" cy="987990"/>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4"/>
            </p:custDataLst>
          </p:nvPr>
        </p:nvSpPr>
        <p:spPr>
          <a:xfrm flipH="1" flipV="1">
            <a:off x="0" y="5906082"/>
            <a:ext cx="12192000" cy="951918"/>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5"/>
    </p:custDataLst>
  </p:cSld>
  <p:clrMapOvr>
    <a:masterClrMapping/>
  </p:clrMapOvr>
  <p:transition spd="slow" advClick="0" advTm="1000">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216025" y="1727200"/>
            <a:ext cx="9760585" cy="839470"/>
          </a:xfrm>
          <a:prstGeom prst="rect">
            <a:avLst/>
          </a:prstGeom>
          <a:noFill/>
        </p:spPr>
        <p:txBody>
          <a:bodyPr wrap="square" rtlCol="0" anchor="b">
            <a:normAutofit lnSpcReduction="10000"/>
          </a:bodyPr>
          <a:p>
            <a:pPr marL="0" indent="0" algn="ctr">
              <a:lnSpc>
                <a:spcPct val="120000"/>
              </a:lnSpc>
              <a:spcBef>
                <a:spcPts val="0"/>
              </a:spcBef>
              <a:spcAft>
                <a:spcPts val="0"/>
              </a:spcAft>
              <a:buSzPct val="100000"/>
            </a:pPr>
            <a:r>
              <a:rPr lang="zh-CN" altLang="en-US" sz="4400" b="1" spc="300">
                <a:solidFill>
                  <a:srgbClr val="7EA9B2"/>
                </a:solidFill>
                <a:latin typeface="Arial" panose="020B0604020202020204" pitchFamily="34" charset="0"/>
                <a:ea typeface="微软雅黑" panose="020B0503020204020204" charset="-122"/>
              </a:rPr>
              <a:t>（三）认识社会</a:t>
            </a:r>
            <a:endParaRPr lang="zh-CN" altLang="en-US" sz="4400" b="1" spc="300">
              <a:solidFill>
                <a:srgbClr val="7EA9B2"/>
              </a:solidFill>
              <a:latin typeface="Arial" panose="020B0604020202020204" pitchFamily="34" charset="0"/>
              <a:ea typeface="微软雅黑" panose="020B0503020204020204" charset="-122"/>
            </a:endParaRPr>
          </a:p>
        </p:txBody>
      </p:sp>
      <p:sp>
        <p:nvSpPr>
          <p:cNvPr id="9" name="文本框 8"/>
          <p:cNvSpPr txBox="1"/>
          <p:nvPr>
            <p:custDataLst>
              <p:tags r:id="rId2"/>
            </p:custDataLst>
          </p:nvPr>
        </p:nvSpPr>
        <p:spPr>
          <a:xfrm>
            <a:off x="1216025" y="2849880"/>
            <a:ext cx="9760585" cy="2298065"/>
          </a:xfrm>
          <a:prstGeom prst="rect">
            <a:avLst/>
          </a:prstGeom>
          <a:noFill/>
        </p:spPr>
        <p:txBody>
          <a:bodyPr wrap="square" rtlCol="0">
            <a:normAutofit/>
          </a:bodyPr>
          <a:p>
            <a:pPr marL="0" lvl="0" indent="0" algn="l">
              <a:lnSpc>
                <a:spcPct val="120000"/>
              </a:lnSpc>
              <a:spcBef>
                <a:spcPts val="0"/>
              </a:spcBef>
              <a:spcAft>
                <a:spcPts val="0"/>
              </a:spcAft>
              <a:buSzPct val="100000"/>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rPr>
              <a:t>科学的学业规划是必须包含社会需求等因素的。选择既符合社会需求，又最适合发挥优势的专业方向和研究领域才是最好的。规划好自己的学业，是为了将来有更好的谋生手段。通过职业劳动，为社会做贡献、创造财富。“知己知彼，百战不殆”，大学生应明确社会要求干什么。把自己的兴趣爱好、能力特长、社会需要结合起来，把想干什么、能干什么、社会要求干什么有机地结合起来，几方面的结合点和链接处正是大学生学业规划的关键所在。</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7" name="任意多边形: 形状 6"/>
          <p:cNvSpPr/>
          <p:nvPr>
            <p:custDataLst>
              <p:tags r:id="rId3"/>
            </p:custDataLst>
          </p:nvPr>
        </p:nvSpPr>
        <p:spPr>
          <a:xfrm>
            <a:off x="-1" y="0"/>
            <a:ext cx="12192000" cy="987990"/>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4"/>
            </p:custDataLst>
          </p:nvPr>
        </p:nvSpPr>
        <p:spPr>
          <a:xfrm flipH="1" flipV="1">
            <a:off x="0" y="5906082"/>
            <a:ext cx="12192000" cy="951918"/>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5"/>
    </p:custDataLst>
  </p:cSld>
  <p:clrMapOvr>
    <a:masterClrMapping/>
  </p:clrMapOvr>
  <p:transition spd="slow" advClick="0" advTm="1000">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C:\Users\Kingsoft\Desktop\活动\action-adventure-daylight-24805542.jpgaction-adventure-daylight-24805542"/>
          <p:cNvPicPr>
            <a:picLocks noChangeAspect="1"/>
          </p:cNvPicPr>
          <p:nvPr>
            <p:custDataLst>
              <p:tags r:id="rId1"/>
            </p:custDataLst>
          </p:nvPr>
        </p:nvPicPr>
        <p:blipFill>
          <a:blip r:embed="rId2"/>
          <a:srcRect/>
          <a:stretch>
            <a:fillRect/>
          </a:stretch>
        </p:blipFill>
        <p:spPr>
          <a:xfrm rot="16200000" flipH="1">
            <a:off x="1316897" y="435702"/>
            <a:ext cx="4014655" cy="3143250"/>
          </a:xfrm>
          <a:prstGeom prst="rect">
            <a:avLst/>
          </a:prstGeom>
        </p:spPr>
      </p:pic>
      <p:sp>
        <p:nvSpPr>
          <p:cNvPr id="5" name="Rectangle 4"/>
          <p:cNvSpPr/>
          <p:nvPr>
            <p:custDataLst>
              <p:tags r:id="rId3"/>
            </p:custDataLst>
          </p:nvPr>
        </p:nvSpPr>
        <p:spPr>
          <a:xfrm>
            <a:off x="5223510" y="2792730"/>
            <a:ext cx="6274435" cy="1522730"/>
          </a:xfrm>
          <a:prstGeom prst="rect">
            <a:avLst/>
          </a:prstGeom>
        </p:spPr>
        <p:txBody>
          <a:bodyPr wrap="square" bIns="0" anchor="b" anchorCtr="0">
            <a:spAutoFit/>
          </a:bodyPr>
          <a:p>
            <a:pPr lvl="0">
              <a:lnSpc>
                <a:spcPct val="120000"/>
              </a:lnSpc>
              <a:defRPr sz="1800" b="0" spc="0">
                <a:solidFill>
                  <a:srgbClr val="000000"/>
                </a:solidFill>
              </a:defRPr>
            </a:pPr>
            <a:r>
              <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把梦想庄严地写在纸上</a:t>
            </a:r>
            <a:endPar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20000"/>
              </a:lnSpc>
              <a:defRPr sz="1800" b="0" spc="0">
                <a:solidFill>
                  <a:srgbClr val="000000"/>
                </a:solidFill>
              </a:defRPr>
            </a:pPr>
            <a:r>
              <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——职业生涯规划的制定</a:t>
            </a:r>
            <a:endPar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p:txBody>
      </p:sp>
      <p:grpSp>
        <p:nvGrpSpPr>
          <p:cNvPr id="28" name="组合 27"/>
          <p:cNvGrpSpPr/>
          <p:nvPr>
            <p:custDataLst>
              <p:tags r:id="rId4"/>
            </p:custDataLst>
          </p:nvPr>
        </p:nvGrpSpPr>
        <p:grpSpPr>
          <a:xfrm>
            <a:off x="11497468" y="476250"/>
            <a:ext cx="365125" cy="6164197"/>
            <a:chOff x="11497468" y="476250"/>
            <a:chExt cx="365125" cy="6164197"/>
          </a:xfrm>
        </p:grpSpPr>
        <p:grpSp>
          <p:nvGrpSpPr>
            <p:cNvPr id="13" name="组合 12"/>
            <p:cNvGrpSpPr/>
            <p:nvPr/>
          </p:nvGrpSpPr>
          <p:grpSpPr>
            <a:xfrm>
              <a:off x="11497468" y="476250"/>
              <a:ext cx="365125" cy="347663"/>
              <a:chOff x="11360150" y="3257550"/>
              <a:chExt cx="469900" cy="347663"/>
            </a:xfrm>
          </p:grpSpPr>
          <p:sp>
            <p:nvSpPr>
              <p:cNvPr id="14" name="Line 16"/>
              <p:cNvSpPr>
                <a:spLocks noChangeShapeType="1"/>
              </p:cNvSpPr>
              <p:nvPr>
                <p:custDataLst>
                  <p:tags r:id="rId5"/>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5" name="Line 17"/>
              <p:cNvSpPr>
                <a:spLocks noChangeShapeType="1"/>
              </p:cNvSpPr>
              <p:nvPr>
                <p:custDataLst>
                  <p:tags r:id="rId6"/>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6" name="Line 18"/>
              <p:cNvSpPr>
                <a:spLocks noChangeShapeType="1"/>
              </p:cNvSpPr>
              <p:nvPr>
                <p:custDataLst>
                  <p:tags r:id="rId7"/>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7" name="Rectangle 7"/>
            <p:cNvSpPr/>
            <p:nvPr>
              <p:custDataLst>
                <p:tags r:id="rId8"/>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18" name="椭圆 17"/>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9" name="椭圆 18"/>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椭圆 19"/>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grpSp>
      <p:sp>
        <p:nvSpPr>
          <p:cNvPr id="3" name="文本框 2"/>
          <p:cNvSpPr txBox="1"/>
          <p:nvPr/>
        </p:nvSpPr>
        <p:spPr>
          <a:xfrm>
            <a:off x="1752600" y="4204335"/>
            <a:ext cx="3144520" cy="706755"/>
          </a:xfrm>
          <a:prstGeom prst="rect">
            <a:avLst/>
          </a:prstGeom>
          <a:noFill/>
        </p:spPr>
        <p:txBody>
          <a:bodyPr wrap="square" rtlCol="0" anchor="t">
            <a:spAutoFit/>
          </a:bodyPr>
          <a:p>
            <a:pPr algn="dist"/>
            <a:r>
              <a:rPr lang="zh-CN" altLang="en-US" sz="4000" b="1">
                <a:latin typeface="华文琥珀" panose="02010800040101010101" charset="-122"/>
                <a:ea typeface="华文琥珀" panose="02010800040101010101" charset="-122"/>
              </a:rPr>
              <a:t>学习单元八</a:t>
            </a:r>
            <a:endParaRPr lang="zh-CN" altLang="en-US" sz="4000" b="1">
              <a:latin typeface="华文琥珀" panose="02010800040101010101" charset="-122"/>
              <a:ea typeface="华文琥珀" panose="02010800040101010101" charset="-122"/>
            </a:endParaRPr>
          </a:p>
        </p:txBody>
      </p:sp>
      <p:sp>
        <p:nvSpPr>
          <p:cNvPr id="2" name="矩形 1"/>
          <p:cNvSpPr/>
          <p:nvPr>
            <p:custDataLst>
              <p:tags r:id="rId12"/>
            </p:custDataLst>
          </p:nvPr>
        </p:nvSpPr>
        <p:spPr>
          <a:xfrm>
            <a:off x="1752599" y="5102134"/>
            <a:ext cx="3143251" cy="1755865"/>
          </a:xfrm>
          <a:prstGeom prst="rect">
            <a:avLst/>
          </a:prstGeom>
          <a:solidFill>
            <a:srgbClr val="CAE0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cxnSp>
        <p:nvCxnSpPr>
          <p:cNvPr id="27" name="直接连接符 26"/>
          <p:cNvCxnSpPr/>
          <p:nvPr>
            <p:custDataLst>
              <p:tags r:id="rId13"/>
            </p:custDataLst>
          </p:nvPr>
        </p:nvCxnSpPr>
        <p:spPr>
          <a:xfrm>
            <a:off x="5334635" y="4860602"/>
            <a:ext cx="2225040" cy="0"/>
          </a:xfrm>
          <a:prstGeom prst="line">
            <a:avLst/>
          </a:prstGeom>
          <a:ln w="28575" cap="rnd">
            <a:solidFill>
              <a:srgbClr val="7FAABF"/>
            </a:solidFill>
          </a:ln>
        </p:spPr>
        <p:style>
          <a:lnRef idx="1">
            <a:srgbClr val="1E6BC5"/>
          </a:lnRef>
          <a:fillRef idx="0">
            <a:srgbClr val="1E6BC5"/>
          </a:fillRef>
          <a:effectRef idx="0">
            <a:srgbClr val="1E6BC5"/>
          </a:effectRef>
          <a:fontRef idx="minor">
            <a:srgbClr val="000000"/>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216025" y="1727200"/>
            <a:ext cx="9760585" cy="839470"/>
          </a:xfrm>
          <a:prstGeom prst="rect">
            <a:avLst/>
          </a:prstGeom>
          <a:noFill/>
        </p:spPr>
        <p:txBody>
          <a:bodyPr wrap="square" rtlCol="0" anchor="b">
            <a:normAutofit lnSpcReduction="10000"/>
          </a:bodyPr>
          <a:p>
            <a:pPr marL="0" indent="0" algn="ctr">
              <a:lnSpc>
                <a:spcPct val="120000"/>
              </a:lnSpc>
              <a:spcBef>
                <a:spcPts val="0"/>
              </a:spcBef>
              <a:spcAft>
                <a:spcPts val="0"/>
              </a:spcAft>
              <a:buSzPct val="100000"/>
            </a:pPr>
            <a:r>
              <a:rPr lang="zh-CN" altLang="en-US" sz="4400" b="1" spc="300">
                <a:solidFill>
                  <a:srgbClr val="7EA9B2"/>
                </a:solidFill>
                <a:latin typeface="Arial" panose="020B0604020202020204" pitchFamily="34" charset="0"/>
                <a:ea typeface="微软雅黑" panose="020B0503020204020204" charset="-122"/>
              </a:rPr>
              <a:t>（四）转变学习和思维方式</a:t>
            </a:r>
            <a:endParaRPr lang="zh-CN" altLang="en-US" sz="4400" b="1" spc="300">
              <a:solidFill>
                <a:srgbClr val="7EA9B2"/>
              </a:solidFill>
              <a:latin typeface="Arial" panose="020B0604020202020204" pitchFamily="34" charset="0"/>
              <a:ea typeface="微软雅黑" panose="020B0503020204020204" charset="-122"/>
            </a:endParaRPr>
          </a:p>
        </p:txBody>
      </p:sp>
      <p:sp>
        <p:nvSpPr>
          <p:cNvPr id="9" name="文本框 8"/>
          <p:cNvSpPr txBox="1"/>
          <p:nvPr>
            <p:custDataLst>
              <p:tags r:id="rId2"/>
            </p:custDataLst>
          </p:nvPr>
        </p:nvSpPr>
        <p:spPr>
          <a:xfrm>
            <a:off x="1216025" y="2849880"/>
            <a:ext cx="9760585" cy="2298065"/>
          </a:xfrm>
          <a:prstGeom prst="rect">
            <a:avLst/>
          </a:prstGeom>
          <a:noFill/>
        </p:spPr>
        <p:txBody>
          <a:bodyPr wrap="square" rtlCol="0">
            <a:normAutofit/>
          </a:bodyPr>
          <a:p>
            <a:pPr marL="0" lvl="0" indent="0" algn="l">
              <a:lnSpc>
                <a:spcPct val="120000"/>
              </a:lnSpc>
              <a:spcBef>
                <a:spcPts val="0"/>
              </a:spcBef>
              <a:spcAft>
                <a:spcPts val="0"/>
              </a:spcAft>
              <a:buSzPct val="100000"/>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rPr>
              <a:t>大学学习是一种自主的探索式学习，学习的终极目标并不明确，我们一开始要尽快转变思维方式，培养批判性、创造性和系统化的思考能力，大量查阅相关文献资料，积极与老师、同学交流沟通，发散思维，灵活主动，表现多维性、研究性、高效率的学习。</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7" name="任意多边形: 形状 6"/>
          <p:cNvSpPr/>
          <p:nvPr>
            <p:custDataLst>
              <p:tags r:id="rId3"/>
            </p:custDataLst>
          </p:nvPr>
        </p:nvSpPr>
        <p:spPr>
          <a:xfrm>
            <a:off x="-1" y="0"/>
            <a:ext cx="12192000" cy="987990"/>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4"/>
            </p:custDataLst>
          </p:nvPr>
        </p:nvSpPr>
        <p:spPr>
          <a:xfrm flipH="1" flipV="1">
            <a:off x="0" y="5906082"/>
            <a:ext cx="12192000" cy="951918"/>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5"/>
    </p:custDataLst>
  </p:cSld>
  <p:clrMapOvr>
    <a:masterClrMapping/>
  </p:clrMapOvr>
  <p:transition spd="slow" advClick="0" advTm="1000">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216025" y="1727200"/>
            <a:ext cx="9760585" cy="839470"/>
          </a:xfrm>
          <a:prstGeom prst="rect">
            <a:avLst/>
          </a:prstGeom>
          <a:noFill/>
        </p:spPr>
        <p:txBody>
          <a:bodyPr wrap="square" rtlCol="0" anchor="b">
            <a:normAutofit lnSpcReduction="10000"/>
          </a:bodyPr>
          <a:p>
            <a:pPr marL="0" indent="0" algn="ctr">
              <a:lnSpc>
                <a:spcPct val="120000"/>
              </a:lnSpc>
              <a:spcBef>
                <a:spcPts val="0"/>
              </a:spcBef>
              <a:spcAft>
                <a:spcPts val="0"/>
              </a:spcAft>
              <a:buSzPct val="100000"/>
            </a:pPr>
            <a:r>
              <a:rPr lang="zh-CN" altLang="en-US" sz="4400" b="1" spc="300">
                <a:solidFill>
                  <a:srgbClr val="7EA9B2"/>
                </a:solidFill>
                <a:latin typeface="Arial" panose="020B0604020202020204" pitchFamily="34" charset="0"/>
                <a:ea typeface="微软雅黑" panose="020B0503020204020204" charset="-122"/>
              </a:rPr>
              <a:t>（五）学业规划分解</a:t>
            </a:r>
            <a:endParaRPr lang="zh-CN" altLang="en-US" sz="4400" b="1" spc="300">
              <a:solidFill>
                <a:srgbClr val="7EA9B2"/>
              </a:solidFill>
              <a:latin typeface="Arial" panose="020B0604020202020204" pitchFamily="34" charset="0"/>
              <a:ea typeface="微软雅黑" panose="020B0503020204020204" charset="-122"/>
            </a:endParaRPr>
          </a:p>
        </p:txBody>
      </p:sp>
      <p:sp>
        <p:nvSpPr>
          <p:cNvPr id="9" name="文本框 8"/>
          <p:cNvSpPr txBox="1"/>
          <p:nvPr>
            <p:custDataLst>
              <p:tags r:id="rId2"/>
            </p:custDataLst>
          </p:nvPr>
        </p:nvSpPr>
        <p:spPr>
          <a:xfrm>
            <a:off x="1216025" y="2849880"/>
            <a:ext cx="9760585" cy="2298065"/>
          </a:xfrm>
          <a:prstGeom prst="rect">
            <a:avLst/>
          </a:prstGeom>
          <a:noFill/>
        </p:spPr>
        <p:txBody>
          <a:bodyPr wrap="square" rtlCol="0">
            <a:normAutofit/>
          </a:bodyPr>
          <a:p>
            <a:pPr marL="0" lvl="0" indent="0" algn="l">
              <a:lnSpc>
                <a:spcPct val="120000"/>
              </a:lnSpc>
              <a:spcBef>
                <a:spcPts val="0"/>
              </a:spcBef>
              <a:spcAft>
                <a:spcPts val="0"/>
              </a:spcAft>
              <a:buSzPct val="100000"/>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rPr>
              <a:t>学业总目标制定出以后，要能自上而下地分解，即制订学习计划。这可以按照以下的思路进行：一年的学习目标—一学期的学习目标—一个月的学习目标—一周</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endParaRPr>
          </a:p>
          <a:p>
            <a:pPr marL="0" lvl="0" indent="0" algn="l">
              <a:lnSpc>
                <a:spcPct val="120000"/>
              </a:lnSpc>
              <a:spcBef>
                <a:spcPts val="0"/>
              </a:spcBef>
              <a:spcAft>
                <a:spcPts val="0"/>
              </a:spcAft>
              <a:buSzPct val="100000"/>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rPr>
              <a:t>的学习目标—一日的学习目标，使得学业规划落实到学习生活中的每一天，确保学业的严格执行。</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7" name="任意多边形: 形状 6"/>
          <p:cNvSpPr/>
          <p:nvPr>
            <p:custDataLst>
              <p:tags r:id="rId3"/>
            </p:custDataLst>
          </p:nvPr>
        </p:nvSpPr>
        <p:spPr>
          <a:xfrm>
            <a:off x="-1" y="0"/>
            <a:ext cx="12192000" cy="987990"/>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4"/>
            </p:custDataLst>
          </p:nvPr>
        </p:nvSpPr>
        <p:spPr>
          <a:xfrm flipH="1" flipV="1">
            <a:off x="0" y="5906082"/>
            <a:ext cx="12192000" cy="951918"/>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5"/>
    </p:custDataLst>
  </p:cSld>
  <p:clrMapOvr>
    <a:masterClrMapping/>
  </p:clrMapOvr>
  <p:transition spd="slow" advClick="0" advTm="1000">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216025" y="1727200"/>
            <a:ext cx="9760585" cy="839470"/>
          </a:xfrm>
          <a:prstGeom prst="rect">
            <a:avLst/>
          </a:prstGeom>
          <a:noFill/>
        </p:spPr>
        <p:txBody>
          <a:bodyPr wrap="square" rtlCol="0" anchor="b">
            <a:normAutofit lnSpcReduction="10000"/>
          </a:bodyPr>
          <a:p>
            <a:pPr marL="0" indent="0" algn="ctr">
              <a:lnSpc>
                <a:spcPct val="120000"/>
              </a:lnSpc>
              <a:spcBef>
                <a:spcPts val="0"/>
              </a:spcBef>
              <a:spcAft>
                <a:spcPts val="0"/>
              </a:spcAft>
              <a:buSzPct val="100000"/>
            </a:pPr>
            <a:r>
              <a:rPr lang="zh-CN" altLang="en-US" sz="4400" b="1" spc="300">
                <a:solidFill>
                  <a:srgbClr val="7EA9B2"/>
                </a:solidFill>
                <a:latin typeface="Arial" panose="020B0604020202020204" pitchFamily="34" charset="0"/>
                <a:ea typeface="微软雅黑" panose="020B0503020204020204" charset="-122"/>
              </a:rPr>
              <a:t>（六）学业规划评估与反馈</a:t>
            </a:r>
            <a:endParaRPr lang="zh-CN" altLang="en-US" sz="4400" b="1" spc="300">
              <a:solidFill>
                <a:srgbClr val="7EA9B2"/>
              </a:solidFill>
              <a:latin typeface="Arial" panose="020B0604020202020204" pitchFamily="34" charset="0"/>
              <a:ea typeface="微软雅黑" panose="020B0503020204020204" charset="-122"/>
            </a:endParaRPr>
          </a:p>
        </p:txBody>
      </p:sp>
      <p:sp>
        <p:nvSpPr>
          <p:cNvPr id="9" name="文本框 8"/>
          <p:cNvSpPr txBox="1"/>
          <p:nvPr>
            <p:custDataLst>
              <p:tags r:id="rId2"/>
            </p:custDataLst>
          </p:nvPr>
        </p:nvSpPr>
        <p:spPr>
          <a:xfrm>
            <a:off x="1216025" y="2849880"/>
            <a:ext cx="9760585" cy="2298065"/>
          </a:xfrm>
          <a:prstGeom prst="rect">
            <a:avLst/>
          </a:prstGeom>
          <a:noFill/>
        </p:spPr>
        <p:txBody>
          <a:bodyPr wrap="square" rtlCol="0">
            <a:normAutofit/>
          </a:bodyPr>
          <a:p>
            <a:pPr marL="0" lvl="0" indent="0" algn="l">
              <a:lnSpc>
                <a:spcPct val="120000"/>
              </a:lnSpc>
              <a:spcBef>
                <a:spcPts val="0"/>
              </a:spcBef>
              <a:spcAft>
                <a:spcPts val="0"/>
              </a:spcAft>
              <a:buSzPct val="100000"/>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rPr>
              <a:t>在实施的过程中，及时地对环境和条件做出评价和估计，对自己的执行情况做出评价。现实生活中种种不确定因素的存在，要求学业规划的设计具有一定的弹性。通过自我评价、他人评价和组织评价的结果对学业规划进行反馈，可以便于及时反省和修正学业目标、变更实施措施与计划，所以应做到定期评估：每年、每学期、每月、每日进行检查、评估，进而分析原因和障碍，找出改进的方法和措施。</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7" name="任意多边形: 形状 6"/>
          <p:cNvSpPr/>
          <p:nvPr>
            <p:custDataLst>
              <p:tags r:id="rId3"/>
            </p:custDataLst>
          </p:nvPr>
        </p:nvSpPr>
        <p:spPr>
          <a:xfrm>
            <a:off x="-1" y="0"/>
            <a:ext cx="12192000" cy="987990"/>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4"/>
            </p:custDataLst>
          </p:nvPr>
        </p:nvSpPr>
        <p:spPr>
          <a:xfrm flipH="1" flipV="1">
            <a:off x="0" y="5906082"/>
            <a:ext cx="12192000" cy="951918"/>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5"/>
    </p:custDataLst>
  </p:cSld>
  <p:clrMapOvr>
    <a:masterClrMapping/>
  </p:clrMapOvr>
  <p:transition spd="slow" advClick="0" advTm="1000">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216025" y="1727200"/>
            <a:ext cx="9760585" cy="839470"/>
          </a:xfrm>
          <a:prstGeom prst="rect">
            <a:avLst/>
          </a:prstGeom>
          <a:noFill/>
        </p:spPr>
        <p:txBody>
          <a:bodyPr wrap="square" rtlCol="0" anchor="b">
            <a:normAutofit lnSpcReduction="10000"/>
          </a:bodyPr>
          <a:p>
            <a:pPr marL="0" indent="0" algn="ctr">
              <a:lnSpc>
                <a:spcPct val="120000"/>
              </a:lnSpc>
              <a:spcBef>
                <a:spcPts val="0"/>
              </a:spcBef>
              <a:spcAft>
                <a:spcPts val="0"/>
              </a:spcAft>
              <a:buSzPct val="100000"/>
            </a:pPr>
            <a:r>
              <a:rPr lang="zh-CN" altLang="en-US" sz="4400" b="1" spc="300">
                <a:solidFill>
                  <a:srgbClr val="7EA9B2"/>
                </a:solidFill>
                <a:latin typeface="Arial" panose="020B0604020202020204" pitchFamily="34" charset="0"/>
                <a:ea typeface="微软雅黑" panose="020B0503020204020204" charset="-122"/>
              </a:rPr>
              <a:t>（七）激励与惩罚</a:t>
            </a:r>
            <a:endParaRPr lang="zh-CN" altLang="en-US" sz="4400" b="1" spc="300">
              <a:solidFill>
                <a:srgbClr val="7EA9B2"/>
              </a:solidFill>
              <a:latin typeface="Arial" panose="020B0604020202020204" pitchFamily="34" charset="0"/>
              <a:ea typeface="微软雅黑" panose="020B0503020204020204" charset="-122"/>
            </a:endParaRPr>
          </a:p>
        </p:txBody>
      </p:sp>
      <p:sp>
        <p:nvSpPr>
          <p:cNvPr id="9" name="文本框 8"/>
          <p:cNvSpPr txBox="1"/>
          <p:nvPr>
            <p:custDataLst>
              <p:tags r:id="rId2"/>
            </p:custDataLst>
          </p:nvPr>
        </p:nvSpPr>
        <p:spPr>
          <a:xfrm>
            <a:off x="1216025" y="2849880"/>
            <a:ext cx="9760585" cy="2676525"/>
          </a:xfrm>
          <a:prstGeom prst="rect">
            <a:avLst/>
          </a:prstGeom>
          <a:noFill/>
        </p:spPr>
        <p:txBody>
          <a:bodyPr wrap="square" rtlCol="0">
            <a:spAutoFit/>
          </a:bodyPr>
          <a:p>
            <a:pPr marL="0" lvl="0" indent="0" algn="l">
              <a:lnSpc>
                <a:spcPct val="120000"/>
              </a:lnSpc>
              <a:spcBef>
                <a:spcPts val="0"/>
              </a:spcBef>
              <a:spcAft>
                <a:spcPts val="0"/>
              </a:spcAft>
              <a:buSzPct val="100000"/>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rPr>
              <a:t>激励措施能将人的潜能和积极性激发出来，惩罚可以防止惰性的产生。所以，一</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endParaRPr>
          </a:p>
          <a:p>
            <a:pPr marL="0" lvl="0" indent="0" algn="l">
              <a:lnSpc>
                <a:spcPct val="120000"/>
              </a:lnSpc>
              <a:spcBef>
                <a:spcPts val="0"/>
              </a:spcBef>
              <a:spcAft>
                <a:spcPts val="0"/>
              </a:spcAft>
              <a:buSzPct val="100000"/>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rPr>
              <a:t>定要制订出完成阶段目标后对自己的奖励和未完成阶段目标时对自己的惩罚措施。学生可以将自己的学业规划告诉老师、家长，让他们来引导自己，激发自己的兴趣，也可以联系自己的同学，在某些与自己相同的短期规划方面，两人进行比拼，这也可以激发自己的兴趣和爱好。大学生学业规划的确立是一个有弹性的、动态的过程，在这一动态的规划过程中大学生实现自己对学业的规划和完成，从而逐步地实现自我、成就自我。</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7" name="任意多边形: 形状 6"/>
          <p:cNvSpPr/>
          <p:nvPr>
            <p:custDataLst>
              <p:tags r:id="rId3"/>
            </p:custDataLst>
          </p:nvPr>
        </p:nvSpPr>
        <p:spPr>
          <a:xfrm>
            <a:off x="-1" y="0"/>
            <a:ext cx="12192000" cy="987990"/>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4"/>
            </p:custDataLst>
          </p:nvPr>
        </p:nvSpPr>
        <p:spPr>
          <a:xfrm flipH="1" flipV="1">
            <a:off x="0" y="5906082"/>
            <a:ext cx="12192000" cy="951918"/>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5"/>
    </p:custDataLst>
  </p:cSld>
  <p:clrMapOvr>
    <a:masterClrMapping/>
  </p:clrMapOvr>
  <p:transition spd="slow" advClick="0" advTm="1000">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文本框 48"/>
          <p:cNvSpPr txBox="1"/>
          <p:nvPr>
            <p:custDataLst>
              <p:tags r:id="rId1"/>
            </p:custDataLst>
          </p:nvPr>
        </p:nvSpPr>
        <p:spPr>
          <a:xfrm>
            <a:off x="572770" y="734695"/>
            <a:ext cx="6210300" cy="755650"/>
          </a:xfrm>
          <a:prstGeom prst="rect">
            <a:avLst/>
          </a:prstGeom>
          <a:noFill/>
        </p:spPr>
        <p:txBody>
          <a:bodyPr wrap="square" rtlCol="0">
            <a:spAutoFit/>
          </a:bodyPr>
          <a:p>
            <a:pPr marL="0" marR="0" lvl="0" indent="0" algn="l" defTabSz="914400" rtl="0" eaLnBrk="1" fontAlgn="auto" latinLnBrk="0" hangingPunct="1">
              <a:lnSpc>
                <a:spcPct val="120000"/>
              </a:lnSpc>
              <a:buClrTx/>
              <a:buSzTx/>
              <a:buFontTx/>
              <a:buNone/>
              <a:defRPr/>
            </a:pPr>
            <a:r>
              <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生活成长规划的实施策略</a:t>
            </a:r>
            <a:endPar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矩形 49"/>
          <p:cNvSpPr/>
          <p:nvPr>
            <p:custDataLst>
              <p:tags r:id="rId2"/>
            </p:custDataLst>
          </p:nvPr>
        </p:nvSpPr>
        <p:spPr>
          <a:xfrm>
            <a:off x="0" y="810528"/>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2" name="Freeform 30"/>
          <p:cNvSpPr/>
          <p:nvPr>
            <p:custDataLst>
              <p:tags r:id="rId3"/>
            </p:custDataLst>
          </p:nvPr>
        </p:nvSpPr>
        <p:spPr bwMode="auto">
          <a:xfrm>
            <a:off x="4930636" y="251097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Freeform 31"/>
          <p:cNvSpPr/>
          <p:nvPr>
            <p:custDataLst>
              <p:tags r:id="rId4"/>
            </p:custDataLst>
          </p:nvPr>
        </p:nvSpPr>
        <p:spPr bwMode="auto">
          <a:xfrm>
            <a:off x="8149079" y="251097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Freeform 34"/>
          <p:cNvSpPr/>
          <p:nvPr>
            <p:custDataLst>
              <p:tags r:id="rId5"/>
            </p:custDataLst>
          </p:nvPr>
        </p:nvSpPr>
        <p:spPr bwMode="auto">
          <a:xfrm>
            <a:off x="1711797" y="251097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0" name="任意多边形: 形状 29"/>
          <p:cNvSpPr/>
          <p:nvPr>
            <p:custDataLst>
              <p:tags r:id="rId6"/>
            </p:custDataLst>
          </p:nvPr>
        </p:nvSpPr>
        <p:spPr bwMode="auto">
          <a:xfrm>
            <a:off x="0" y="2510976"/>
            <a:ext cx="1856784" cy="981942"/>
          </a:xfrm>
          <a:custGeom>
            <a:avLst/>
            <a:gdLst>
              <a:gd name="connsiteX0" fmla="*/ 0 w 1856784"/>
              <a:gd name="connsiteY0" fmla="*/ 0 h 981942"/>
              <a:gd name="connsiteX1" fmla="*/ 6487 w 1856784"/>
              <a:gd name="connsiteY1" fmla="*/ 0 h 981942"/>
              <a:gd name="connsiteX2" fmla="*/ 1752449 w 1856784"/>
              <a:gd name="connsiteY2" fmla="*/ 0 h 981942"/>
              <a:gd name="connsiteX3" fmla="*/ 1843176 w 1856784"/>
              <a:gd name="connsiteY3" fmla="*/ 50006 h 981942"/>
              <a:gd name="connsiteX4" fmla="*/ 1843176 w 1856784"/>
              <a:gd name="connsiteY4" fmla="*/ 154565 h 981942"/>
              <a:gd name="connsiteX5" fmla="*/ 1425834 w 1856784"/>
              <a:gd name="connsiteY5" fmla="*/ 927390 h 981942"/>
              <a:gd name="connsiteX6" fmla="*/ 1335107 w 1856784"/>
              <a:gd name="connsiteY6" fmla="*/ 981942 h 981942"/>
              <a:gd name="connsiteX7" fmla="*/ 77226 w 1856784"/>
              <a:gd name="connsiteY7" fmla="*/ 981942 h 981942"/>
              <a:gd name="connsiteX8" fmla="*/ 0 w 1856784"/>
              <a:gd name="connsiteY8" fmla="*/ 981942 h 98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6784" h="981942">
                <a:moveTo>
                  <a:pt x="0" y="0"/>
                </a:moveTo>
                <a:lnTo>
                  <a:pt x="6487" y="0"/>
                </a:lnTo>
                <a:cubicBezTo>
                  <a:pt x="127398" y="0"/>
                  <a:pt x="514315" y="0"/>
                  <a:pt x="1752449" y="0"/>
                </a:cubicBezTo>
                <a:cubicBezTo>
                  <a:pt x="1788740" y="0"/>
                  <a:pt x="1825030" y="22730"/>
                  <a:pt x="1843176" y="50006"/>
                </a:cubicBezTo>
                <a:cubicBezTo>
                  <a:pt x="1861321" y="81829"/>
                  <a:pt x="1861321" y="122743"/>
                  <a:pt x="1843176" y="154565"/>
                </a:cubicBezTo>
                <a:cubicBezTo>
                  <a:pt x="1843176" y="154565"/>
                  <a:pt x="1843176" y="154565"/>
                  <a:pt x="1425834" y="927390"/>
                </a:cubicBezTo>
                <a:cubicBezTo>
                  <a:pt x="1407688" y="963758"/>
                  <a:pt x="1375934" y="981942"/>
                  <a:pt x="1335107" y="981942"/>
                </a:cubicBezTo>
                <a:cubicBezTo>
                  <a:pt x="1335107" y="981942"/>
                  <a:pt x="1335107" y="981942"/>
                  <a:pt x="77226" y="981942"/>
                </a:cubicBezTo>
                <a:lnTo>
                  <a:pt x="0" y="981942"/>
                </a:ln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任意多边形: 形状 30"/>
          <p:cNvSpPr/>
          <p:nvPr>
            <p:custDataLst>
              <p:tags r:id="rId7"/>
            </p:custDataLst>
          </p:nvPr>
        </p:nvSpPr>
        <p:spPr bwMode="auto">
          <a:xfrm rot="10800000">
            <a:off x="10335215" y="4818088"/>
            <a:ext cx="1856785" cy="981943"/>
          </a:xfrm>
          <a:custGeom>
            <a:avLst/>
            <a:gdLst>
              <a:gd name="connsiteX0" fmla="*/ 1335108 w 1856785"/>
              <a:gd name="connsiteY0" fmla="*/ 981943 h 981943"/>
              <a:gd name="connsiteX1" fmla="*/ 77226 w 1856785"/>
              <a:gd name="connsiteY1" fmla="*/ 981943 h 981943"/>
              <a:gd name="connsiteX2" fmla="*/ 0 w 1856785"/>
              <a:gd name="connsiteY2" fmla="*/ 981943 h 981943"/>
              <a:gd name="connsiteX3" fmla="*/ 0 w 1856785"/>
              <a:gd name="connsiteY3" fmla="*/ 0 h 981943"/>
              <a:gd name="connsiteX4" fmla="*/ 6487 w 1856785"/>
              <a:gd name="connsiteY4" fmla="*/ 0 h 981943"/>
              <a:gd name="connsiteX5" fmla="*/ 1752450 w 1856785"/>
              <a:gd name="connsiteY5" fmla="*/ 0 h 981943"/>
              <a:gd name="connsiteX6" fmla="*/ 1843177 w 1856785"/>
              <a:gd name="connsiteY6" fmla="*/ 50007 h 981943"/>
              <a:gd name="connsiteX7" fmla="*/ 1843177 w 1856785"/>
              <a:gd name="connsiteY7" fmla="*/ 154565 h 981943"/>
              <a:gd name="connsiteX8" fmla="*/ 1425834 w 1856785"/>
              <a:gd name="connsiteY8" fmla="*/ 927391 h 981943"/>
              <a:gd name="connsiteX9" fmla="*/ 1335108 w 1856785"/>
              <a:gd name="connsiteY9" fmla="*/ 981943 h 98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6785" h="981943">
                <a:moveTo>
                  <a:pt x="1335108" y="981943"/>
                </a:moveTo>
                <a:cubicBezTo>
                  <a:pt x="1335108" y="981943"/>
                  <a:pt x="1335108" y="981943"/>
                  <a:pt x="77226" y="981943"/>
                </a:cubicBezTo>
                <a:lnTo>
                  <a:pt x="0" y="981943"/>
                </a:lnTo>
                <a:lnTo>
                  <a:pt x="0" y="0"/>
                </a:lnTo>
                <a:lnTo>
                  <a:pt x="6487" y="0"/>
                </a:lnTo>
                <a:cubicBezTo>
                  <a:pt x="127398" y="0"/>
                  <a:pt x="514315" y="0"/>
                  <a:pt x="1752450" y="0"/>
                </a:cubicBezTo>
                <a:cubicBezTo>
                  <a:pt x="1788741" y="0"/>
                  <a:pt x="1825031" y="22730"/>
                  <a:pt x="1843177" y="50007"/>
                </a:cubicBezTo>
                <a:cubicBezTo>
                  <a:pt x="1861322" y="81829"/>
                  <a:pt x="1861322" y="122743"/>
                  <a:pt x="1843177" y="154565"/>
                </a:cubicBezTo>
                <a:cubicBezTo>
                  <a:pt x="1843177" y="154565"/>
                  <a:pt x="1843177" y="154565"/>
                  <a:pt x="1425834" y="927391"/>
                </a:cubicBezTo>
                <a:cubicBezTo>
                  <a:pt x="1407689" y="963759"/>
                  <a:pt x="1375935" y="981943"/>
                  <a:pt x="1335108" y="981943"/>
                </a:cubicBez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1" name="Freeform 30"/>
          <p:cNvSpPr/>
          <p:nvPr>
            <p:custDataLst>
              <p:tags r:id="rId8"/>
            </p:custDataLst>
          </p:nvPr>
        </p:nvSpPr>
        <p:spPr bwMode="auto">
          <a:xfrm>
            <a:off x="4367676" y="366448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Freeform 31"/>
          <p:cNvSpPr/>
          <p:nvPr>
            <p:custDataLst>
              <p:tags r:id="rId9"/>
            </p:custDataLst>
          </p:nvPr>
        </p:nvSpPr>
        <p:spPr bwMode="auto">
          <a:xfrm>
            <a:off x="7586118" y="366448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3" name="Freeform 34"/>
          <p:cNvSpPr/>
          <p:nvPr>
            <p:custDataLst>
              <p:tags r:id="rId10"/>
            </p:custDataLst>
          </p:nvPr>
        </p:nvSpPr>
        <p:spPr bwMode="auto">
          <a:xfrm>
            <a:off x="1148837" y="366448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17" name="组合 16"/>
          <p:cNvGrpSpPr/>
          <p:nvPr>
            <p:custDataLst>
              <p:tags r:id="rId11"/>
            </p:custDataLst>
          </p:nvPr>
        </p:nvGrpSpPr>
        <p:grpSpPr>
          <a:xfrm>
            <a:off x="11260521" y="955914"/>
            <a:ext cx="358986" cy="229892"/>
            <a:chOff x="11382102" y="604536"/>
            <a:chExt cx="420495" cy="269282"/>
          </a:xfrm>
        </p:grpSpPr>
        <p:sp>
          <p:nvSpPr>
            <p:cNvPr id="18" name="Line 16"/>
            <p:cNvSpPr>
              <a:spLocks noChangeShapeType="1"/>
            </p:cNvSpPr>
            <p:nvPr>
              <p:custDataLst>
                <p:tags r:id="rId12"/>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Line 17"/>
            <p:cNvSpPr>
              <a:spLocks noChangeShapeType="1"/>
            </p:cNvSpPr>
            <p:nvPr>
              <p:custDataLst>
                <p:tags r:id="rId13"/>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Line 18"/>
            <p:cNvSpPr>
              <a:spLocks noChangeShapeType="1"/>
            </p:cNvSpPr>
            <p:nvPr>
              <p:custDataLst>
                <p:tags r:id="rId14"/>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 name="文本框 2"/>
          <p:cNvSpPr txBox="1"/>
          <p:nvPr>
            <p:custDataLst>
              <p:tags r:id="rId15"/>
            </p:custDataLst>
          </p:nvPr>
        </p:nvSpPr>
        <p:spPr>
          <a:xfrm>
            <a:off x="2102485" y="2678430"/>
            <a:ext cx="2556510" cy="6477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（一）发展成熟的自我意识</a:t>
            </a:r>
            <a:endPar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custDataLst>
              <p:tags r:id="rId16"/>
            </p:custDataLst>
          </p:nvPr>
        </p:nvSpPr>
        <p:spPr>
          <a:xfrm>
            <a:off x="5348605" y="2678430"/>
            <a:ext cx="2556510" cy="6477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（二）树立正确的人生观、价值观</a:t>
            </a:r>
            <a:endPar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17"/>
            </p:custDataLst>
          </p:nvPr>
        </p:nvSpPr>
        <p:spPr>
          <a:xfrm>
            <a:off x="8561705" y="2690495"/>
            <a:ext cx="2556510" cy="6477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（三）学会适应环境，独立面对生活</a:t>
            </a:r>
            <a:endPar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18"/>
            </p:custDataLst>
          </p:nvPr>
        </p:nvSpPr>
        <p:spPr>
          <a:xfrm>
            <a:off x="8002905" y="3834765"/>
            <a:ext cx="2556510" cy="653415"/>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（六）保持心理健康</a:t>
            </a:r>
            <a:endPar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9"/>
            </p:custDataLst>
          </p:nvPr>
        </p:nvSpPr>
        <p:spPr>
          <a:xfrm>
            <a:off x="4785360" y="3834765"/>
            <a:ext cx="2556510" cy="653415"/>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（五）建立良好的人际关系</a:t>
            </a:r>
            <a:endPar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20"/>
            </p:custDataLst>
          </p:nvPr>
        </p:nvSpPr>
        <p:spPr>
          <a:xfrm>
            <a:off x="1597660" y="3839845"/>
            <a:ext cx="2556510" cy="6477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（四）培养兴趣爱好</a:t>
            </a:r>
            <a:endPar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9" name="Freeform 31"/>
          <p:cNvSpPr/>
          <p:nvPr>
            <p:custDataLst>
              <p:tags r:id="rId21"/>
            </p:custDataLst>
          </p:nvPr>
        </p:nvSpPr>
        <p:spPr bwMode="auto">
          <a:xfrm rot="10800000">
            <a:off x="652723"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文本框 31"/>
          <p:cNvSpPr txBox="1"/>
          <p:nvPr>
            <p:custDataLst>
              <p:tags r:id="rId22"/>
            </p:custDataLst>
          </p:nvPr>
        </p:nvSpPr>
        <p:spPr>
          <a:xfrm>
            <a:off x="1034415" y="4986020"/>
            <a:ext cx="2556510" cy="6477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（七）锻炼意志力、培养综合能力</a:t>
            </a:r>
            <a:endParaRPr kumimoji="0" lang="zh-CN" altLang="en-US"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椭圆 10"/>
          <p:cNvSpPr/>
          <p:nvPr>
            <p:custDataLst>
              <p:tags r:id="rId1"/>
            </p:custDataLst>
          </p:nvPr>
        </p:nvSpPr>
        <p:spPr>
          <a:xfrm>
            <a:off x="5344995" y="4292267"/>
            <a:ext cx="2172009" cy="2172009"/>
          </a:xfrm>
          <a:prstGeom prst="ellipse">
            <a:avLst/>
          </a:prstGeom>
          <a:solidFill>
            <a:srgbClr val="5B9BD5">
              <a:lumMod val="20000"/>
              <a:lumOff val="80000"/>
              <a:alpha val="4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椭圆 6"/>
          <p:cNvSpPr/>
          <p:nvPr>
            <p:custDataLst>
              <p:tags r:id="rId2"/>
            </p:custDataLst>
          </p:nvPr>
        </p:nvSpPr>
        <p:spPr>
          <a:xfrm>
            <a:off x="5556739" y="339967"/>
            <a:ext cx="6178061" cy="6178061"/>
          </a:xfrm>
          <a:prstGeom prst="ellipse">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6" name="文本框 5"/>
          <p:cNvSpPr txBox="1"/>
          <p:nvPr>
            <p:custDataLst>
              <p:tags r:id="rId3"/>
            </p:custDataLst>
          </p:nvPr>
        </p:nvSpPr>
        <p:spPr>
          <a:xfrm>
            <a:off x="1160145" y="2282190"/>
            <a:ext cx="3978275" cy="2293620"/>
          </a:xfrm>
          <a:prstGeom prst="rect">
            <a:avLst/>
          </a:prstGeom>
          <a:noFill/>
        </p:spPr>
        <p:txBody>
          <a:bodyPr wrap="square" lIns="90170" tIns="46990" rIns="90170" bIns="46990" rtlCol="0" anchor="b">
            <a:normAutofit/>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生活方式的规划</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9" name="任意多边形: 形状 8"/>
          <p:cNvSpPr>
            <a:spLocks noChangeAspect="1"/>
          </p:cNvSpPr>
          <p:nvPr>
            <p:custDataLst>
              <p:tags r:id="rId4"/>
            </p:custDataLst>
          </p:nvPr>
        </p:nvSpPr>
        <p:spPr>
          <a:xfrm rot="10800000">
            <a:off x="4195445" y="1008380"/>
            <a:ext cx="479425" cy="73850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p>
        </p:txBody>
      </p:sp>
      <p:sp>
        <p:nvSpPr>
          <p:cNvPr id="10" name="任意多边形: 形状 9"/>
          <p:cNvSpPr>
            <a:spLocks noChangeAspect="1"/>
          </p:cNvSpPr>
          <p:nvPr>
            <p:custDataLst>
              <p:tags r:id="rId5"/>
            </p:custDataLst>
          </p:nvPr>
        </p:nvSpPr>
        <p:spPr>
          <a:xfrm rot="10800000">
            <a:off x="3566160" y="1008380"/>
            <a:ext cx="479425" cy="73850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p>
        </p:txBody>
      </p:sp>
      <p:sp>
        <p:nvSpPr>
          <p:cNvPr id="12" name="椭圆 11"/>
          <p:cNvSpPr/>
          <p:nvPr>
            <p:custDataLst>
              <p:tags r:id="rId6"/>
            </p:custDataLst>
          </p:nvPr>
        </p:nvSpPr>
        <p:spPr>
          <a:xfrm>
            <a:off x="261581" y="339967"/>
            <a:ext cx="1006060" cy="1006060"/>
          </a:xfrm>
          <a:prstGeom prst="ellipse">
            <a:avLst/>
          </a:prstGeom>
          <a:solidFill>
            <a:srgbClr val="5B9BD5">
              <a:lumMod val="20000"/>
              <a:lumOff val="80000"/>
              <a:alpha val="45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13" name="椭圆 12"/>
          <p:cNvSpPr/>
          <p:nvPr>
            <p:custDataLst>
              <p:tags r:id="rId7"/>
            </p:custDataLst>
          </p:nvPr>
        </p:nvSpPr>
        <p:spPr>
          <a:xfrm>
            <a:off x="457200" y="6015450"/>
            <a:ext cx="502578" cy="502578"/>
          </a:xfrm>
          <a:prstGeom prst="ellipse">
            <a:avLst/>
          </a:prstGeom>
          <a:solidFill>
            <a:srgbClr val="5B9BD5">
              <a:lumMod val="40000"/>
              <a:lumOff val="60000"/>
              <a:alpha val="45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14" name="椭圆 13"/>
          <p:cNvSpPr/>
          <p:nvPr>
            <p:custDataLst>
              <p:tags r:id="rId8"/>
            </p:custDataLst>
          </p:nvPr>
        </p:nvSpPr>
        <p:spPr>
          <a:xfrm>
            <a:off x="898802" y="5845963"/>
            <a:ext cx="169487" cy="169487"/>
          </a:xfrm>
          <a:prstGeom prst="ellipse">
            <a:avLst/>
          </a:prstGeom>
          <a:solidFill>
            <a:srgbClr val="5B9BD5">
              <a:lumMod val="20000"/>
              <a:lumOff val="80000"/>
              <a:alpha val="45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 name="文本框 1"/>
          <p:cNvSpPr txBox="1"/>
          <p:nvPr/>
        </p:nvSpPr>
        <p:spPr>
          <a:xfrm>
            <a:off x="6308090" y="1764665"/>
            <a:ext cx="4676140" cy="3328670"/>
          </a:xfrm>
          <a:prstGeom prst="rect">
            <a:avLst/>
          </a:prstGeom>
          <a:noFill/>
        </p:spPr>
        <p:txBody>
          <a:bodyPr wrap="square" rtlCol="0" anchor="t">
            <a:spAutoFit/>
          </a:bodyPr>
          <a:p>
            <a:pPr algn="just">
              <a:lnSpc>
                <a:spcPct val="130000"/>
              </a:lnSpc>
              <a:spcBef>
                <a:spcPts val="0"/>
              </a:spcBef>
              <a:spcAft>
                <a:spcPts val="0"/>
              </a:spcAft>
            </a:pPr>
            <a:r>
              <a:rPr lang="zh-CN" altLang="en-US">
                <a:latin typeface="微软雅黑" panose="020B0503020204020204" charset="-122"/>
                <a:ea typeface="微软雅黑" panose="020B0503020204020204" charset="-122"/>
              </a:rPr>
              <a:t>生活方式是一个有着丰富内涵的范畴，是在一定的社会形态中，人们的物质生活和精神文化生活的方式和行为习惯的总和。它作为一种客观存在，制约着社会的文化和意识形态的发展以及个人情趣、爱好、价值取向等。随着社会主义精神文明建设的深入进行，人们的生活方式和精神状态正在迅速发生着变化。大学生群体作为时代文化的引领者，他们生活方式的变化反映着时代精神的变革。</a:t>
            </a:r>
            <a:endParaRPr lang="zh-CN" altLang="en-US">
              <a:latin typeface="微软雅黑" panose="020B0503020204020204" charset="-122"/>
              <a:ea typeface="微软雅黑" panose="020B0503020204020204" charset="-122"/>
            </a:endParaRPr>
          </a:p>
        </p:txBody>
      </p:sp>
    </p:spTree>
    <p:custDataLst>
      <p:tags r:id="rId9"/>
    </p:custDataLst>
  </p:cSld>
  <p:clrMapOvr>
    <a:masterClrMapping/>
  </p:clrMapOvr>
  <p:transition spd="slow" advClick="0" advTm="1000">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649514" y="827623"/>
            <a:ext cx="6462484" cy="1091208"/>
          </a:xfrm>
          <a:prstGeom prst="rect">
            <a:avLst/>
          </a:prstGeom>
          <a:noFill/>
        </p:spPr>
        <p:txBody>
          <a:bodyPr wrap="square" rtlCol="0" anchor="ctr" anchorCtr="0">
            <a:normAutofit/>
          </a:bodyPr>
          <a:p>
            <a:pPr marL="0" marR="0" lvl="0" indent="0" algn="l" defTabSz="914400" rtl="0" eaLnBrk="1" fontAlgn="auto" latinLnBrk="0" hangingPunct="1">
              <a:lnSpc>
                <a:spcPct val="120000"/>
              </a:lnSpc>
              <a:buClrTx/>
              <a:buSzTx/>
              <a:buFontTx/>
              <a:buNone/>
              <a:defRPr/>
            </a:pPr>
            <a:r>
              <a:rPr kumimoji="0" lang="zh-CN" altLang="en-US" sz="28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职业生涯规划实施策略</a:t>
            </a:r>
            <a:endParaRPr kumimoji="0" lang="zh-CN" altLang="en-US" sz="28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8" name="Freeform 17"/>
          <p:cNvSpPr/>
          <p:nvPr>
            <p:custDataLst>
              <p:tags r:id="rId2"/>
            </p:custDataLst>
          </p:nvPr>
        </p:nvSpPr>
        <p:spPr>
          <a:xfrm>
            <a:off x="9999213" y="773063"/>
            <a:ext cx="1253683" cy="185935"/>
          </a:xfrm>
          <a:custGeom>
            <a:avLst/>
            <a:gdLst/>
            <a:ahLst/>
            <a:cxnLst/>
            <a:rect l="l" t="t" r="r" b="b"/>
            <a:pathLst>
              <a:path w="1761487" h="261248">
                <a:moveTo>
                  <a:pt x="1637853" y="0"/>
                </a:moveTo>
                <a:lnTo>
                  <a:pt x="1761487" y="130905"/>
                </a:lnTo>
                <a:lnTo>
                  <a:pt x="1637853" y="261248"/>
                </a:lnTo>
                <a:lnTo>
                  <a:pt x="1600200" y="221920"/>
                </a:lnTo>
                <a:lnTo>
                  <a:pt x="1687306" y="130905"/>
                </a:lnTo>
                <a:lnTo>
                  <a:pt x="1600200" y="38767"/>
                </a:lnTo>
                <a:close/>
                <a:moveTo>
                  <a:pt x="1371153" y="0"/>
                </a:moveTo>
                <a:lnTo>
                  <a:pt x="1494787" y="130905"/>
                </a:lnTo>
                <a:lnTo>
                  <a:pt x="1371153" y="261248"/>
                </a:lnTo>
                <a:lnTo>
                  <a:pt x="1333500" y="221920"/>
                </a:lnTo>
                <a:lnTo>
                  <a:pt x="1420606" y="130905"/>
                </a:lnTo>
                <a:lnTo>
                  <a:pt x="1333500" y="38767"/>
                </a:lnTo>
                <a:close/>
                <a:moveTo>
                  <a:pt x="1104453" y="0"/>
                </a:moveTo>
                <a:lnTo>
                  <a:pt x="1228087" y="130905"/>
                </a:lnTo>
                <a:lnTo>
                  <a:pt x="1104453" y="261248"/>
                </a:lnTo>
                <a:lnTo>
                  <a:pt x="1066800" y="221920"/>
                </a:lnTo>
                <a:lnTo>
                  <a:pt x="1153907" y="130905"/>
                </a:lnTo>
                <a:lnTo>
                  <a:pt x="1066800" y="38767"/>
                </a:lnTo>
                <a:close/>
                <a:moveTo>
                  <a:pt x="837753" y="0"/>
                </a:moveTo>
                <a:lnTo>
                  <a:pt x="961387" y="130905"/>
                </a:lnTo>
                <a:lnTo>
                  <a:pt x="837753" y="261248"/>
                </a:lnTo>
                <a:lnTo>
                  <a:pt x="800100" y="221920"/>
                </a:lnTo>
                <a:lnTo>
                  <a:pt x="887206" y="130905"/>
                </a:lnTo>
                <a:lnTo>
                  <a:pt x="800100" y="38767"/>
                </a:lnTo>
                <a:close/>
                <a:moveTo>
                  <a:pt x="571053" y="0"/>
                </a:moveTo>
                <a:lnTo>
                  <a:pt x="694687" y="130905"/>
                </a:lnTo>
                <a:lnTo>
                  <a:pt x="571053" y="261248"/>
                </a:lnTo>
                <a:lnTo>
                  <a:pt x="533400" y="221920"/>
                </a:lnTo>
                <a:lnTo>
                  <a:pt x="620506" y="130905"/>
                </a:lnTo>
                <a:lnTo>
                  <a:pt x="533400" y="38767"/>
                </a:lnTo>
                <a:close/>
                <a:moveTo>
                  <a:pt x="304352" y="0"/>
                </a:moveTo>
                <a:lnTo>
                  <a:pt x="427987" y="130905"/>
                </a:lnTo>
                <a:lnTo>
                  <a:pt x="304352" y="261248"/>
                </a:lnTo>
                <a:lnTo>
                  <a:pt x="266700" y="221920"/>
                </a:lnTo>
                <a:lnTo>
                  <a:pt x="353806" y="130905"/>
                </a:lnTo>
                <a:lnTo>
                  <a:pt x="266700" y="38767"/>
                </a:lnTo>
                <a:close/>
                <a:moveTo>
                  <a:pt x="37652" y="0"/>
                </a:moveTo>
                <a:lnTo>
                  <a:pt x="161287" y="130905"/>
                </a:lnTo>
                <a:lnTo>
                  <a:pt x="37652" y="261248"/>
                </a:lnTo>
                <a:lnTo>
                  <a:pt x="0" y="221920"/>
                </a:lnTo>
                <a:lnTo>
                  <a:pt x="87106" y="130905"/>
                </a:lnTo>
                <a:lnTo>
                  <a:pt x="0" y="38767"/>
                </a:lnTo>
                <a:close/>
              </a:path>
            </a:pathLst>
          </a:cu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40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 name="文本框 1"/>
          <p:cNvSpPr txBox="1"/>
          <p:nvPr>
            <p:custDataLst>
              <p:tags r:id="rId3"/>
            </p:custDataLst>
          </p:nvPr>
        </p:nvSpPr>
        <p:spPr>
          <a:xfrm>
            <a:off x="7404100" y="1180167"/>
            <a:ext cx="3978729" cy="755452"/>
          </a:xfrm>
          <a:prstGeom prst="rect">
            <a:avLst/>
          </a:prstGeom>
          <a:noFill/>
        </p:spPr>
        <p:txBody>
          <a:bodyPr wrap="square" rtlCol="0">
            <a:normAutofit/>
          </a:bodyPr>
          <a:p>
            <a:pPr marL="0" marR="0" lvl="0" indent="0" algn="r" defTabSz="914400" rtl="0" eaLnBrk="1" fontAlgn="auto" latinLnBrk="0" hangingPunct="1">
              <a:lnSpc>
                <a:spcPct val="120000"/>
              </a:lnSpc>
              <a:buClrTx/>
              <a:buSzTx/>
              <a:buFontTx/>
              <a:buNone/>
              <a:defRPr/>
            </a:pPr>
            <a:r>
              <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你如何制定职业生涯的短期目标、中期目标、长期目标和人生目标？</a:t>
            </a:r>
            <a:endPar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r" defTabSz="914400" rtl="0" eaLnBrk="1" fontAlgn="auto" latinLnBrk="0" hangingPunct="1">
              <a:lnSpc>
                <a:spcPct val="120000"/>
              </a:lnSpc>
              <a:buClrTx/>
              <a:buSzTx/>
              <a:buFontTx/>
              <a:buNone/>
              <a:defRPr/>
            </a:pPr>
            <a:r>
              <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你应该怎样来实施你的职业生涯规划？</a:t>
            </a:r>
            <a:endPar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 name="矩形 2"/>
          <p:cNvSpPr/>
          <p:nvPr>
            <p:custDataLst>
              <p:tags r:id="rId4"/>
            </p:custDataLst>
          </p:nvPr>
        </p:nvSpPr>
        <p:spPr>
          <a:xfrm>
            <a:off x="0" y="2442524"/>
            <a:ext cx="9782629" cy="809686"/>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9" name="Rectangle 10"/>
          <p:cNvSpPr/>
          <p:nvPr>
            <p:custDataLst>
              <p:tags r:id="rId5"/>
            </p:custDataLst>
          </p:nvPr>
        </p:nvSpPr>
        <p:spPr>
          <a:xfrm>
            <a:off x="9560119" y="2442524"/>
            <a:ext cx="2634421" cy="809686"/>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0" name="Isosceles Triangle 11"/>
          <p:cNvSpPr/>
          <p:nvPr>
            <p:custDataLst>
              <p:tags r:id="rId6"/>
            </p:custDataLst>
          </p:nvPr>
        </p:nvSpPr>
        <p:spPr>
          <a:xfrm rot="16200000">
            <a:off x="9048589" y="2705631"/>
            <a:ext cx="739588" cy="283473"/>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7"/>
            </p:custDataLst>
          </p:nvPr>
        </p:nvSpPr>
        <p:spPr>
          <a:xfrm>
            <a:off x="9926643" y="2482125"/>
            <a:ext cx="1901371" cy="730484"/>
          </a:xfrm>
          <a:prstGeom prst="rect">
            <a:avLst/>
          </a:prstGeom>
          <a:noFill/>
        </p:spPr>
        <p:txBody>
          <a:bodyPr wrap="square" rtlCol="0" anchor="ctr" anchorCtr="1">
            <a:normAutofit fontScale="90000"/>
          </a:bodyPr>
          <a:p>
            <a:pPr marL="0" marR="0" lvl="0" algn="ctr" defTabSz="914400" rtl="0" eaLnBrk="1" fontAlgn="auto" latinLnBrk="0" hangingPunct="1">
              <a:lnSpc>
                <a:spcPct val="120000"/>
              </a:lnSpc>
              <a:buClrTx/>
              <a:buSzTx/>
              <a:buFontTx/>
              <a:buNone/>
              <a:defRPr/>
            </a:pPr>
            <a:r>
              <a:rPr lang="zh-CN" altLang="en-US" b="1" spc="300" noProof="0">
                <a:ln>
                  <a:noFill/>
                </a:ln>
                <a:solidFill>
                  <a:sysClr val="window" lastClr="FFFFFF"/>
                </a:solidFill>
                <a:effectLst/>
                <a:uLnTx/>
                <a:uFillTx/>
                <a:latin typeface="Arial" panose="020B0604020202020204" pitchFamily="34" charset="0"/>
                <a:ea typeface="微软雅黑" panose="020B0503020204020204" charset="-122"/>
                <a:sym typeface="+mn-ea"/>
              </a:rPr>
              <a:t>（一）设立职业生涯规划目标</a:t>
            </a:r>
            <a:endParaRPr lang="zh-CN" altLang="en-US" b="1" spc="300" noProof="0">
              <a:ln>
                <a:noFill/>
              </a:ln>
              <a:solidFill>
                <a:sysClr val="window" lastClr="FFFFFF"/>
              </a:solidFill>
              <a:effectLst/>
              <a:uLnTx/>
              <a:uFillTx/>
              <a:latin typeface="Arial" panose="020B0604020202020204" pitchFamily="34" charset="0"/>
              <a:ea typeface="微软雅黑" panose="020B0503020204020204" charset="-122"/>
              <a:sym typeface="+mn-ea"/>
            </a:endParaRPr>
          </a:p>
        </p:txBody>
      </p:sp>
      <p:sp>
        <p:nvSpPr>
          <p:cNvPr id="7" name="文本框 6"/>
          <p:cNvSpPr txBox="1"/>
          <p:nvPr>
            <p:custDataLst>
              <p:tags r:id="rId8"/>
            </p:custDataLst>
          </p:nvPr>
        </p:nvSpPr>
        <p:spPr>
          <a:xfrm>
            <a:off x="787400" y="2525078"/>
            <a:ext cx="7663815" cy="645160"/>
          </a:xfrm>
          <a:prstGeom prst="rect">
            <a:avLst/>
          </a:prstGeom>
          <a:noFill/>
        </p:spPr>
        <p:txBody>
          <a:bodyPr wrap="square" rtlCol="0" anchor="ctr">
            <a:spAutoFit/>
          </a:bodyPr>
          <a:p>
            <a:pPr marL="0" marR="0" lvl="0" algn="l" defTabSz="914400" rtl="0" fontAlgn="auto">
              <a:lnSpc>
                <a:spcPct val="120000"/>
              </a:lnSpc>
              <a:buClrTx/>
              <a:buSzTx/>
              <a:buFontTx/>
              <a:buNone/>
              <a:defRPr/>
            </a:pPr>
            <a:r>
              <a:rPr lang="zh-CN" altLang="en-US" sz="1200" spc="15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mn-ea"/>
              </a:rPr>
              <a:t>生涯目标的设定，是职业生涯规划的核心。生涯目标的设定，是继职业选择、生涯路线选择后，人生目标的抉择。所以，在制定生涯规划时，首先要确立志向，这是制定职业生涯规划的关键，也是生涯规划最重要的一点。职业生涯目标分为短期目标、中期目标、长期目标和人生目标。</a:t>
            </a:r>
            <a:endPar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mn-ea"/>
            </a:endParaRPr>
          </a:p>
        </p:txBody>
      </p:sp>
      <p:sp>
        <p:nvSpPr>
          <p:cNvPr id="48" name="矩形 47"/>
          <p:cNvSpPr/>
          <p:nvPr>
            <p:custDataLst>
              <p:tags r:id="rId9"/>
            </p:custDataLst>
          </p:nvPr>
        </p:nvSpPr>
        <p:spPr>
          <a:xfrm>
            <a:off x="0" y="3270312"/>
            <a:ext cx="9782629" cy="809686"/>
          </a:xfrm>
          <a:prstGeom prst="rect">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4" name="Rectangle 9"/>
          <p:cNvSpPr/>
          <p:nvPr>
            <p:custDataLst>
              <p:tags r:id="rId10"/>
            </p:custDataLst>
          </p:nvPr>
        </p:nvSpPr>
        <p:spPr>
          <a:xfrm>
            <a:off x="9560119" y="3270312"/>
            <a:ext cx="2634421" cy="809686"/>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6" name="Isosceles Triangle 12"/>
          <p:cNvSpPr/>
          <p:nvPr>
            <p:custDataLst>
              <p:tags r:id="rId11"/>
            </p:custDataLst>
          </p:nvPr>
        </p:nvSpPr>
        <p:spPr>
          <a:xfrm rot="16200000">
            <a:off x="9048589" y="3533419"/>
            <a:ext cx="739588" cy="283473"/>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12"/>
            </p:custDataLst>
          </p:nvPr>
        </p:nvSpPr>
        <p:spPr>
          <a:xfrm>
            <a:off x="9926643" y="3307116"/>
            <a:ext cx="1901371" cy="736078"/>
          </a:xfrm>
          <a:prstGeom prst="rect">
            <a:avLst/>
          </a:prstGeom>
          <a:noFill/>
        </p:spPr>
        <p:txBody>
          <a:bodyPr wrap="square" rtlCol="0" anchor="ctr" anchorCtr="1">
            <a:normAutofit fontScale="90000"/>
          </a:bodyPr>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（二）确立职业成功的衡量标准</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文本框 51"/>
          <p:cNvSpPr txBox="1"/>
          <p:nvPr>
            <p:custDataLst>
              <p:tags r:id="rId13"/>
            </p:custDataLst>
          </p:nvPr>
        </p:nvSpPr>
        <p:spPr>
          <a:xfrm>
            <a:off x="787400" y="3408363"/>
            <a:ext cx="7663815" cy="533400"/>
          </a:xfrm>
          <a:prstGeom prst="rect">
            <a:avLst/>
          </a:prstGeom>
          <a:noFill/>
        </p:spPr>
        <p:txBody>
          <a:bodyPr wrap="square" rtlCol="0" anchor="ctr">
            <a:spAutoFit/>
          </a:bodyPr>
          <a:p>
            <a:pPr marL="0" marR="0" lvl="0" indent="0" algn="l" defTabSz="914400" rtl="0" eaLnBrk="1" fontAlgn="auto" latinLnBrk="0" hangingPunct="1">
              <a:lnSpc>
                <a:spcPct val="120000"/>
              </a:lnSpc>
              <a:buClrTx/>
              <a:buSzTx/>
              <a:buFontTx/>
              <a:buNone/>
              <a:defRPr/>
            </a:pPr>
            <a:r>
              <a:rPr lang="zh-CN" altLang="en-US" sz="1200" spc="15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mn-ea"/>
              </a:rPr>
              <a:t>职业生涯规划中的成功标准是规划者对自己职业生涯目标实现程度的认可描述，反映其本人的价值观。职业生涯成功是个人职业生涯追求目标的实现。</a:t>
            </a:r>
            <a:endPar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14"/>
            </p:custDataLst>
          </p:nvPr>
        </p:nvSpPr>
        <p:spPr>
          <a:xfrm>
            <a:off x="0" y="869913"/>
            <a:ext cx="101600" cy="1006628"/>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矩形 26"/>
          <p:cNvSpPr/>
          <p:nvPr>
            <p:custDataLst>
              <p:tags r:id="rId15"/>
            </p:custDataLst>
          </p:nvPr>
        </p:nvSpPr>
        <p:spPr>
          <a:xfrm>
            <a:off x="0" y="4098100"/>
            <a:ext cx="9782629" cy="809686"/>
          </a:xfrm>
          <a:prstGeom prst="rect">
            <a:avLst/>
          </a:prstGeom>
          <a:solidFill>
            <a:srgbClr val="1AA3AA">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0" name="Rectangle 10"/>
          <p:cNvSpPr/>
          <p:nvPr>
            <p:custDataLst>
              <p:tags r:id="rId16"/>
            </p:custDataLst>
          </p:nvPr>
        </p:nvSpPr>
        <p:spPr>
          <a:xfrm>
            <a:off x="9560119" y="4098100"/>
            <a:ext cx="2634421" cy="809686"/>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Isosceles Triangle 11"/>
          <p:cNvSpPr/>
          <p:nvPr>
            <p:custDataLst>
              <p:tags r:id="rId17"/>
            </p:custDataLst>
          </p:nvPr>
        </p:nvSpPr>
        <p:spPr>
          <a:xfrm rot="16200000">
            <a:off x="9048589" y="4361207"/>
            <a:ext cx="739588" cy="283473"/>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3" name="文本框 32"/>
          <p:cNvSpPr txBox="1"/>
          <p:nvPr>
            <p:custDataLst>
              <p:tags r:id="rId18"/>
            </p:custDataLst>
          </p:nvPr>
        </p:nvSpPr>
        <p:spPr>
          <a:xfrm>
            <a:off x="9926643" y="4137701"/>
            <a:ext cx="1901371" cy="730484"/>
          </a:xfrm>
          <a:prstGeom prst="rect">
            <a:avLst/>
          </a:prstGeom>
          <a:noFill/>
        </p:spPr>
        <p:txBody>
          <a:bodyPr wrap="square" rtlCol="0" anchor="ctr" anchorCtr="1">
            <a:normAutofit lnSpcReduction="10000"/>
          </a:bodyPr>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（三）</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职业的选择</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19"/>
            </p:custDataLst>
          </p:nvPr>
        </p:nvSpPr>
        <p:spPr>
          <a:xfrm>
            <a:off x="787400" y="4125595"/>
            <a:ext cx="7664450" cy="755015"/>
          </a:xfrm>
          <a:prstGeom prst="rect">
            <a:avLst/>
          </a:prstGeom>
          <a:noFill/>
        </p:spPr>
        <p:txBody>
          <a:bodyPr wrap="square" rtlCol="0" anchor="ctr">
            <a:spAutoFit/>
          </a:bodyPr>
          <a:p>
            <a:pPr marL="0" marR="0" lvl="0" algn="l" defTabSz="914400" rtl="0" eaLnBrk="1" fontAlgn="auto" latinLnBrk="0" hangingPunct="1">
              <a:lnSpc>
                <a:spcPct val="120000"/>
              </a:lnSpc>
              <a:buClrTx/>
              <a:buSzTx/>
              <a:buFontTx/>
              <a:buNone/>
              <a:defRPr/>
            </a:pPr>
            <a:r>
              <a:rPr lang="zh-CN" altLang="en-US" sz="1200" spc="15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mn-ea"/>
              </a:rPr>
              <a:t>首先求职者对职业是否有深刻的认识，将决定一个人在职业目标的努力达成过程中能否长期坚定职业方向，能否始终如一的追求职业目标。同时要充分考虑到环境因素对自己的影响，分析自我、了解自我、分析环境、了解职业世界，使自己的性格、兴趣、特长与职业相吻合。</a:t>
            </a:r>
            <a:endPar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6" name="矩形 25"/>
          <p:cNvSpPr/>
          <p:nvPr>
            <p:custDataLst>
              <p:tags r:id="rId20"/>
            </p:custDataLst>
          </p:nvPr>
        </p:nvSpPr>
        <p:spPr>
          <a:xfrm>
            <a:off x="0" y="4925888"/>
            <a:ext cx="9782629" cy="809686"/>
          </a:xfrm>
          <a:prstGeom prst="rect">
            <a:avLst/>
          </a:pr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9" name="Rectangle 9"/>
          <p:cNvSpPr/>
          <p:nvPr>
            <p:custDataLst>
              <p:tags r:id="rId21"/>
            </p:custDataLst>
          </p:nvPr>
        </p:nvSpPr>
        <p:spPr>
          <a:xfrm>
            <a:off x="9560119" y="4925888"/>
            <a:ext cx="2634421" cy="809686"/>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Isosceles Triangle 12"/>
          <p:cNvSpPr/>
          <p:nvPr>
            <p:custDataLst>
              <p:tags r:id="rId22"/>
            </p:custDataLst>
          </p:nvPr>
        </p:nvSpPr>
        <p:spPr>
          <a:xfrm rot="16200000">
            <a:off x="9048589" y="5188995"/>
            <a:ext cx="739588" cy="283473"/>
          </a:xfrm>
          <a:prstGeom prst="triangl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1"/>
          <p:nvPr>
            <p:custDataLst>
              <p:tags r:id="rId23"/>
            </p:custDataLst>
          </p:nvPr>
        </p:nvSpPr>
        <p:spPr>
          <a:xfrm>
            <a:off x="9926643" y="4962692"/>
            <a:ext cx="1901371" cy="736078"/>
          </a:xfrm>
          <a:prstGeom prst="rect">
            <a:avLst/>
          </a:prstGeom>
          <a:noFill/>
        </p:spPr>
        <p:txBody>
          <a:bodyPr wrap="square" rtlCol="0" anchor="ctr" anchorCtr="1">
            <a:normAutofit lnSpcReduction="10000"/>
          </a:bodyPr>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（四）</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制订行动计划</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24"/>
            </p:custDataLst>
          </p:nvPr>
        </p:nvSpPr>
        <p:spPr>
          <a:xfrm>
            <a:off x="787400" y="5063808"/>
            <a:ext cx="7664450" cy="533400"/>
          </a:xfrm>
          <a:prstGeom prst="rect">
            <a:avLst/>
          </a:prstGeom>
          <a:noFill/>
        </p:spPr>
        <p:txBody>
          <a:bodyPr wrap="square" rtlCol="0" anchor="ctr">
            <a:spAutoFit/>
          </a:bodyPr>
          <a:p>
            <a:pPr marL="0" marR="0" lvl="0" algn="l" defTabSz="914400" rtl="0" eaLnBrk="1" fontAlgn="auto" latinLnBrk="0" hangingPunct="1">
              <a:lnSpc>
                <a:spcPct val="120000"/>
              </a:lnSpc>
              <a:buClrTx/>
              <a:buSzTx/>
              <a:buFontTx/>
              <a:buNone/>
              <a:defRPr/>
            </a:pPr>
            <a:r>
              <a:rPr lang="zh-CN" altLang="en-US" sz="1200" spc="15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mn-ea"/>
              </a:rPr>
              <a:t>在确定了生涯目标和成功标准后，行动便成了关键的环节。没有达成目标的行动，就不能达成目标，也就谈不上事业的成功。职业生涯行动计划就是努力的方向。</a:t>
            </a:r>
            <a:endPar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1" name="矩形 40"/>
          <p:cNvSpPr/>
          <p:nvPr>
            <p:custDataLst>
              <p:tags r:id="rId25"/>
            </p:custDataLst>
          </p:nvPr>
        </p:nvSpPr>
        <p:spPr>
          <a:xfrm>
            <a:off x="0" y="5753676"/>
            <a:ext cx="9782629" cy="809686"/>
          </a:xfrm>
          <a:prstGeom prst="rect">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Rectangle 10"/>
          <p:cNvSpPr/>
          <p:nvPr>
            <p:custDataLst>
              <p:tags r:id="rId26"/>
            </p:custDataLst>
          </p:nvPr>
        </p:nvSpPr>
        <p:spPr>
          <a:xfrm>
            <a:off x="9560119" y="5753676"/>
            <a:ext cx="2634421" cy="809686"/>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Isosceles Triangle 11"/>
          <p:cNvSpPr/>
          <p:nvPr>
            <p:custDataLst>
              <p:tags r:id="rId27"/>
            </p:custDataLst>
          </p:nvPr>
        </p:nvSpPr>
        <p:spPr>
          <a:xfrm rot="16200000">
            <a:off x="9048589" y="6016783"/>
            <a:ext cx="739588" cy="283473"/>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7" name="文本框 46"/>
          <p:cNvSpPr txBox="1"/>
          <p:nvPr>
            <p:custDataLst>
              <p:tags r:id="rId28"/>
            </p:custDataLst>
          </p:nvPr>
        </p:nvSpPr>
        <p:spPr>
          <a:xfrm>
            <a:off x="9926643" y="5793277"/>
            <a:ext cx="1901371" cy="730484"/>
          </a:xfrm>
          <a:prstGeom prst="rect">
            <a:avLst/>
          </a:prstGeom>
          <a:noFill/>
        </p:spPr>
        <p:txBody>
          <a:bodyPr wrap="square" rtlCol="0" anchor="ctr" anchorCtr="1">
            <a:normAutofit lnSpcReduction="10000"/>
          </a:bodyPr>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（五）</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执行计划</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1" name="文本框 50"/>
          <p:cNvSpPr txBox="1"/>
          <p:nvPr>
            <p:custDataLst>
              <p:tags r:id="rId29"/>
            </p:custDataLst>
          </p:nvPr>
        </p:nvSpPr>
        <p:spPr>
          <a:xfrm>
            <a:off x="787400" y="6002338"/>
            <a:ext cx="7664450" cy="312420"/>
          </a:xfrm>
          <a:prstGeom prst="rect">
            <a:avLst/>
          </a:prstGeom>
          <a:noFill/>
        </p:spPr>
        <p:txBody>
          <a:bodyPr wrap="square" rtlCol="0" anchor="ctr">
            <a:spAutoFit/>
          </a:bodyPr>
          <a:p>
            <a:pPr marL="0" marR="0" lvl="0" algn="l" defTabSz="914400" rtl="0" eaLnBrk="1" fontAlgn="auto" latinLnBrk="0" hangingPunct="1">
              <a:lnSpc>
                <a:spcPct val="120000"/>
              </a:lnSpc>
              <a:buClrTx/>
              <a:buSzTx/>
              <a:buFontTx/>
              <a:buNone/>
              <a:defRPr/>
            </a:pPr>
            <a:r>
              <a:rPr lang="zh-CN" altLang="en-US" sz="1200" spc="15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mn-ea"/>
              </a:rPr>
              <a:t>这里所指的行动，是指落实目标的具体措施，主要包括工作、训练、教育、轮岗等方面的措施。</a:t>
            </a:r>
            <a:endPar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3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28" name="椭圆 27"/>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34" name="椭圆 33"/>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35"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37"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8" name="文本框 37"/>
          <p:cNvSpPr txBox="1"/>
          <p:nvPr>
            <p:custDataLst>
              <p:tags r:id="rId6"/>
            </p:custDataLst>
          </p:nvPr>
        </p:nvSpPr>
        <p:spPr>
          <a:xfrm>
            <a:off x="459153" y="606559"/>
            <a:ext cx="11273695" cy="646331"/>
          </a:xfrm>
          <a:prstGeom prst="rect">
            <a:avLst/>
          </a:prstGeom>
          <a:noFill/>
        </p:spPr>
        <p:txBody>
          <a:bodyPr wrap="square" lIns="91440" tIns="45720" rIns="91440" bIns="45720" rtlCol="0">
            <a:normAutofit/>
          </a:bodyPr>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职业生涯规划实施常见的问题</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39" name="矩形 38"/>
          <p:cNvSpPr/>
          <p:nvPr>
            <p:custDataLst>
              <p:tags r:id="rId7"/>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6" name="矩形 35"/>
          <p:cNvSpPr/>
          <p:nvPr>
            <p:custDataLst>
              <p:tags r:id="rId8"/>
            </p:custDataLst>
          </p:nvPr>
        </p:nvSpPr>
        <p:spPr>
          <a:xfrm>
            <a:off x="958215" y="3997960"/>
            <a:ext cx="914400" cy="914400"/>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3</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9"/>
            </p:custDataLst>
          </p:nvPr>
        </p:nvSpPr>
        <p:spPr>
          <a:xfrm>
            <a:off x="7395210" y="3930650"/>
            <a:ext cx="3719830" cy="70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sp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a:lnSpc>
                <a:spcPct val="120000"/>
              </a:lnSpc>
            </a:pPr>
            <a:r>
              <a:rPr lang="zh-CN" altLang="en-US" sz="1800" b="1" spc="300">
                <a:latin typeface="Arial" panose="020B0604020202020204" pitchFamily="34" charset="0"/>
                <a:ea typeface="微软雅黑" panose="020B0503020204020204" charset="-122"/>
                <a:cs typeface="+mn-ea"/>
                <a:sym typeface="Arial" panose="020B0604020202020204" pitchFamily="34" charset="0"/>
              </a:rPr>
              <a:t>对职业生涯的几个不同阶段不明确</a:t>
            </a:r>
            <a:endParaRPr lang="zh-CN" altLang="en-US" sz="18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9" name="文本框 8"/>
          <p:cNvSpPr txBox="1"/>
          <p:nvPr>
            <p:custDataLst>
              <p:tags r:id="rId10"/>
            </p:custDataLst>
          </p:nvPr>
        </p:nvSpPr>
        <p:spPr>
          <a:xfrm>
            <a:off x="7395210" y="4698332"/>
            <a:ext cx="3719830" cy="1595755"/>
          </a:xfrm>
          <a:prstGeom prst="rect">
            <a:avLst/>
          </a:prstGeom>
        </p:spPr>
        <p:txBody>
          <a:bodyPr wrap="square" tIns="0">
            <a:spAutoFit/>
          </a:bodyPr>
          <a:lstStyle>
            <a:defPPr>
              <a:defRPr lang="zh-CN"/>
            </a:defPPr>
            <a:lvl1pPr>
              <a:defRPr>
                <a:solidFill>
                  <a:srgbClr val="E7E6E6">
                    <a:lumMod val="25000"/>
                  </a:srgbClr>
                </a:solidFill>
              </a:defRPr>
            </a:lvl1pPr>
          </a:lstStyle>
          <a:p>
            <a:pPr algn="just">
              <a:lnSpc>
                <a:spcPct val="120000"/>
              </a:lnSpc>
            </a:pPr>
            <a:r>
              <a:rPr lang="zh-CN" altLang="en-US" sz="10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一般来说，员工职业生涯可以分为四个发展阶段，</a:t>
            </a:r>
            <a:r>
              <a:rPr lang="zh-CN" altLang="en-US" sz="1200" b="1" spc="150">
                <a:solidFill>
                  <a:schemeClr val="accent6">
                    <a:lumMod val="75000"/>
                  </a:schemeClr>
                </a:solidFill>
                <a:latin typeface="Arial" panose="020B0604020202020204" pitchFamily="34" charset="0"/>
                <a:ea typeface="微软雅黑" panose="020B0503020204020204" charset="-122"/>
                <a:sym typeface="Arial" panose="020B0604020202020204" pitchFamily="34" charset="0"/>
              </a:rPr>
              <a:t>即职业预备期、职业初期、职业中期和职业后期</a:t>
            </a:r>
            <a:r>
              <a:rPr lang="zh-CN" altLang="en-US" sz="10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a:t>
            </a:r>
            <a:r>
              <a:rPr lang="zh-CN" altLang="en-US" sz="10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只有在明确了自己职业生涯的阶段及在每个阶段的不同任务和目标以后，才能避免失去对现有工作的兴趣，才能有的放矢地去有所作为。一个人的职业生涯贯穿一生，是一个漫长的过程，科学地将其划分为不同的阶段，明确每个阶段的特征和任务，做好规划，对更好地从事自己的职业、实现确立的人生目标而言非常重要。</a:t>
            </a:r>
            <a:endParaRPr lang="zh-CN" altLang="en-US" sz="10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11"/>
            </p:custDataLst>
          </p:nvPr>
        </p:nvSpPr>
        <p:spPr>
          <a:xfrm>
            <a:off x="6312535" y="4021455"/>
            <a:ext cx="914400" cy="914400"/>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defPPr>
              <a:defRPr lang="zh-CN"/>
            </a:defPPr>
            <a:lvl1pPr algn="ctr">
              <a:defRPr sz="4800">
                <a:solidFill>
                  <a:prstClr val="white"/>
                </a:solidFill>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nSpc>
                <a:spcPct val="120000"/>
              </a:lnSpc>
            </a:pP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4</a:t>
            </a: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12"/>
            </p:custDataLst>
          </p:nvPr>
        </p:nvSpPr>
        <p:spPr>
          <a:xfrm>
            <a:off x="2041525" y="3914458"/>
            <a:ext cx="3980180" cy="70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sp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a:lnSpc>
                <a:spcPct val="120000"/>
              </a:lnSpc>
            </a:pPr>
            <a:r>
              <a:rPr lang="zh-CN" altLang="en-US" sz="1800" b="1" spc="300">
                <a:latin typeface="Arial" panose="020B0604020202020204" pitchFamily="34" charset="0"/>
                <a:ea typeface="微软雅黑" panose="020B0503020204020204" charset="-122"/>
                <a:cs typeface="+mn-ea"/>
                <a:sym typeface="Arial" panose="020B0604020202020204" pitchFamily="34" charset="0"/>
              </a:rPr>
              <a:t>重视职业短期目标，忽视职业长期目标，急功近利，盲目跳槽</a:t>
            </a:r>
            <a:endParaRPr lang="zh-CN" altLang="en-US" sz="18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12" name="文本框 11"/>
          <p:cNvSpPr txBox="1"/>
          <p:nvPr>
            <p:custDataLst>
              <p:tags r:id="rId13"/>
            </p:custDataLst>
          </p:nvPr>
        </p:nvSpPr>
        <p:spPr>
          <a:xfrm>
            <a:off x="2041525" y="4698332"/>
            <a:ext cx="3719830" cy="1707515"/>
          </a:xfrm>
          <a:prstGeom prst="rect">
            <a:avLst/>
          </a:prstGeom>
        </p:spPr>
        <p:txBody>
          <a:bodyPr wrap="square" tIns="0">
            <a:spAutoFit/>
          </a:bodyPr>
          <a:lstStyle>
            <a:defPPr>
              <a:defRPr lang="zh-CN"/>
            </a:defPPr>
            <a:lvl1pPr>
              <a:defRPr>
                <a:solidFill>
                  <a:srgbClr val="E7E6E6">
                    <a:lumMod val="25000"/>
                  </a:srgbClr>
                </a:solidFill>
              </a:defRPr>
            </a:lvl1pPr>
          </a:lstStyle>
          <a:p>
            <a:pPr>
              <a:lnSpc>
                <a:spcPct val="120000"/>
              </a:lnSpc>
            </a:pPr>
            <a:r>
              <a:rPr lang="zh-CN" altLang="en-US" sz="10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很多青年员工在制定职业目标的时候，没有按照短期、中期和长期目标的顺序，制定不同的努力方向。很多青年员工对自己的期望值过高，总想短期利益最大化。他</a:t>
            </a:r>
            <a:endParaRPr lang="zh-CN" altLang="en-US" sz="10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a:p>
            <a:pPr algn="just">
              <a:lnSpc>
                <a:spcPct val="120000"/>
              </a:lnSpc>
            </a:pPr>
            <a:r>
              <a:rPr lang="zh-CN" altLang="en-US" sz="10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们常常会因为高的薪水、更好的条件或者其他的原因，频频产生跳槽的想法，认为自己要趁年轻多闯一闯，做出一番大事业来。很多青年员工的这种想法，是由于急功近利、急于求成的心态造成的。他们总是希望能够立竿见影，最好马上就达到自己事业的终极目标，但常常事与愿违。</a:t>
            </a:r>
            <a:endParaRPr lang="zh-CN" altLang="en-US" sz="10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cxnSp>
        <p:nvCxnSpPr>
          <p:cNvPr id="6" name="直接连接符 5"/>
          <p:cNvCxnSpPr/>
          <p:nvPr>
            <p:custDataLst>
              <p:tags r:id="rId14"/>
            </p:custDataLst>
          </p:nvPr>
        </p:nvCxnSpPr>
        <p:spPr>
          <a:xfrm>
            <a:off x="960120" y="3720465"/>
            <a:ext cx="4919345"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7" name="矩形 6"/>
          <p:cNvSpPr/>
          <p:nvPr>
            <p:custDataLst>
              <p:tags r:id="rId15"/>
            </p:custDataLst>
          </p:nvPr>
        </p:nvSpPr>
        <p:spPr>
          <a:xfrm>
            <a:off x="958215" y="1861185"/>
            <a:ext cx="914400" cy="91440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1</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13" name="直接连接符 12"/>
          <p:cNvCxnSpPr/>
          <p:nvPr>
            <p:custDataLst>
              <p:tags r:id="rId16"/>
            </p:custDataLst>
          </p:nvPr>
        </p:nvCxnSpPr>
        <p:spPr>
          <a:xfrm>
            <a:off x="6314440" y="3720465"/>
            <a:ext cx="4919345"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16" name="矩形 15"/>
          <p:cNvSpPr/>
          <p:nvPr>
            <p:custDataLst>
              <p:tags r:id="rId17"/>
            </p:custDataLst>
          </p:nvPr>
        </p:nvSpPr>
        <p:spPr>
          <a:xfrm>
            <a:off x="6312535" y="1859280"/>
            <a:ext cx="914400" cy="91440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2</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18"/>
            </p:custDataLst>
          </p:nvPr>
        </p:nvSpPr>
        <p:spPr>
          <a:xfrm>
            <a:off x="7395210" y="2209767"/>
            <a:ext cx="3719830" cy="1522730"/>
          </a:xfrm>
          <a:prstGeom prst="rect">
            <a:avLst/>
          </a:prstGeom>
        </p:spPr>
        <p:txBody>
          <a:bodyPr wrap="square" tIns="0">
            <a:spAutoFit/>
          </a:bodyPr>
          <a:lstStyle>
            <a:defPPr>
              <a:defRPr lang="zh-CN"/>
            </a:defPPr>
            <a:lvl1pPr>
              <a:defRPr>
                <a:solidFill>
                  <a:srgbClr val="E7E6E6">
                    <a:lumMod val="25000"/>
                  </a:srgbClr>
                </a:solidFill>
              </a:defRPr>
            </a:lvl1pPr>
          </a:lstStyle>
          <a:p>
            <a:pPr algn="just">
              <a:lnSpc>
                <a:spcPct val="120000"/>
              </a:lnSpc>
            </a:pPr>
            <a:r>
              <a:rPr lang="zh-CN" altLang="en-US" sz="10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大多数学生特别注重理论学习，依赖文凭，认为只要自己学习好，升职就是必然的，什么都是理所应当的，忽视了与职业相关的社会实践和经验的积累。事实上，社会经验对职场人生非常重要，文凭只是工作的基本要求，一个人要想在社会上取得成功，还要通过实践中积累的经验增加自己的工作能力。当前，很多企业在招聘的时候，不是看应聘者有多少证书，而是看应聘者的社会实践经历，是否具有所应聘职位的工作经验。</a:t>
            </a:r>
            <a:endParaRPr lang="zh-CN" altLang="en-US" sz="10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19"/>
            </p:custDataLst>
          </p:nvPr>
        </p:nvSpPr>
        <p:spPr>
          <a:xfrm>
            <a:off x="7395210" y="1762760"/>
            <a:ext cx="371983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a:lnSpc>
                <a:spcPct val="120000"/>
              </a:lnSpc>
            </a:pPr>
            <a:r>
              <a:rPr lang="zh-CN" altLang="en-US" sz="1800" b="1" spc="300">
                <a:latin typeface="Arial" panose="020B0604020202020204" pitchFamily="34" charset="0"/>
                <a:ea typeface="微软雅黑" panose="020B0503020204020204" charset="-122"/>
                <a:cs typeface="+mn-ea"/>
                <a:sym typeface="Arial" panose="020B0604020202020204" pitchFamily="34" charset="0"/>
              </a:rPr>
              <a:t>重理论学习，轻实践经验</a:t>
            </a:r>
            <a:endParaRPr lang="zh-CN" altLang="en-US" sz="18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19" name="文本框 18"/>
          <p:cNvSpPr txBox="1"/>
          <p:nvPr>
            <p:custDataLst>
              <p:tags r:id="rId20"/>
            </p:custDataLst>
          </p:nvPr>
        </p:nvSpPr>
        <p:spPr>
          <a:xfrm>
            <a:off x="2041525" y="1781810"/>
            <a:ext cx="371983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marL="0" lvl="0" indent="0" algn="l">
              <a:lnSpc>
                <a:spcPct val="120000"/>
              </a:lnSpc>
              <a:spcBef>
                <a:spcPts val="0"/>
              </a:spcBef>
              <a:spcAft>
                <a:spcPts val="0"/>
              </a:spcAft>
              <a:buSzPct val="100000"/>
            </a:pPr>
            <a:r>
              <a:rPr lang="zh-CN" altLang="en-US" sz="1800" b="1" spc="300">
                <a:sym typeface="微软雅黑" panose="020B0503020204020204" charset="-122"/>
              </a:rPr>
              <a:t>规划理想化，可操作性不强</a:t>
            </a:r>
            <a:endParaRPr lang="zh-CN" altLang="en-US" sz="1800" b="1" spc="300">
              <a:sym typeface="微软雅黑" panose="020B0503020204020204" charset="-122"/>
            </a:endParaRPr>
          </a:p>
        </p:txBody>
      </p:sp>
      <p:sp>
        <p:nvSpPr>
          <p:cNvPr id="20" name="文本框 19"/>
          <p:cNvSpPr txBox="1"/>
          <p:nvPr>
            <p:custDataLst>
              <p:tags r:id="rId21"/>
            </p:custDataLst>
          </p:nvPr>
        </p:nvSpPr>
        <p:spPr>
          <a:xfrm>
            <a:off x="2041525" y="2228817"/>
            <a:ext cx="3719830" cy="1337945"/>
          </a:xfrm>
          <a:prstGeom prst="rect">
            <a:avLst/>
          </a:prstGeom>
        </p:spPr>
        <p:txBody>
          <a:bodyPr wrap="square" tIns="0">
            <a:spAutoFit/>
          </a:bodyPr>
          <a:lstStyle>
            <a:defPPr>
              <a:defRPr lang="zh-CN"/>
            </a:defPPr>
            <a:lvl1pPr>
              <a:defRPr>
                <a:solidFill>
                  <a:srgbClr val="E7E6E6">
                    <a:lumMod val="25000"/>
                  </a:srgbClr>
                </a:solidFill>
              </a:defRPr>
            </a:lvl1pPr>
          </a:lstStyle>
          <a:p>
            <a:pPr algn="just">
              <a:lnSpc>
                <a:spcPct val="120000"/>
              </a:lnSpc>
            </a:pPr>
            <a:r>
              <a:rPr lang="zh-CN" altLang="en-US" sz="10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有很多年轻的员工，他们相信“不想当将军的士兵就不是好士兵”，于是为自己制定了一些不太切合实际的目标。虽然他们制定了职业生涯规划，但职业生涯规划过于理想化、好高骛远、可操作性禁不起推敲。当他们到了企业之后，过高估计自己的能力和对现实的残酷性缺乏足够认识，没有从基层做起的心理准备，会产生怀才不遇的失落感、挫败感，因此一蹶不振，变得消极颓废。</a:t>
            </a:r>
            <a:endParaRPr lang="zh-CN" altLang="en-US" sz="10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493395" y="829310"/>
            <a:ext cx="11416030" cy="5504815"/>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600" b="1">
              <a:solidFill>
                <a:srgbClr val="FFFFFF"/>
              </a:solidFill>
              <a:latin typeface="Arial" panose="020B0604020202020204" pitchFamily="34" charset="0"/>
              <a:ea typeface="微软雅黑" panose="020B0503020204020204" charset="-122"/>
            </a:endParaRPr>
          </a:p>
        </p:txBody>
      </p:sp>
      <p:sp>
        <p:nvSpPr>
          <p:cNvPr id="17" name="矩形 16"/>
          <p:cNvSpPr/>
          <p:nvPr>
            <p:custDataLst>
              <p:tags r:id="rId2"/>
            </p:custDataLst>
          </p:nvPr>
        </p:nvSpPr>
        <p:spPr>
          <a:xfrm>
            <a:off x="281940" y="676910"/>
            <a:ext cx="11416030" cy="5504815"/>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600" b="1">
              <a:solidFill>
                <a:srgbClr val="FFFFFF"/>
              </a:solidFill>
              <a:latin typeface="Arial" panose="020B0604020202020204" pitchFamily="34" charset="0"/>
              <a:ea typeface="微软雅黑" panose="020B0503020204020204" charset="-122"/>
            </a:endParaRPr>
          </a:p>
        </p:txBody>
      </p:sp>
      <p:sp>
        <p:nvSpPr>
          <p:cNvPr id="19" name="任意多边形: 形状 18"/>
          <p:cNvSpPr>
            <a:spLocks noChangeAspect="1"/>
          </p:cNvSpPr>
          <p:nvPr>
            <p:custDataLst>
              <p:tags r:id="rId3"/>
            </p:custDataLst>
          </p:nvPr>
        </p:nvSpPr>
        <p:spPr>
          <a:xfrm>
            <a:off x="701675" y="422910"/>
            <a:ext cx="343535" cy="69659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20" name="任意多边形: 形状 19"/>
          <p:cNvSpPr>
            <a:spLocks noChangeAspect="1"/>
          </p:cNvSpPr>
          <p:nvPr>
            <p:custDataLst>
              <p:tags r:id="rId4"/>
            </p:custDataLst>
          </p:nvPr>
        </p:nvSpPr>
        <p:spPr>
          <a:xfrm>
            <a:off x="1151890" y="422910"/>
            <a:ext cx="343535" cy="69659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22" name="任意多边形: 形状 21"/>
          <p:cNvSpPr>
            <a:spLocks noChangeAspect="1"/>
          </p:cNvSpPr>
          <p:nvPr>
            <p:custDataLst>
              <p:tags r:id="rId5"/>
            </p:custDataLst>
          </p:nvPr>
        </p:nvSpPr>
        <p:spPr>
          <a:xfrm>
            <a:off x="615950" y="367030"/>
            <a:ext cx="303530" cy="61658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23" name="任意多边形: 形状 22"/>
          <p:cNvSpPr>
            <a:spLocks noChangeAspect="1"/>
          </p:cNvSpPr>
          <p:nvPr>
            <p:custDataLst>
              <p:tags r:id="rId6"/>
            </p:custDataLst>
          </p:nvPr>
        </p:nvSpPr>
        <p:spPr>
          <a:xfrm>
            <a:off x="1018540" y="367030"/>
            <a:ext cx="303530" cy="61658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25" name="任意多边形: 形状 24"/>
          <p:cNvSpPr>
            <a:spLocks noChangeAspect="1"/>
          </p:cNvSpPr>
          <p:nvPr>
            <p:custDataLst>
              <p:tags r:id="rId7"/>
            </p:custDataLst>
          </p:nvPr>
        </p:nvSpPr>
        <p:spPr>
          <a:xfrm rot="10800000">
            <a:off x="11424920" y="6000115"/>
            <a:ext cx="334010" cy="6781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dirty="0">
              <a:latin typeface="Arial" panose="020B0604020202020204" pitchFamily="34" charset="0"/>
              <a:ea typeface="微软雅黑" panose="020B0503020204020204" charset="-122"/>
              <a:sym typeface="微软雅黑" panose="020B0503020204020204" charset="-122"/>
            </a:endParaRPr>
          </a:p>
        </p:txBody>
      </p:sp>
      <p:sp>
        <p:nvSpPr>
          <p:cNvPr id="26" name="任意多边形: 形状 25"/>
          <p:cNvSpPr>
            <a:spLocks noChangeAspect="1"/>
          </p:cNvSpPr>
          <p:nvPr>
            <p:custDataLst>
              <p:tags r:id="rId8"/>
            </p:custDataLst>
          </p:nvPr>
        </p:nvSpPr>
        <p:spPr>
          <a:xfrm rot="10800000">
            <a:off x="10981690" y="6000115"/>
            <a:ext cx="334010" cy="6781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dirty="0">
              <a:latin typeface="Arial" panose="020B0604020202020204" pitchFamily="34" charset="0"/>
              <a:ea typeface="微软雅黑" panose="020B0503020204020204" charset="-122"/>
              <a:sym typeface="微软雅黑" panose="020B0503020204020204" charset="-122"/>
            </a:endParaRPr>
          </a:p>
        </p:txBody>
      </p:sp>
      <p:sp>
        <p:nvSpPr>
          <p:cNvPr id="28" name="任意多边形: 形状 27"/>
          <p:cNvSpPr>
            <a:spLocks noChangeAspect="1"/>
          </p:cNvSpPr>
          <p:nvPr>
            <p:custDataLst>
              <p:tags r:id="rId9"/>
            </p:custDataLst>
          </p:nvPr>
        </p:nvSpPr>
        <p:spPr>
          <a:xfrm rot="10800000">
            <a:off x="11331575" y="5898515"/>
            <a:ext cx="295275" cy="60007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dirty="0">
              <a:latin typeface="Arial" panose="020B0604020202020204" pitchFamily="34" charset="0"/>
              <a:ea typeface="微软雅黑" panose="020B0503020204020204" charset="-122"/>
              <a:sym typeface="微软雅黑" panose="020B0503020204020204" charset="-122"/>
            </a:endParaRPr>
          </a:p>
        </p:txBody>
      </p:sp>
      <p:sp>
        <p:nvSpPr>
          <p:cNvPr id="29" name="任意多边形: 形状 28"/>
          <p:cNvSpPr>
            <a:spLocks noChangeAspect="1"/>
          </p:cNvSpPr>
          <p:nvPr>
            <p:custDataLst>
              <p:tags r:id="rId10"/>
            </p:custDataLst>
          </p:nvPr>
        </p:nvSpPr>
        <p:spPr>
          <a:xfrm rot="10800000">
            <a:off x="10939780" y="5898515"/>
            <a:ext cx="295275" cy="60007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dirty="0">
              <a:latin typeface="Arial" panose="020B0604020202020204" pitchFamily="34" charset="0"/>
              <a:ea typeface="微软雅黑" panose="020B0503020204020204" charset="-122"/>
              <a:sym typeface="微软雅黑" panose="020B0503020204020204" charset="-122"/>
            </a:endParaRPr>
          </a:p>
        </p:txBody>
      </p:sp>
      <p:sp>
        <p:nvSpPr>
          <p:cNvPr id="14" name="文本框 13"/>
          <p:cNvSpPr txBox="1"/>
          <p:nvPr>
            <p:custDataLst>
              <p:tags r:id="rId11"/>
            </p:custDataLst>
          </p:nvPr>
        </p:nvSpPr>
        <p:spPr>
          <a:xfrm>
            <a:off x="764935" y="1318646"/>
            <a:ext cx="10566484" cy="629920"/>
          </a:xfrm>
          <a:prstGeom prst="rect">
            <a:avLst/>
          </a:prstGeom>
          <a:noFill/>
        </p:spPr>
        <p:txBody>
          <a:bodyPr wrap="square" lIns="90000" tIns="46800" rIns="90000" bIns="46800" rtlCol="0">
            <a:normAutofit/>
          </a:bodyPr>
          <a:lstStyle/>
          <a:p>
            <a:pPr marL="0" indent="0" algn="ctr">
              <a:lnSpc>
                <a:spcPct val="120000"/>
              </a:lnSpc>
              <a:spcBef>
                <a:spcPts val="300"/>
              </a:spcBef>
              <a:spcAft>
                <a:spcPts val="300"/>
              </a:spcAft>
              <a:buSzPct val="100000"/>
            </a:pPr>
            <a:r>
              <a:rPr lang="zh-CN" altLang="en-US" sz="2600" b="1" spc="300">
                <a:solidFill>
                  <a:srgbClr val="000000">
                    <a:lumMod val="75000"/>
                    <a:lumOff val="25000"/>
                  </a:srgbClr>
                </a:solidFill>
                <a:latin typeface="Arial" panose="020B0604020202020204" pitchFamily="34" charset="0"/>
                <a:ea typeface="微软雅黑" panose="020B0503020204020204" charset="-122"/>
              </a:rPr>
              <a:t>职业生涯规划评估</a:t>
            </a:r>
            <a:endParaRPr lang="zh-CN" altLang="en-US" sz="2600" b="1" spc="300">
              <a:solidFill>
                <a:srgbClr val="000000">
                  <a:lumMod val="75000"/>
                  <a:lumOff val="25000"/>
                </a:srgbClr>
              </a:solidFill>
              <a:latin typeface="Arial" panose="020B0604020202020204" pitchFamily="34" charset="0"/>
              <a:ea typeface="微软雅黑" panose="020B0503020204020204" charset="-122"/>
            </a:endParaRPr>
          </a:p>
        </p:txBody>
      </p:sp>
      <p:sp>
        <p:nvSpPr>
          <p:cNvPr id="15" name="文本框 14"/>
          <p:cNvSpPr txBox="1"/>
          <p:nvPr>
            <p:custDataLst>
              <p:tags r:id="rId12"/>
            </p:custDataLst>
          </p:nvPr>
        </p:nvSpPr>
        <p:spPr>
          <a:xfrm>
            <a:off x="701040" y="2386330"/>
            <a:ext cx="10773410" cy="3042920"/>
          </a:xfrm>
          <a:prstGeom prst="rect">
            <a:avLst/>
          </a:prstGeom>
          <a:noFill/>
        </p:spPr>
        <p:txBody>
          <a:bodyPr wrap="square" lIns="90000" tIns="46800" rIns="90000" bIns="46800" rtlCol="0">
            <a:normAutofit/>
          </a:bodyPr>
          <a:lstStyle>
            <a:defPPr>
              <a:defRPr lang="zh-CN"/>
            </a:defPPr>
            <a:lvl1pPr fontAlgn="auto">
              <a:lnSpc>
                <a:spcPct val="130000"/>
              </a:lnSpc>
              <a:spcAft>
                <a:spcPts val="1000"/>
              </a:spcAft>
              <a:defRPr sz="1600" spc="150"/>
            </a:lvl1pPr>
          </a:lstStyle>
          <a:p>
            <a:pPr marL="355600" lvl="0" indent="-355600" algn="l" fontAlgn="ctr">
              <a:lnSpc>
                <a:spcPct val="120000"/>
              </a:lnSpc>
              <a:spcBef>
                <a:spcPts val="1000"/>
              </a:spcBef>
              <a:spcAft>
                <a:spcPts val="0"/>
              </a:spcAft>
              <a:buSzPct val="130000"/>
              <a:buFont typeface="Wingdings" panose="05000000000000000000" charset="0"/>
              <a:buChar char="l"/>
            </a:pPr>
            <a:r>
              <a:rPr lang="zh-CN" altLang="en-US" sz="1600" b="1">
                <a:solidFill>
                  <a:srgbClr val="000000">
                    <a:lumMod val="75000"/>
                    <a:lumOff val="25000"/>
                  </a:srgbClr>
                </a:solidFill>
                <a:latin typeface="Arial" panose="020B0604020202020204" pitchFamily="34" charset="0"/>
                <a:ea typeface="微软雅黑" panose="020B0503020204020204" charset="-122"/>
              </a:rPr>
              <a:t>在现代职业领域中，变化是永恒的主题。近年来，国家政策的调整、社会制度的变迁、科技的高速发展、产品的更新换代、市场竞争的加剧、组织制度的调整，乃至个人家庭的变化等都会影响个人职业生涯规划的实施。要想赶上日新月异、飞跃发展的时代，就要时时注意个人状况和外部环境的变化，不断地审视自我、调整自我，不断地修正职业生涯策略和目标，以使职业生涯规划切实可行。这个过程就是职业生涯评估，即对职业生涯目标、实施措施、实施效果等进行评估和做出适当的调整，以更好地符合自身发展和社会发展的需要。一个人如果不能不断地调整自己的职业生涯规划，就会在职业生涯中错过许多机会。在目前这个发展迅速和变化不断的时代，只有能真正认识自我、学会如何预测周围环境的变化、为自己创造机会的人才有可能获得事业上的成功和满足。在现实生活中，一个人如果能很好地了解和利用环境，就会有助于人生发展，取得事业的成功，否则，就会处处碰壁，事倍功半，难以成功，甚至寸步难行。所以，随着环境的变化，职业生涯规划的实施需要根据实际情况进行调整。</a:t>
            </a:r>
            <a:endParaRPr lang="zh-CN" altLang="en-US" sz="1600" b="1">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3"/>
    </p:custDataLst>
  </p:cSld>
  <p:clrMapOvr>
    <a:masterClrMapping/>
  </p:clrMapOvr>
  <p:transition spd="slow" advClick="0" advTm="1000">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箭头: 右 30"/>
          <p:cNvSpPr/>
          <p:nvPr>
            <p:custDataLst>
              <p:tags r:id="rId1"/>
            </p:custDataLst>
          </p:nvPr>
        </p:nvSpPr>
        <p:spPr>
          <a:xfrm flipV="1">
            <a:off x="10795" y="5452110"/>
            <a:ext cx="12192000" cy="1116330"/>
          </a:xfrm>
          <a:prstGeom prst="rightArrow">
            <a:avLst/>
          </a:prstGeom>
          <a:solidFill>
            <a:sysClr val="window" lastClr="FFFFFF">
              <a:alpha val="10000"/>
            </a:sys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endParaRPr lang="zh-CN" altLang="en-US"/>
          </a:p>
        </p:txBody>
      </p:sp>
      <p:sp>
        <p:nvSpPr>
          <p:cNvPr id="3" name="箭头: 右 31"/>
          <p:cNvSpPr/>
          <p:nvPr>
            <p:custDataLst>
              <p:tags r:id="rId2"/>
            </p:custDataLst>
          </p:nvPr>
        </p:nvSpPr>
        <p:spPr>
          <a:xfrm flipV="1">
            <a:off x="10795" y="3771265"/>
            <a:ext cx="10352405" cy="1116330"/>
          </a:xfrm>
          <a:prstGeom prst="rightArrow">
            <a:avLst/>
          </a:prstGeom>
          <a:solidFill>
            <a:sysClr val="window" lastClr="FFFFFF">
              <a:alpha val="10000"/>
            </a:sys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endParaRPr lang="zh-CN" altLang="en-US"/>
          </a:p>
        </p:txBody>
      </p:sp>
      <p:sp>
        <p:nvSpPr>
          <p:cNvPr id="14" name="箭头: 右 32"/>
          <p:cNvSpPr/>
          <p:nvPr>
            <p:custDataLst>
              <p:tags r:id="rId3"/>
            </p:custDataLst>
          </p:nvPr>
        </p:nvSpPr>
        <p:spPr>
          <a:xfrm flipV="1">
            <a:off x="10795" y="2089785"/>
            <a:ext cx="8274685" cy="1116330"/>
          </a:xfrm>
          <a:prstGeom prst="rightArrow">
            <a:avLst/>
          </a:prstGeom>
          <a:solidFill>
            <a:sysClr val="window" lastClr="FFFFFF">
              <a:alpha val="10000"/>
            </a:sys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endParaRPr lang="zh-CN" altLang="en-US"/>
          </a:p>
        </p:txBody>
      </p:sp>
      <p:sp>
        <p:nvSpPr>
          <p:cNvPr id="15" name="矩形: 圆角 10"/>
          <p:cNvSpPr/>
          <p:nvPr>
            <p:custDataLst>
              <p:tags r:id="rId4"/>
            </p:custDataLst>
          </p:nvPr>
        </p:nvSpPr>
        <p:spPr>
          <a:xfrm>
            <a:off x="956945" y="1465580"/>
            <a:ext cx="3115310" cy="4578350"/>
          </a:xfrm>
          <a:prstGeom prst="roundRect">
            <a:avLst>
              <a:gd name="adj" fmla="val 9841"/>
            </a:avLst>
          </a:prstGeom>
          <a:solidFill>
            <a:srgbClr val="FFFFFF"/>
          </a:solidFill>
          <a:ln w="28575">
            <a:solidFill>
              <a:srgbClr val="44546A"/>
            </a:solidFill>
          </a:ln>
        </p:spPr>
        <p:style>
          <a:lnRef idx="2">
            <a:srgbClr val="44546A">
              <a:shade val="50000"/>
            </a:srgbClr>
          </a:lnRef>
          <a:fillRef idx="1">
            <a:srgbClr val="44546A"/>
          </a:fillRef>
          <a:effectRef idx="0">
            <a:srgbClr val="44546A"/>
          </a:effectRef>
          <a:fontRef idx="minor">
            <a:sysClr val="window" lastClr="FFFFFF"/>
          </a:fontRef>
        </p:style>
        <p:txBody>
          <a:bodyPr rtlCol="0" anchor="ctr"/>
          <a:lstStyle/>
          <a:p>
            <a:pPr algn="ctr"/>
            <a:endParaRPr lang="zh-CN" altLang="en-US"/>
          </a:p>
        </p:txBody>
      </p:sp>
      <p:sp>
        <p:nvSpPr>
          <p:cNvPr id="21" name="等腰三角形 20"/>
          <p:cNvSpPr/>
          <p:nvPr>
            <p:custDataLst>
              <p:tags r:id="rId5"/>
            </p:custDataLst>
          </p:nvPr>
        </p:nvSpPr>
        <p:spPr>
          <a:xfrm rot="10800000">
            <a:off x="1099185" y="5977255"/>
            <a:ext cx="574675" cy="328930"/>
          </a:xfrm>
          <a:prstGeom prst="triangle">
            <a:avLst>
              <a:gd name="adj" fmla="val 0"/>
            </a:avLst>
          </a:prstGeom>
          <a:solidFill>
            <a:srgbClr val="FFFFFF"/>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lstStyle/>
          <a:p>
            <a:pPr algn="ctr"/>
            <a:endParaRPr lang="zh-CN" altLang="en-US"/>
          </a:p>
        </p:txBody>
      </p:sp>
      <p:sp>
        <p:nvSpPr>
          <p:cNvPr id="16" name="矩形: 圆角 11"/>
          <p:cNvSpPr/>
          <p:nvPr>
            <p:custDataLst>
              <p:tags r:id="rId6"/>
            </p:custDataLst>
          </p:nvPr>
        </p:nvSpPr>
        <p:spPr>
          <a:xfrm>
            <a:off x="4549140" y="1465580"/>
            <a:ext cx="3115310" cy="3688080"/>
          </a:xfrm>
          <a:prstGeom prst="roundRect">
            <a:avLst>
              <a:gd name="adj" fmla="val 9841"/>
            </a:avLst>
          </a:prstGeom>
          <a:solidFill>
            <a:srgbClr val="FFFFFF"/>
          </a:solidFill>
          <a:ln w="28575">
            <a:solidFill>
              <a:srgbClr val="44546A"/>
            </a:solidFill>
          </a:ln>
        </p:spPr>
        <p:style>
          <a:lnRef idx="2">
            <a:srgbClr val="44546A">
              <a:shade val="50000"/>
            </a:srgbClr>
          </a:lnRef>
          <a:fillRef idx="1">
            <a:srgbClr val="44546A"/>
          </a:fillRef>
          <a:effectRef idx="0">
            <a:srgbClr val="44546A"/>
          </a:effectRef>
          <a:fontRef idx="minor">
            <a:sysClr val="window" lastClr="FFFFFF"/>
          </a:fontRef>
        </p:style>
        <p:txBody>
          <a:bodyPr rtlCol="0" anchor="ctr"/>
          <a:lstStyle/>
          <a:p>
            <a:pPr algn="ctr"/>
            <a:endParaRPr lang="zh-CN" altLang="en-US"/>
          </a:p>
        </p:txBody>
      </p:sp>
      <p:sp>
        <p:nvSpPr>
          <p:cNvPr id="17" name="等腰三角形 16"/>
          <p:cNvSpPr/>
          <p:nvPr>
            <p:custDataLst>
              <p:tags r:id="rId7"/>
            </p:custDataLst>
          </p:nvPr>
        </p:nvSpPr>
        <p:spPr>
          <a:xfrm rot="10800000">
            <a:off x="4683760" y="5080635"/>
            <a:ext cx="574675" cy="328930"/>
          </a:xfrm>
          <a:prstGeom prst="triangle">
            <a:avLst>
              <a:gd name="adj" fmla="val 0"/>
            </a:avLst>
          </a:prstGeom>
          <a:solidFill>
            <a:srgbClr val="FFFFFF"/>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lstStyle/>
          <a:p>
            <a:pPr algn="ctr"/>
            <a:endParaRPr lang="zh-CN" altLang="en-US" dirty="0"/>
          </a:p>
        </p:txBody>
      </p:sp>
      <p:sp>
        <p:nvSpPr>
          <p:cNvPr id="18" name="矩形: 圆角 12"/>
          <p:cNvSpPr/>
          <p:nvPr>
            <p:custDataLst>
              <p:tags r:id="rId8"/>
            </p:custDataLst>
          </p:nvPr>
        </p:nvSpPr>
        <p:spPr>
          <a:xfrm>
            <a:off x="8119745" y="1465580"/>
            <a:ext cx="3115310" cy="2550795"/>
          </a:xfrm>
          <a:prstGeom prst="roundRect">
            <a:avLst>
              <a:gd name="adj" fmla="val 9841"/>
            </a:avLst>
          </a:prstGeom>
          <a:solidFill>
            <a:srgbClr val="FFFFFF"/>
          </a:solidFill>
          <a:ln w="28575">
            <a:solidFill>
              <a:srgbClr val="44546A"/>
            </a:solidFill>
          </a:ln>
        </p:spPr>
        <p:style>
          <a:lnRef idx="2">
            <a:srgbClr val="44546A">
              <a:shade val="50000"/>
            </a:srgbClr>
          </a:lnRef>
          <a:fillRef idx="1">
            <a:srgbClr val="44546A"/>
          </a:fillRef>
          <a:effectRef idx="0">
            <a:srgbClr val="44546A"/>
          </a:effectRef>
          <a:fontRef idx="minor">
            <a:sysClr val="window" lastClr="FFFFFF"/>
          </a:fontRef>
        </p:style>
        <p:txBody>
          <a:bodyPr rtlCol="0" anchor="ctr"/>
          <a:lstStyle/>
          <a:p>
            <a:pPr algn="ctr"/>
            <a:endParaRPr lang="zh-CN" altLang="en-US" dirty="0"/>
          </a:p>
        </p:txBody>
      </p:sp>
      <p:sp>
        <p:nvSpPr>
          <p:cNvPr id="23" name="等腰三角形 22"/>
          <p:cNvSpPr/>
          <p:nvPr>
            <p:custDataLst>
              <p:tags r:id="rId9"/>
            </p:custDataLst>
          </p:nvPr>
        </p:nvSpPr>
        <p:spPr>
          <a:xfrm rot="10800000">
            <a:off x="8214360" y="3940810"/>
            <a:ext cx="574675" cy="328930"/>
          </a:xfrm>
          <a:prstGeom prst="triangle">
            <a:avLst>
              <a:gd name="adj" fmla="val 0"/>
            </a:avLst>
          </a:prstGeom>
          <a:solidFill>
            <a:srgbClr val="FFFFFF"/>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lstStyle/>
          <a:p>
            <a:pPr algn="ctr"/>
            <a:endParaRPr lang="zh-CN" altLang="en-US" dirty="0"/>
          </a:p>
        </p:txBody>
      </p:sp>
      <p:sp>
        <p:nvSpPr>
          <p:cNvPr id="19" name="文本框 18"/>
          <p:cNvSpPr txBox="1"/>
          <p:nvPr>
            <p:custDataLst>
              <p:tags r:id="rId10"/>
            </p:custDataLst>
          </p:nvPr>
        </p:nvSpPr>
        <p:spPr>
          <a:xfrm>
            <a:off x="956930" y="438751"/>
            <a:ext cx="9406270" cy="646331"/>
          </a:xfrm>
          <a:prstGeom prst="rect">
            <a:avLst/>
          </a:prstGeom>
          <a:noFill/>
        </p:spPr>
        <p:txBody>
          <a:bodyPr wrap="square" lIns="91440" tIns="45720" rIns="91440" bIns="45720" rtlCol="0">
            <a:normAutofit/>
          </a:bodyPr>
          <a:lstStyle/>
          <a:p>
            <a:pPr marL="0" indent="0" algn="l" fontAlgn="auto">
              <a:lnSpc>
                <a:spcPct val="100000"/>
              </a:lnSpc>
              <a:spcBef>
                <a:spcPts val="0"/>
              </a:spcBef>
              <a:spcAft>
                <a:spcPts val="0"/>
              </a:spcAft>
              <a:buSzPct val="100000"/>
            </a:pPr>
            <a:r>
              <a:rPr lang="zh-CN" altLang="en-US" sz="3200" b="1" spc="300">
                <a:solidFill>
                  <a:sysClr val="window" lastClr="FFFFFF"/>
                </a:solidFill>
                <a:latin typeface="Arial" panose="020B0604020202020204" pitchFamily="34" charset="0"/>
                <a:ea typeface="微软雅黑" panose="020B0503020204020204" charset="-122"/>
              </a:rPr>
              <a:t>职业生涯规划评估的主要内容</a:t>
            </a:r>
            <a:endParaRPr lang="zh-CN" altLang="en-US" sz="3200" b="1" spc="300">
              <a:solidFill>
                <a:sysClr val="window" lastClr="FFFFFF"/>
              </a:solidFill>
              <a:latin typeface="Arial" panose="020B0604020202020204" pitchFamily="34" charset="0"/>
              <a:ea typeface="微软雅黑" panose="020B0503020204020204" charset="-122"/>
            </a:endParaRPr>
          </a:p>
        </p:txBody>
      </p:sp>
      <p:sp>
        <p:nvSpPr>
          <p:cNvPr id="20" name="矩形 19"/>
          <p:cNvSpPr/>
          <p:nvPr>
            <p:custDataLst>
              <p:tags r:id="rId11"/>
            </p:custDataLst>
          </p:nvPr>
        </p:nvSpPr>
        <p:spPr>
          <a:xfrm>
            <a:off x="1122687" y="1824745"/>
            <a:ext cx="2783824" cy="3875292"/>
          </a:xfrm>
          <a:prstGeom prst="rect">
            <a:avLst/>
          </a:prstGeom>
          <a:ln>
            <a:noFill/>
          </a:ln>
        </p:spPr>
        <p:txBody>
          <a:bodyPr anchor="ctr">
            <a:normAutofit lnSpcReduction="20000"/>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lvl="0" indent="0" algn="l" fontAlgn="ctr">
              <a:lnSpc>
                <a:spcPct val="130000"/>
              </a:lnSpc>
              <a:spcBef>
                <a:spcPts val="1000"/>
              </a:spcBef>
              <a:spcAft>
                <a:spcPts val="0"/>
              </a:spcAft>
              <a:buSzPct val="100000"/>
              <a:buNone/>
            </a:pPr>
            <a:r>
              <a:rPr lang="zh-CN" altLang="en-US" sz="1600" b="1" spc="150">
                <a:solidFill>
                  <a:sysClr val="windowText" lastClr="000000">
                    <a:lumMod val="75000"/>
                    <a:lumOff val="25000"/>
                  </a:sysClr>
                </a:solidFill>
                <a:latin typeface="Arial" panose="020B0604020202020204" pitchFamily="34" charset="0"/>
                <a:ea typeface="微软雅黑" panose="020B0503020204020204" charset="-122"/>
              </a:rPr>
              <a:t>职业生涯目标评估（是否需要重新选择职业）</a:t>
            </a:r>
            <a:endParaRPr lang="zh-CN" altLang="en-US" sz="12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假如一直无法找到我们所希望的学习机会和工作，那么可以根据现实情况重新选择职业生涯目标；如果一直无法适应或实现我们设计的职业生涯目标，在学习、工作中得不到应有的发展，导致我们长期压抑、不愉快，给职业、家庭造成极多的不便，家人反对自己所从事的职业，则需要修正和调整职业生涯规划。</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24" name="矩形 23"/>
          <p:cNvSpPr/>
          <p:nvPr>
            <p:custDataLst>
              <p:tags r:id="rId12"/>
            </p:custDataLst>
          </p:nvPr>
        </p:nvSpPr>
        <p:spPr>
          <a:xfrm>
            <a:off x="4714721" y="1993192"/>
            <a:ext cx="2783824" cy="2639056"/>
          </a:xfrm>
          <a:prstGeom prst="rect">
            <a:avLst/>
          </a:prstGeom>
          <a:ln>
            <a:noFill/>
          </a:ln>
        </p:spPr>
        <p:txBody>
          <a:bodyPr anchor="ctr">
            <a:normAutofit lnSpcReduction="10000"/>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lvl="0" indent="0" algn="l">
              <a:lnSpc>
                <a:spcPct val="120000"/>
              </a:lnSpc>
              <a:spcBef>
                <a:spcPts val="0"/>
              </a:spcBef>
              <a:spcAft>
                <a:spcPts val="1000"/>
              </a:spcAft>
              <a:buClr>
                <a:sysClr val="window" lastClr="FFFFFF">
                  <a:lumMod val="95000"/>
                </a:sysClr>
              </a:buClr>
              <a:buSzPct val="100000"/>
            </a:pPr>
            <a:r>
              <a:rPr lang="zh-CN" altLang="en-US" sz="1600" b="1" spc="150">
                <a:solidFill>
                  <a:sysClr val="windowText" lastClr="000000">
                    <a:lumMod val="75000"/>
                    <a:lumOff val="25000"/>
                  </a:sysClr>
                </a:solidFill>
                <a:latin typeface="Arial" panose="020B0604020202020204" pitchFamily="34" charset="0"/>
                <a:ea typeface="微软雅黑" panose="020B0503020204020204" charset="-122"/>
              </a:rPr>
              <a:t>职业生涯路径评估（是否需要调整发展方向）</a:t>
            </a:r>
            <a:endParaRPr lang="zh-CN" altLang="en-US" sz="12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a:lnSpc>
                <a:spcPct val="130000"/>
              </a:lnSpc>
              <a:spcBef>
                <a:spcPts val="0"/>
              </a:spcBef>
              <a:spcAft>
                <a:spcPts val="1000"/>
              </a:spcAft>
              <a:buClr>
                <a:srgbClr val="000000"/>
              </a:buClr>
              <a:buSzPct val="100000"/>
              <a:buFont typeface="Wingdings" panose="05000000000000000000" charset="0"/>
              <a:buChar char="l"/>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当出现更适合自身发展和职业生涯发展的机会或选择，而原定发展方向缺少发展前景的时候，可以尝试调整发展方向。</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25" name="矩形 24"/>
          <p:cNvSpPr/>
          <p:nvPr>
            <p:custDataLst>
              <p:tags r:id="rId13"/>
            </p:custDataLst>
          </p:nvPr>
        </p:nvSpPr>
        <p:spPr>
          <a:xfrm>
            <a:off x="8285489" y="1617785"/>
            <a:ext cx="2783824" cy="2264456"/>
          </a:xfrm>
          <a:prstGeom prst="rect">
            <a:avLst/>
          </a:prstGeom>
          <a:ln>
            <a:noFill/>
          </a:ln>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lvl="0" indent="0" algn="l">
              <a:lnSpc>
                <a:spcPct val="120000"/>
              </a:lnSpc>
              <a:spcBef>
                <a:spcPts val="0"/>
              </a:spcBef>
              <a:spcAft>
                <a:spcPts val="1000"/>
              </a:spcAft>
              <a:buClr>
                <a:sysClr val="window" lastClr="FFFFFF">
                  <a:lumMod val="95000"/>
                </a:sysClr>
              </a:buClr>
              <a:buSzPct val="100000"/>
            </a:pPr>
            <a:r>
              <a:rPr lang="zh-CN" altLang="en-US" sz="1600" b="1" spc="150">
                <a:solidFill>
                  <a:sysClr val="windowText" lastClr="000000">
                    <a:lumMod val="75000"/>
                    <a:lumOff val="25000"/>
                  </a:sysClr>
                </a:solidFill>
                <a:latin typeface="Arial" panose="020B0604020202020204" pitchFamily="34" charset="0"/>
                <a:ea typeface="微软雅黑" panose="020B0503020204020204" charset="-122"/>
              </a:rPr>
              <a:t>实施策略评估（是否需要改变行动策略）</a:t>
            </a:r>
            <a:endParaRPr lang="zh-CN" altLang="en-US" sz="12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1000"/>
              </a:spcAft>
              <a:buClr>
                <a:srgbClr val="000000"/>
              </a:buClr>
              <a:buSzPct val="100000"/>
              <a:buFont typeface="Wingdings" panose="05000000000000000000" charset="0"/>
              <a:buChar char="l"/>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如果在向目标努力的过程中，没有收到实际的成效，则可以考虑改变行动策略。</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26" name="文本框 25"/>
          <p:cNvSpPr txBox="1"/>
          <p:nvPr>
            <p:custDataLst>
              <p:tags r:id="rId14"/>
            </p:custDataLst>
          </p:nvPr>
        </p:nvSpPr>
        <p:spPr>
          <a:xfrm>
            <a:off x="2003081" y="6108371"/>
            <a:ext cx="1023037" cy="523220"/>
          </a:xfrm>
          <a:prstGeom prst="rect">
            <a:avLst/>
          </a:prstGeom>
          <a:noFill/>
        </p:spPr>
        <p:txBody>
          <a:bodyPr wrap="square" rtlCol="0" anchor="ctr">
            <a:normAutofit/>
          </a:bodyPr>
          <a:lstStyle/>
          <a:p>
            <a:pPr algn="ctr"/>
            <a:r>
              <a:rPr lang="en-US" altLang="zh-CN" sz="2800" dirty="0">
                <a:solidFill>
                  <a:sysClr val="window" lastClr="FFFFFF"/>
                </a:solidFill>
              </a:rPr>
              <a:t>NO.1</a:t>
            </a:r>
            <a:endParaRPr lang="zh-CN" altLang="en-US" sz="2800" dirty="0">
              <a:solidFill>
                <a:sysClr val="window" lastClr="FFFFFF"/>
              </a:solidFill>
            </a:endParaRPr>
          </a:p>
        </p:txBody>
      </p:sp>
      <p:sp>
        <p:nvSpPr>
          <p:cNvPr id="27" name="文本框 26"/>
          <p:cNvSpPr txBox="1"/>
          <p:nvPr>
            <p:custDataLst>
              <p:tags r:id="rId15"/>
            </p:custDataLst>
          </p:nvPr>
        </p:nvSpPr>
        <p:spPr>
          <a:xfrm>
            <a:off x="5584482" y="5207602"/>
            <a:ext cx="1023037" cy="523220"/>
          </a:xfrm>
          <a:prstGeom prst="rect">
            <a:avLst/>
          </a:prstGeom>
          <a:noFill/>
        </p:spPr>
        <p:txBody>
          <a:bodyPr wrap="square" rtlCol="0" anchor="ctr">
            <a:normAutofit/>
          </a:bodyPr>
          <a:lstStyle/>
          <a:p>
            <a:pPr algn="ctr"/>
            <a:r>
              <a:rPr lang="en-US" altLang="zh-CN" sz="2800" dirty="0">
                <a:solidFill>
                  <a:sysClr val="window" lastClr="FFFFFF"/>
                </a:solidFill>
              </a:rPr>
              <a:t>NO.2</a:t>
            </a:r>
            <a:endParaRPr lang="zh-CN" altLang="en-US" sz="2800" dirty="0">
              <a:solidFill>
                <a:sysClr val="window" lastClr="FFFFFF"/>
              </a:solidFill>
            </a:endParaRPr>
          </a:p>
        </p:txBody>
      </p:sp>
      <p:sp>
        <p:nvSpPr>
          <p:cNvPr id="34" name="文本框 33"/>
          <p:cNvSpPr txBox="1"/>
          <p:nvPr>
            <p:custDataLst>
              <p:tags r:id="rId16"/>
            </p:custDataLst>
          </p:nvPr>
        </p:nvSpPr>
        <p:spPr>
          <a:xfrm>
            <a:off x="9165883" y="4060917"/>
            <a:ext cx="1023037" cy="523220"/>
          </a:xfrm>
          <a:prstGeom prst="rect">
            <a:avLst/>
          </a:prstGeom>
          <a:noFill/>
        </p:spPr>
        <p:txBody>
          <a:bodyPr wrap="square" rtlCol="0" anchor="ctr">
            <a:normAutofit/>
          </a:bodyPr>
          <a:lstStyle/>
          <a:p>
            <a:pPr algn="ctr"/>
            <a:r>
              <a:rPr lang="en-US" altLang="zh-CN" sz="2800" dirty="0">
                <a:solidFill>
                  <a:sysClr val="window" lastClr="FFFFFF"/>
                </a:solidFill>
              </a:rPr>
              <a:t>NO.3</a:t>
            </a:r>
            <a:endParaRPr lang="zh-CN" altLang="en-US" sz="2800" dirty="0">
              <a:solidFill>
                <a:sysClr val="window" lastClr="FFFFFF"/>
              </a:solidFill>
            </a:endParaRPr>
          </a:p>
        </p:txBody>
      </p:sp>
      <p:sp>
        <p:nvSpPr>
          <p:cNvPr id="36" name="任意多边形: 形状 35"/>
          <p:cNvSpPr>
            <a:spLocks noChangeAspect="1"/>
          </p:cNvSpPr>
          <p:nvPr>
            <p:custDataLst>
              <p:tags r:id="rId17"/>
            </p:custDataLst>
          </p:nvPr>
        </p:nvSpPr>
        <p:spPr>
          <a:xfrm>
            <a:off x="10577195" y="478790"/>
            <a:ext cx="282575" cy="574040"/>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44546A">
              <a:lumMod val="20000"/>
              <a:lumOff val="80000"/>
            </a:srgbClr>
          </a:solidFill>
          <a:ln>
            <a:noFill/>
          </a:ln>
        </p:spPr>
        <p:style>
          <a:lnRef idx="2">
            <a:srgbClr val="44546A">
              <a:shade val="50000"/>
            </a:srgbClr>
          </a:lnRef>
          <a:fillRef idx="1">
            <a:srgbClr val="44546A"/>
          </a:fillRef>
          <a:effectRef idx="0">
            <a:srgbClr val="44546A"/>
          </a:effectRef>
          <a:fontRef idx="minor">
            <a:sysClr val="window" lastClr="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37" name="任意多边形: 形状 36"/>
          <p:cNvSpPr>
            <a:spLocks noChangeAspect="1"/>
          </p:cNvSpPr>
          <p:nvPr>
            <p:custDataLst>
              <p:tags r:id="rId18"/>
            </p:custDataLst>
          </p:nvPr>
        </p:nvSpPr>
        <p:spPr>
          <a:xfrm>
            <a:off x="10952480" y="478790"/>
            <a:ext cx="282575" cy="574040"/>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44546A">
              <a:lumMod val="20000"/>
              <a:lumOff val="80000"/>
            </a:srgbClr>
          </a:solidFill>
          <a:ln>
            <a:noFill/>
          </a:ln>
        </p:spPr>
        <p:style>
          <a:lnRef idx="2">
            <a:srgbClr val="44546A">
              <a:shade val="50000"/>
            </a:srgbClr>
          </a:lnRef>
          <a:fillRef idx="1">
            <a:srgbClr val="44546A"/>
          </a:fillRef>
          <a:effectRef idx="0">
            <a:srgbClr val="44546A"/>
          </a:effectRef>
          <a:fontRef idx="minor">
            <a:sysClr val="window" lastClr="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Tree>
    <p:custDataLst>
      <p:tags r:id="rId19"/>
    </p:custDataLst>
  </p:cSld>
  <p:clrMapOvr>
    <a:masterClrMapping/>
  </p:clrMapOvr>
  <p:transition spd="slow" advClick="0" advTm="1000">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8"/>
          <p:cNvGrpSpPr/>
          <p:nvPr/>
        </p:nvGrpSpPr>
        <p:grpSpPr>
          <a:xfrm rot="0">
            <a:off x="6345555" y="1734185"/>
            <a:ext cx="4885690" cy="4448175"/>
            <a:chOff x="4943871" y="1701800"/>
            <a:chExt cx="6552804" cy="4390504"/>
          </a:xfrm>
          <a:noFill/>
        </p:grpSpPr>
        <p:sp>
          <p:nvSpPr>
            <p:cNvPr id="17" name="3"/>
            <p:cNvSpPr/>
            <p:nvPr/>
          </p:nvSpPr>
          <p:spPr>
            <a:xfrm>
              <a:off x="5447928" y="1701800"/>
              <a:ext cx="6048747" cy="4390504"/>
            </a:xfrm>
            <a:prstGeom prst="rect">
              <a:avLst/>
            </a:prstGeom>
            <a:grp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8"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2485BC"/>
            </a:solid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sp>
        <p:nvSpPr>
          <p:cNvPr id="11" name="TextBox 19"/>
          <p:cNvSpPr txBox="1"/>
          <p:nvPr/>
        </p:nvSpPr>
        <p:spPr>
          <a:xfrm>
            <a:off x="7167880" y="1965960"/>
            <a:ext cx="3654425" cy="3985260"/>
          </a:xfrm>
          <a:prstGeom prst="rect">
            <a:avLst/>
          </a:prstGeom>
          <a:noFill/>
        </p:spPr>
        <p:txBody>
          <a:bodyPr wrap="square" lIns="0" tIns="0" rIns="0" bIns="0" rtlCol="0">
            <a:spAutoFit/>
          </a:bodyPr>
          <a:lstStyle/>
          <a:p>
            <a:pPr>
              <a:lnSpc>
                <a:spcPct val="120000"/>
              </a:lnSpc>
              <a:spcBef>
                <a:spcPts val="0"/>
              </a:spcBef>
              <a:spcAft>
                <a:spcPts val="0"/>
              </a:spcAft>
            </a:pPr>
            <a:r>
              <a:rPr lang="zh-CN" altLang="en-US" b="1" dirty="0">
                <a:solidFill>
                  <a:schemeClr val="bg1">
                    <a:lumMod val="50000"/>
                  </a:schemeClr>
                </a:solidFill>
                <a:latin typeface="Noto Sans S Chinese Bold" panose="020B0800000000000000" pitchFamily="34" charset="-122"/>
                <a:ea typeface="Noto Sans S Chinese Bold" panose="020B0800000000000000" pitchFamily="34" charset="-122"/>
              </a:rPr>
              <a:t>在确定职业生涯发展目标之前，需要先选择职业生涯发展路线，即发展的大方向。选择职业生涯发展路线必须满足“两种需要”（满足本人发展需要，满足经济社会发展需要），达到“两个符合”（符合本人实际，符合经济社会实际）以及处理好“立足现实、着眼发展”的关系。这是职业生涯发展方向必须遵循的原则，简而言之，制定职业生涯规划必须做到：</a:t>
            </a:r>
            <a:r>
              <a:rPr lang="zh-CN" altLang="en-US" b="1" dirty="0">
                <a:solidFill>
                  <a:srgbClr val="0070C0"/>
                </a:solidFill>
                <a:latin typeface="微软雅黑" panose="020B0503020204020204" charset="-122"/>
                <a:ea typeface="微软雅黑" panose="020B0503020204020204" charset="-122"/>
              </a:rPr>
              <a:t>择己所爱，择己所长，择世所需，择己所利。</a:t>
            </a:r>
            <a:endParaRPr lang="zh-CN" altLang="en-US" b="1" dirty="0">
              <a:solidFill>
                <a:srgbClr val="0070C0"/>
              </a:solidFill>
              <a:latin typeface="微软雅黑" panose="020B0503020204020204" charset="-122"/>
              <a:ea typeface="微软雅黑" panose="020B0503020204020204" charset="-122"/>
            </a:endParaRPr>
          </a:p>
        </p:txBody>
      </p:sp>
      <p:grpSp>
        <p:nvGrpSpPr>
          <p:cNvPr id="19" name="组合 18"/>
          <p:cNvGrpSpPr/>
          <p:nvPr/>
        </p:nvGrpSpPr>
        <p:grpSpPr>
          <a:xfrm>
            <a:off x="3917422" y="349419"/>
            <a:ext cx="4712335" cy="508372"/>
            <a:chOff x="57150" y="286241"/>
            <a:chExt cx="4712335" cy="508372"/>
          </a:xfrm>
        </p:grpSpPr>
        <p:sp>
          <p:nvSpPr>
            <p:cNvPr id="20" name="TextBox 8"/>
            <p:cNvSpPr txBox="1">
              <a:spLocks noChangeArrowheads="1"/>
            </p:cNvSpPr>
            <p:nvPr/>
          </p:nvSpPr>
          <p:spPr bwMode="auto">
            <a:xfrm>
              <a:off x="1388745" y="364083"/>
              <a:ext cx="338074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di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职业方向的确立</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92" y="857969"/>
            <a:ext cx="6200032" cy="60000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anim calcmode="lin" valueType="num">
                                      <p:cBhvr>
                                        <p:cTn id="13" dur="500" fill="hold"/>
                                        <p:tgtEl>
                                          <p:spTgt spid="22"/>
                                        </p:tgtEl>
                                        <p:attrNameLst>
                                          <p:attrName>ppt_x</p:attrName>
                                        </p:attrNameLst>
                                      </p:cBhvr>
                                      <p:tavLst>
                                        <p:tav tm="0">
                                          <p:val>
                                            <p:strVal val="#ppt_x"/>
                                          </p:val>
                                        </p:tav>
                                        <p:tav tm="100000">
                                          <p:val>
                                            <p:strVal val="#ppt_x"/>
                                          </p:val>
                                        </p:tav>
                                      </p:tavLst>
                                    </p:anim>
                                    <p:anim calcmode="lin" valueType="num">
                                      <p:cBhvr>
                                        <p:cTn id="14"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 name="任意多边形 36"/>
          <p:cNvSpPr/>
          <p:nvPr>
            <p:custDataLst>
              <p:tags r:id="rId1"/>
            </p:custDataLst>
          </p:nvPr>
        </p:nvSpPr>
        <p:spPr>
          <a:xfrm>
            <a:off x="2162175" y="2784475"/>
            <a:ext cx="2674620" cy="2674620"/>
          </a:xfrm>
          <a:custGeom>
            <a:avLst/>
            <a:gdLst>
              <a:gd name="connsiteX0" fmla="*/ 918532 w 1837061"/>
              <a:gd name="connsiteY0" fmla="*/ 64804 h 1837060"/>
              <a:gd name="connsiteX1" fmla="*/ 834207 w 1837061"/>
              <a:gd name="connsiteY1" fmla="*/ 99733 h 1837060"/>
              <a:gd name="connsiteX2" fmla="*/ 99734 w 1837061"/>
              <a:gd name="connsiteY2" fmla="*/ 834206 h 1837060"/>
              <a:gd name="connsiteX3" fmla="*/ 99734 w 1837061"/>
              <a:gd name="connsiteY3" fmla="*/ 1002855 h 1837060"/>
              <a:gd name="connsiteX4" fmla="*/ 834207 w 1837061"/>
              <a:gd name="connsiteY4" fmla="*/ 1737328 h 1837060"/>
              <a:gd name="connsiteX5" fmla="*/ 1002856 w 1837061"/>
              <a:gd name="connsiteY5" fmla="*/ 1737328 h 1837060"/>
              <a:gd name="connsiteX6" fmla="*/ 1737329 w 1837061"/>
              <a:gd name="connsiteY6" fmla="*/ 1002854 h 1837060"/>
              <a:gd name="connsiteX7" fmla="*/ 1737329 w 1837061"/>
              <a:gd name="connsiteY7" fmla="*/ 834206 h 1837060"/>
              <a:gd name="connsiteX8" fmla="*/ 1002856 w 1837061"/>
              <a:gd name="connsiteY8" fmla="*/ 99733 h 1837060"/>
              <a:gd name="connsiteX9" fmla="*/ 918532 w 1837061"/>
              <a:gd name="connsiteY9" fmla="*/ 64804 h 1837060"/>
              <a:gd name="connsiteX10" fmla="*/ 918531 w 1837061"/>
              <a:gd name="connsiteY10" fmla="*/ 0 h 1837060"/>
              <a:gd name="connsiteX11" fmla="*/ 1009257 w 1837061"/>
              <a:gd name="connsiteY11" fmla="*/ 37579 h 1837060"/>
              <a:gd name="connsiteX12" fmla="*/ 1799482 w 1837061"/>
              <a:gd name="connsiteY12" fmla="*/ 827804 h 1837060"/>
              <a:gd name="connsiteX13" fmla="*/ 1799482 w 1837061"/>
              <a:gd name="connsiteY13" fmla="*/ 1009256 h 1837060"/>
              <a:gd name="connsiteX14" fmla="*/ 1009257 w 1837061"/>
              <a:gd name="connsiteY14" fmla="*/ 1799481 h 1837060"/>
              <a:gd name="connsiteX15" fmla="*/ 827805 w 1837061"/>
              <a:gd name="connsiteY15" fmla="*/ 1799481 h 1837060"/>
              <a:gd name="connsiteX16" fmla="*/ 37580 w 1837061"/>
              <a:gd name="connsiteY16" fmla="*/ 1009256 h 1837060"/>
              <a:gd name="connsiteX17" fmla="*/ 37580 w 1837061"/>
              <a:gd name="connsiteY17" fmla="*/ 827804 h 1837060"/>
              <a:gd name="connsiteX18" fmla="*/ 827805 w 1837061"/>
              <a:gd name="connsiteY18" fmla="*/ 37579 h 1837060"/>
              <a:gd name="connsiteX19" fmla="*/ 918531 w 1837061"/>
              <a:gd name="connsiteY19" fmla="*/ 0 h 1837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37061" h="1837060">
                <a:moveTo>
                  <a:pt x="918532" y="64804"/>
                </a:moveTo>
                <a:cubicBezTo>
                  <a:pt x="888012" y="64805"/>
                  <a:pt x="857493" y="76447"/>
                  <a:pt x="834207" y="99733"/>
                </a:cubicBezTo>
                <a:lnTo>
                  <a:pt x="99734" y="834206"/>
                </a:lnTo>
                <a:cubicBezTo>
                  <a:pt x="53163" y="880777"/>
                  <a:pt x="53162" y="956284"/>
                  <a:pt x="99734" y="1002855"/>
                </a:cubicBezTo>
                <a:lnTo>
                  <a:pt x="834207" y="1737328"/>
                </a:lnTo>
                <a:cubicBezTo>
                  <a:pt x="880779" y="1783899"/>
                  <a:pt x="956284" y="1783900"/>
                  <a:pt x="1002856" y="1737328"/>
                </a:cubicBezTo>
                <a:lnTo>
                  <a:pt x="1737329" y="1002854"/>
                </a:lnTo>
                <a:cubicBezTo>
                  <a:pt x="1783900" y="956284"/>
                  <a:pt x="1783900" y="880778"/>
                  <a:pt x="1737329" y="834206"/>
                </a:cubicBezTo>
                <a:lnTo>
                  <a:pt x="1002856" y="99733"/>
                </a:lnTo>
                <a:cubicBezTo>
                  <a:pt x="979571" y="76447"/>
                  <a:pt x="949051" y="64805"/>
                  <a:pt x="918532" y="64804"/>
                </a:cubicBezTo>
                <a:close/>
                <a:moveTo>
                  <a:pt x="918531" y="0"/>
                </a:moveTo>
                <a:cubicBezTo>
                  <a:pt x="951367" y="0"/>
                  <a:pt x="984204" y="12526"/>
                  <a:pt x="1009257" y="37579"/>
                </a:cubicBezTo>
                <a:lnTo>
                  <a:pt x="1799482" y="827804"/>
                </a:lnTo>
                <a:cubicBezTo>
                  <a:pt x="1849588" y="877911"/>
                  <a:pt x="1849588" y="959150"/>
                  <a:pt x="1799482" y="1009256"/>
                </a:cubicBezTo>
                <a:lnTo>
                  <a:pt x="1009257" y="1799481"/>
                </a:lnTo>
                <a:cubicBezTo>
                  <a:pt x="959151" y="1849587"/>
                  <a:pt x="877912" y="1849587"/>
                  <a:pt x="827805" y="1799481"/>
                </a:cubicBezTo>
                <a:lnTo>
                  <a:pt x="37580" y="1009256"/>
                </a:lnTo>
                <a:cubicBezTo>
                  <a:pt x="-12526" y="959150"/>
                  <a:pt x="-12526" y="877911"/>
                  <a:pt x="37580" y="827804"/>
                </a:cubicBezTo>
                <a:lnTo>
                  <a:pt x="827805" y="37579"/>
                </a:lnTo>
                <a:cubicBezTo>
                  <a:pt x="852859" y="12526"/>
                  <a:pt x="885695" y="0"/>
                  <a:pt x="918531" y="0"/>
                </a:cubicBez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a:bodyPr>
          <a:p>
            <a:pPr marL="0" lvl="0" indent="0" algn="ctr">
              <a:lnSpc>
                <a:spcPct val="150000"/>
              </a:lnSpc>
              <a:spcBef>
                <a:spcPts val="0"/>
              </a:spcBef>
              <a:spcAft>
                <a:spcPts val="0"/>
              </a:spcAft>
              <a:buSzPct val="100000"/>
            </a:pPr>
            <a:r>
              <a:rPr lang="zh-CN" altLang="en-US" sz="2000" b="1" smtClean="0">
                <a:solidFill>
                  <a:srgbClr val="E779A3"/>
                </a:solidFill>
                <a:latin typeface="微软雅黑" panose="020B0503020204020204" charset="-122"/>
                <a:ea typeface="微软雅黑" panose="020B0503020204020204" charset="-122"/>
              </a:rPr>
              <a:t>（一）</a:t>
            </a:r>
            <a:endParaRPr lang="zh-CN" altLang="en-US" sz="2000" b="1" smtClean="0">
              <a:solidFill>
                <a:srgbClr val="E779A3"/>
              </a:solidFill>
              <a:latin typeface="微软雅黑" panose="020B0503020204020204" charset="-122"/>
              <a:ea typeface="微软雅黑" panose="020B0503020204020204" charset="-122"/>
            </a:endParaRPr>
          </a:p>
          <a:p>
            <a:pPr marL="0" lvl="0" indent="0" algn="ctr">
              <a:lnSpc>
                <a:spcPct val="150000"/>
              </a:lnSpc>
              <a:spcBef>
                <a:spcPts val="0"/>
              </a:spcBef>
              <a:spcAft>
                <a:spcPts val="0"/>
              </a:spcAft>
              <a:buSzPct val="100000"/>
            </a:pPr>
            <a:r>
              <a:rPr lang="zh-CN" altLang="en-US" sz="2000" b="1" smtClean="0">
                <a:solidFill>
                  <a:srgbClr val="E779A3"/>
                </a:solidFill>
                <a:latin typeface="微软雅黑" panose="020B0503020204020204" charset="-122"/>
                <a:ea typeface="微软雅黑" panose="020B0503020204020204" charset="-122"/>
              </a:rPr>
              <a:t>社会环境变化</a:t>
            </a:r>
            <a:endParaRPr lang="zh-CN" altLang="en-US" sz="2000" b="1" smtClean="0">
              <a:solidFill>
                <a:srgbClr val="E779A3"/>
              </a:solidFill>
              <a:latin typeface="微软雅黑" panose="020B0503020204020204" charset="-122"/>
              <a:ea typeface="微软雅黑" panose="020B0503020204020204" charset="-122"/>
            </a:endParaRPr>
          </a:p>
        </p:txBody>
      </p:sp>
      <p:sp>
        <p:nvSpPr>
          <p:cNvPr id="57" name="任意多边形 56"/>
          <p:cNvSpPr/>
          <p:nvPr>
            <p:custDataLst>
              <p:tags r:id="rId2"/>
            </p:custDataLst>
          </p:nvPr>
        </p:nvSpPr>
        <p:spPr>
          <a:xfrm>
            <a:off x="2660650" y="5035550"/>
            <a:ext cx="1677035" cy="628015"/>
          </a:xfrm>
          <a:custGeom>
            <a:avLst/>
            <a:gdLst>
              <a:gd name="connsiteX0" fmla="*/ 718707 w 1437738"/>
              <a:gd name="connsiteY0" fmla="*/ 0 h 431546"/>
              <a:gd name="connsiteX1" fmla="*/ 1408029 w 1437738"/>
              <a:gd name="connsiteY1" fmla="*/ 360148 h 431546"/>
              <a:gd name="connsiteX2" fmla="*/ 1437738 w 1437738"/>
              <a:gd name="connsiteY2" fmla="*/ 414007 h 431546"/>
              <a:gd name="connsiteX3" fmla="*/ 1412013 w 1437738"/>
              <a:gd name="connsiteY3" fmla="*/ 431351 h 431546"/>
              <a:gd name="connsiteX4" fmla="*/ 1411882 w 1437738"/>
              <a:gd name="connsiteY4" fmla="*/ 431546 h 431546"/>
              <a:gd name="connsiteX5" fmla="*/ 1411750 w 1437738"/>
              <a:gd name="connsiteY5" fmla="*/ 431351 h 431546"/>
              <a:gd name="connsiteX6" fmla="*/ 1334929 w 1437738"/>
              <a:gd name="connsiteY6" fmla="*/ 399530 h 431546"/>
              <a:gd name="connsiteX7" fmla="*/ 1258107 w 1437738"/>
              <a:gd name="connsiteY7" fmla="*/ 431351 h 431546"/>
              <a:gd name="connsiteX8" fmla="*/ 1257976 w 1437738"/>
              <a:gd name="connsiteY8" fmla="*/ 431546 h 431546"/>
              <a:gd name="connsiteX9" fmla="*/ 1257844 w 1437738"/>
              <a:gd name="connsiteY9" fmla="*/ 431351 h 431546"/>
              <a:gd name="connsiteX10" fmla="*/ 1181023 w 1437738"/>
              <a:gd name="connsiteY10" fmla="*/ 399530 h 431546"/>
              <a:gd name="connsiteX11" fmla="*/ 1104201 w 1437738"/>
              <a:gd name="connsiteY11" fmla="*/ 431351 h 431546"/>
              <a:gd name="connsiteX12" fmla="*/ 1104070 w 1437738"/>
              <a:gd name="connsiteY12" fmla="*/ 431546 h 431546"/>
              <a:gd name="connsiteX13" fmla="*/ 1103938 w 1437738"/>
              <a:gd name="connsiteY13" fmla="*/ 431351 h 431546"/>
              <a:gd name="connsiteX14" fmla="*/ 1027117 w 1437738"/>
              <a:gd name="connsiteY14" fmla="*/ 399530 h 431546"/>
              <a:gd name="connsiteX15" fmla="*/ 950295 w 1437738"/>
              <a:gd name="connsiteY15" fmla="*/ 431351 h 431546"/>
              <a:gd name="connsiteX16" fmla="*/ 950164 w 1437738"/>
              <a:gd name="connsiteY16" fmla="*/ 431546 h 431546"/>
              <a:gd name="connsiteX17" fmla="*/ 950032 w 1437738"/>
              <a:gd name="connsiteY17" fmla="*/ 431351 h 431546"/>
              <a:gd name="connsiteX18" fmla="*/ 873211 w 1437738"/>
              <a:gd name="connsiteY18" fmla="*/ 399530 h 431546"/>
              <a:gd name="connsiteX19" fmla="*/ 796389 w 1437738"/>
              <a:gd name="connsiteY19" fmla="*/ 431351 h 431546"/>
              <a:gd name="connsiteX20" fmla="*/ 796258 w 1437738"/>
              <a:gd name="connsiteY20" fmla="*/ 431546 h 431546"/>
              <a:gd name="connsiteX21" fmla="*/ 796126 w 1437738"/>
              <a:gd name="connsiteY21" fmla="*/ 431351 h 431546"/>
              <a:gd name="connsiteX22" fmla="*/ 719305 w 1437738"/>
              <a:gd name="connsiteY22" fmla="*/ 399530 h 431546"/>
              <a:gd name="connsiteX23" fmla="*/ 642483 w 1437738"/>
              <a:gd name="connsiteY23" fmla="*/ 431351 h 431546"/>
              <a:gd name="connsiteX24" fmla="*/ 642352 w 1437738"/>
              <a:gd name="connsiteY24" fmla="*/ 431546 h 431546"/>
              <a:gd name="connsiteX25" fmla="*/ 642220 w 1437738"/>
              <a:gd name="connsiteY25" fmla="*/ 431351 h 431546"/>
              <a:gd name="connsiteX26" fmla="*/ 565399 w 1437738"/>
              <a:gd name="connsiteY26" fmla="*/ 399530 h 431546"/>
              <a:gd name="connsiteX27" fmla="*/ 488577 w 1437738"/>
              <a:gd name="connsiteY27" fmla="*/ 431351 h 431546"/>
              <a:gd name="connsiteX28" fmla="*/ 488446 w 1437738"/>
              <a:gd name="connsiteY28" fmla="*/ 431546 h 431546"/>
              <a:gd name="connsiteX29" fmla="*/ 488314 w 1437738"/>
              <a:gd name="connsiteY29" fmla="*/ 431351 h 431546"/>
              <a:gd name="connsiteX30" fmla="*/ 411493 w 1437738"/>
              <a:gd name="connsiteY30" fmla="*/ 399530 h 431546"/>
              <a:gd name="connsiteX31" fmla="*/ 334671 w 1437738"/>
              <a:gd name="connsiteY31" fmla="*/ 431351 h 431546"/>
              <a:gd name="connsiteX32" fmla="*/ 334540 w 1437738"/>
              <a:gd name="connsiteY32" fmla="*/ 431546 h 431546"/>
              <a:gd name="connsiteX33" fmla="*/ 334408 w 1437738"/>
              <a:gd name="connsiteY33" fmla="*/ 431351 h 431546"/>
              <a:gd name="connsiteX34" fmla="*/ 257587 w 1437738"/>
              <a:gd name="connsiteY34" fmla="*/ 399530 h 431546"/>
              <a:gd name="connsiteX35" fmla="*/ 180765 w 1437738"/>
              <a:gd name="connsiteY35" fmla="*/ 431351 h 431546"/>
              <a:gd name="connsiteX36" fmla="*/ 180634 w 1437738"/>
              <a:gd name="connsiteY36" fmla="*/ 431546 h 431546"/>
              <a:gd name="connsiteX37" fmla="*/ 180502 w 1437738"/>
              <a:gd name="connsiteY37" fmla="*/ 431351 h 431546"/>
              <a:gd name="connsiteX38" fmla="*/ 103681 w 1437738"/>
              <a:gd name="connsiteY38" fmla="*/ 399530 h 431546"/>
              <a:gd name="connsiteX39" fmla="*/ 26859 w 1437738"/>
              <a:gd name="connsiteY39" fmla="*/ 431351 h 431546"/>
              <a:gd name="connsiteX40" fmla="*/ 26728 w 1437738"/>
              <a:gd name="connsiteY40" fmla="*/ 431546 h 431546"/>
              <a:gd name="connsiteX41" fmla="*/ 26596 w 1437738"/>
              <a:gd name="connsiteY41" fmla="*/ 431351 h 431546"/>
              <a:gd name="connsiteX42" fmla="*/ 0 w 1437738"/>
              <a:gd name="connsiteY42" fmla="*/ 413419 h 431546"/>
              <a:gd name="connsiteX43" fmla="*/ 29384 w 1437738"/>
              <a:gd name="connsiteY43" fmla="*/ 360148 h 431546"/>
              <a:gd name="connsiteX44" fmla="*/ 718707 w 1437738"/>
              <a:gd name="connsiteY44" fmla="*/ 0 h 431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437738" h="431546">
                <a:moveTo>
                  <a:pt x="718707" y="0"/>
                </a:moveTo>
                <a:cubicBezTo>
                  <a:pt x="1010835" y="0"/>
                  <a:pt x="1266665" y="144231"/>
                  <a:pt x="1408029" y="360148"/>
                </a:cubicBezTo>
                <a:lnTo>
                  <a:pt x="1437738" y="414007"/>
                </a:lnTo>
                <a:lnTo>
                  <a:pt x="1412013" y="431351"/>
                </a:lnTo>
                <a:lnTo>
                  <a:pt x="1411882" y="431546"/>
                </a:lnTo>
                <a:lnTo>
                  <a:pt x="1411750" y="431351"/>
                </a:lnTo>
                <a:cubicBezTo>
                  <a:pt x="1392090" y="411690"/>
                  <a:pt x="1364929" y="399530"/>
                  <a:pt x="1334929" y="399530"/>
                </a:cubicBezTo>
                <a:cubicBezTo>
                  <a:pt x="1304928" y="399530"/>
                  <a:pt x="1277768" y="411690"/>
                  <a:pt x="1258107" y="431351"/>
                </a:cubicBezTo>
                <a:lnTo>
                  <a:pt x="1257976" y="431546"/>
                </a:lnTo>
                <a:lnTo>
                  <a:pt x="1257844" y="431351"/>
                </a:lnTo>
                <a:cubicBezTo>
                  <a:pt x="1238184" y="411690"/>
                  <a:pt x="1211023" y="399530"/>
                  <a:pt x="1181023" y="399530"/>
                </a:cubicBezTo>
                <a:cubicBezTo>
                  <a:pt x="1151022" y="399530"/>
                  <a:pt x="1123862" y="411690"/>
                  <a:pt x="1104201" y="431351"/>
                </a:cubicBezTo>
                <a:lnTo>
                  <a:pt x="1104070" y="431546"/>
                </a:lnTo>
                <a:lnTo>
                  <a:pt x="1103938" y="431351"/>
                </a:lnTo>
                <a:cubicBezTo>
                  <a:pt x="1084278" y="411690"/>
                  <a:pt x="1057117" y="399530"/>
                  <a:pt x="1027117" y="399530"/>
                </a:cubicBezTo>
                <a:cubicBezTo>
                  <a:pt x="997116" y="399530"/>
                  <a:pt x="969956" y="411690"/>
                  <a:pt x="950295" y="431351"/>
                </a:cubicBezTo>
                <a:lnTo>
                  <a:pt x="950164" y="431546"/>
                </a:lnTo>
                <a:lnTo>
                  <a:pt x="950032" y="431351"/>
                </a:lnTo>
                <a:cubicBezTo>
                  <a:pt x="930372" y="411690"/>
                  <a:pt x="903211" y="399530"/>
                  <a:pt x="873211" y="399530"/>
                </a:cubicBezTo>
                <a:cubicBezTo>
                  <a:pt x="843210" y="399530"/>
                  <a:pt x="816050" y="411690"/>
                  <a:pt x="796389" y="431351"/>
                </a:cubicBezTo>
                <a:lnTo>
                  <a:pt x="796258" y="431546"/>
                </a:lnTo>
                <a:lnTo>
                  <a:pt x="796126" y="431351"/>
                </a:lnTo>
                <a:cubicBezTo>
                  <a:pt x="776466" y="411690"/>
                  <a:pt x="749305" y="399530"/>
                  <a:pt x="719305" y="399530"/>
                </a:cubicBezTo>
                <a:cubicBezTo>
                  <a:pt x="689304" y="399530"/>
                  <a:pt x="662144" y="411690"/>
                  <a:pt x="642483" y="431351"/>
                </a:cubicBezTo>
                <a:lnTo>
                  <a:pt x="642352" y="431546"/>
                </a:lnTo>
                <a:lnTo>
                  <a:pt x="642220" y="431351"/>
                </a:lnTo>
                <a:cubicBezTo>
                  <a:pt x="622560" y="411690"/>
                  <a:pt x="595399" y="399530"/>
                  <a:pt x="565399" y="399530"/>
                </a:cubicBezTo>
                <a:cubicBezTo>
                  <a:pt x="535398" y="399530"/>
                  <a:pt x="508238" y="411690"/>
                  <a:pt x="488577" y="431351"/>
                </a:cubicBezTo>
                <a:lnTo>
                  <a:pt x="488446" y="431546"/>
                </a:lnTo>
                <a:lnTo>
                  <a:pt x="488314" y="431351"/>
                </a:lnTo>
                <a:cubicBezTo>
                  <a:pt x="468654" y="411690"/>
                  <a:pt x="441493" y="399530"/>
                  <a:pt x="411493" y="399530"/>
                </a:cubicBezTo>
                <a:cubicBezTo>
                  <a:pt x="381492" y="399530"/>
                  <a:pt x="354332" y="411690"/>
                  <a:pt x="334671" y="431351"/>
                </a:cubicBezTo>
                <a:lnTo>
                  <a:pt x="334540" y="431546"/>
                </a:lnTo>
                <a:lnTo>
                  <a:pt x="334408" y="431351"/>
                </a:lnTo>
                <a:cubicBezTo>
                  <a:pt x="314748" y="411690"/>
                  <a:pt x="287587" y="399530"/>
                  <a:pt x="257587" y="399530"/>
                </a:cubicBezTo>
                <a:cubicBezTo>
                  <a:pt x="227586" y="399530"/>
                  <a:pt x="200426" y="411690"/>
                  <a:pt x="180765" y="431351"/>
                </a:cubicBezTo>
                <a:lnTo>
                  <a:pt x="180634" y="431546"/>
                </a:lnTo>
                <a:lnTo>
                  <a:pt x="180502" y="431351"/>
                </a:lnTo>
                <a:cubicBezTo>
                  <a:pt x="160842" y="411690"/>
                  <a:pt x="133681" y="399530"/>
                  <a:pt x="103681" y="399530"/>
                </a:cubicBezTo>
                <a:cubicBezTo>
                  <a:pt x="73680" y="399530"/>
                  <a:pt x="46520" y="411690"/>
                  <a:pt x="26859" y="431351"/>
                </a:cubicBezTo>
                <a:lnTo>
                  <a:pt x="26728" y="431546"/>
                </a:lnTo>
                <a:lnTo>
                  <a:pt x="26596" y="431351"/>
                </a:lnTo>
                <a:lnTo>
                  <a:pt x="0" y="413419"/>
                </a:lnTo>
                <a:lnTo>
                  <a:pt x="29384" y="360148"/>
                </a:lnTo>
                <a:cubicBezTo>
                  <a:pt x="170748" y="144231"/>
                  <a:pt x="426578" y="0"/>
                  <a:pt x="718707" y="0"/>
                </a:cubicBezTo>
                <a:close/>
              </a:path>
            </a:pathLst>
          </a:custGeom>
          <a:solidFill>
            <a:srgbClr val="FFC91D"/>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a:bodyPr>
          <a:p>
            <a:pPr algn="ctr"/>
            <a:r>
              <a:rPr lang="en-US" altLang="zh-CN" dirty="0">
                <a:solidFill>
                  <a:srgbClr val="FFFFFF"/>
                </a:solidFill>
              </a:rPr>
              <a:t>A</a:t>
            </a:r>
            <a:endParaRPr lang="zh-CN" altLang="en-US" dirty="0">
              <a:solidFill>
                <a:srgbClr val="FFFFFF"/>
              </a:solidFill>
            </a:endParaRPr>
          </a:p>
        </p:txBody>
      </p:sp>
      <p:sp>
        <p:nvSpPr>
          <p:cNvPr id="60" name="任意多边形 59"/>
          <p:cNvSpPr/>
          <p:nvPr>
            <p:custDataLst>
              <p:tags r:id="rId3"/>
            </p:custDataLst>
          </p:nvPr>
        </p:nvSpPr>
        <p:spPr>
          <a:xfrm>
            <a:off x="4758690" y="2784475"/>
            <a:ext cx="2674620" cy="2674620"/>
          </a:xfrm>
          <a:custGeom>
            <a:avLst/>
            <a:gdLst>
              <a:gd name="connsiteX0" fmla="*/ 918532 w 1837061"/>
              <a:gd name="connsiteY0" fmla="*/ 64804 h 1837060"/>
              <a:gd name="connsiteX1" fmla="*/ 834207 w 1837061"/>
              <a:gd name="connsiteY1" fmla="*/ 99733 h 1837060"/>
              <a:gd name="connsiteX2" fmla="*/ 99734 w 1837061"/>
              <a:gd name="connsiteY2" fmla="*/ 834206 h 1837060"/>
              <a:gd name="connsiteX3" fmla="*/ 99734 w 1837061"/>
              <a:gd name="connsiteY3" fmla="*/ 1002855 h 1837060"/>
              <a:gd name="connsiteX4" fmla="*/ 834207 w 1837061"/>
              <a:gd name="connsiteY4" fmla="*/ 1737328 h 1837060"/>
              <a:gd name="connsiteX5" fmla="*/ 1002856 w 1837061"/>
              <a:gd name="connsiteY5" fmla="*/ 1737328 h 1837060"/>
              <a:gd name="connsiteX6" fmla="*/ 1737329 w 1837061"/>
              <a:gd name="connsiteY6" fmla="*/ 1002854 h 1837060"/>
              <a:gd name="connsiteX7" fmla="*/ 1737329 w 1837061"/>
              <a:gd name="connsiteY7" fmla="*/ 834206 h 1837060"/>
              <a:gd name="connsiteX8" fmla="*/ 1002856 w 1837061"/>
              <a:gd name="connsiteY8" fmla="*/ 99733 h 1837060"/>
              <a:gd name="connsiteX9" fmla="*/ 918532 w 1837061"/>
              <a:gd name="connsiteY9" fmla="*/ 64804 h 1837060"/>
              <a:gd name="connsiteX10" fmla="*/ 918531 w 1837061"/>
              <a:gd name="connsiteY10" fmla="*/ 0 h 1837060"/>
              <a:gd name="connsiteX11" fmla="*/ 1009257 w 1837061"/>
              <a:gd name="connsiteY11" fmla="*/ 37579 h 1837060"/>
              <a:gd name="connsiteX12" fmla="*/ 1799482 w 1837061"/>
              <a:gd name="connsiteY12" fmla="*/ 827804 h 1837060"/>
              <a:gd name="connsiteX13" fmla="*/ 1799482 w 1837061"/>
              <a:gd name="connsiteY13" fmla="*/ 1009256 h 1837060"/>
              <a:gd name="connsiteX14" fmla="*/ 1009257 w 1837061"/>
              <a:gd name="connsiteY14" fmla="*/ 1799481 h 1837060"/>
              <a:gd name="connsiteX15" fmla="*/ 827805 w 1837061"/>
              <a:gd name="connsiteY15" fmla="*/ 1799481 h 1837060"/>
              <a:gd name="connsiteX16" fmla="*/ 37580 w 1837061"/>
              <a:gd name="connsiteY16" fmla="*/ 1009256 h 1837060"/>
              <a:gd name="connsiteX17" fmla="*/ 37580 w 1837061"/>
              <a:gd name="connsiteY17" fmla="*/ 827804 h 1837060"/>
              <a:gd name="connsiteX18" fmla="*/ 827805 w 1837061"/>
              <a:gd name="connsiteY18" fmla="*/ 37579 h 1837060"/>
              <a:gd name="connsiteX19" fmla="*/ 918531 w 1837061"/>
              <a:gd name="connsiteY19" fmla="*/ 0 h 1837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37061" h="1837060">
                <a:moveTo>
                  <a:pt x="918532" y="64804"/>
                </a:moveTo>
                <a:cubicBezTo>
                  <a:pt x="888012" y="64805"/>
                  <a:pt x="857493" y="76447"/>
                  <a:pt x="834207" y="99733"/>
                </a:cubicBezTo>
                <a:lnTo>
                  <a:pt x="99734" y="834206"/>
                </a:lnTo>
                <a:cubicBezTo>
                  <a:pt x="53163" y="880777"/>
                  <a:pt x="53162" y="956284"/>
                  <a:pt x="99734" y="1002855"/>
                </a:cubicBezTo>
                <a:lnTo>
                  <a:pt x="834207" y="1737328"/>
                </a:lnTo>
                <a:cubicBezTo>
                  <a:pt x="880779" y="1783899"/>
                  <a:pt x="956284" y="1783900"/>
                  <a:pt x="1002856" y="1737328"/>
                </a:cubicBezTo>
                <a:lnTo>
                  <a:pt x="1737329" y="1002854"/>
                </a:lnTo>
                <a:cubicBezTo>
                  <a:pt x="1783900" y="956284"/>
                  <a:pt x="1783900" y="880778"/>
                  <a:pt x="1737329" y="834206"/>
                </a:cubicBezTo>
                <a:lnTo>
                  <a:pt x="1002856" y="99733"/>
                </a:lnTo>
                <a:cubicBezTo>
                  <a:pt x="979571" y="76447"/>
                  <a:pt x="949051" y="64805"/>
                  <a:pt x="918532" y="64804"/>
                </a:cubicBezTo>
                <a:close/>
                <a:moveTo>
                  <a:pt x="918531" y="0"/>
                </a:moveTo>
                <a:cubicBezTo>
                  <a:pt x="951367" y="0"/>
                  <a:pt x="984204" y="12526"/>
                  <a:pt x="1009257" y="37579"/>
                </a:cubicBezTo>
                <a:lnTo>
                  <a:pt x="1799482" y="827804"/>
                </a:lnTo>
                <a:cubicBezTo>
                  <a:pt x="1849588" y="877911"/>
                  <a:pt x="1849588" y="959150"/>
                  <a:pt x="1799482" y="1009256"/>
                </a:cubicBezTo>
                <a:lnTo>
                  <a:pt x="1009257" y="1799481"/>
                </a:lnTo>
                <a:cubicBezTo>
                  <a:pt x="959151" y="1849587"/>
                  <a:pt x="877912" y="1849587"/>
                  <a:pt x="827805" y="1799481"/>
                </a:cubicBezTo>
                <a:lnTo>
                  <a:pt x="37580" y="1009256"/>
                </a:lnTo>
                <a:cubicBezTo>
                  <a:pt x="-12526" y="959150"/>
                  <a:pt x="-12526" y="877911"/>
                  <a:pt x="37580" y="827804"/>
                </a:cubicBezTo>
                <a:lnTo>
                  <a:pt x="827805" y="37579"/>
                </a:lnTo>
                <a:cubicBezTo>
                  <a:pt x="852859" y="12526"/>
                  <a:pt x="885695" y="0"/>
                  <a:pt x="918531" y="0"/>
                </a:cubicBez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a:bodyPr>
          <a:p>
            <a:pPr marL="0" lvl="0" indent="0" algn="ctr">
              <a:lnSpc>
                <a:spcPct val="150000"/>
              </a:lnSpc>
              <a:spcBef>
                <a:spcPts val="0"/>
              </a:spcBef>
              <a:spcAft>
                <a:spcPts val="0"/>
              </a:spcAft>
              <a:buSzPct val="100000"/>
            </a:pPr>
            <a:r>
              <a:rPr lang="zh-CN" altLang="en-US" sz="2000" b="1" smtClean="0">
                <a:solidFill>
                  <a:srgbClr val="E779A3"/>
                </a:solidFill>
                <a:latin typeface="微软雅黑" panose="020B0503020204020204" charset="-122"/>
                <a:ea typeface="微软雅黑" panose="020B0503020204020204" charset="-122"/>
              </a:rPr>
              <a:t>（二）</a:t>
            </a:r>
            <a:endParaRPr lang="zh-CN" altLang="en-US" sz="2000" b="1" smtClean="0">
              <a:solidFill>
                <a:srgbClr val="E779A3"/>
              </a:solidFill>
              <a:latin typeface="微软雅黑" panose="020B0503020204020204" charset="-122"/>
              <a:ea typeface="微软雅黑" panose="020B0503020204020204" charset="-122"/>
            </a:endParaRPr>
          </a:p>
          <a:p>
            <a:pPr marL="0" lvl="0" indent="0" algn="ctr">
              <a:lnSpc>
                <a:spcPct val="150000"/>
              </a:lnSpc>
              <a:spcBef>
                <a:spcPts val="0"/>
              </a:spcBef>
              <a:spcAft>
                <a:spcPts val="0"/>
              </a:spcAft>
              <a:buSzPct val="100000"/>
            </a:pPr>
            <a:r>
              <a:rPr lang="zh-CN" altLang="en-US" sz="2000" b="1" smtClean="0">
                <a:solidFill>
                  <a:srgbClr val="E779A3"/>
                </a:solidFill>
                <a:latin typeface="微软雅黑" panose="020B0503020204020204" charset="-122"/>
                <a:ea typeface="微软雅黑" panose="020B0503020204020204" charset="-122"/>
              </a:rPr>
              <a:t>行业环境变化</a:t>
            </a:r>
            <a:endParaRPr lang="zh-CN" altLang="en-US" sz="2000" b="1" smtClean="0">
              <a:solidFill>
                <a:srgbClr val="E779A3"/>
              </a:solidFill>
              <a:latin typeface="微软雅黑" panose="020B0503020204020204" charset="-122"/>
              <a:ea typeface="微软雅黑" panose="020B0503020204020204" charset="-122"/>
            </a:endParaRPr>
          </a:p>
        </p:txBody>
      </p:sp>
      <p:sp>
        <p:nvSpPr>
          <p:cNvPr id="61" name="任意多边形 60"/>
          <p:cNvSpPr/>
          <p:nvPr>
            <p:custDataLst>
              <p:tags r:id="rId4"/>
            </p:custDataLst>
          </p:nvPr>
        </p:nvSpPr>
        <p:spPr>
          <a:xfrm>
            <a:off x="5257165" y="5035550"/>
            <a:ext cx="1677035" cy="628015"/>
          </a:xfrm>
          <a:custGeom>
            <a:avLst/>
            <a:gdLst>
              <a:gd name="connsiteX0" fmla="*/ 718707 w 1437738"/>
              <a:gd name="connsiteY0" fmla="*/ 0 h 431546"/>
              <a:gd name="connsiteX1" fmla="*/ 1408029 w 1437738"/>
              <a:gd name="connsiteY1" fmla="*/ 360148 h 431546"/>
              <a:gd name="connsiteX2" fmla="*/ 1437738 w 1437738"/>
              <a:gd name="connsiteY2" fmla="*/ 414007 h 431546"/>
              <a:gd name="connsiteX3" fmla="*/ 1412013 w 1437738"/>
              <a:gd name="connsiteY3" fmla="*/ 431351 h 431546"/>
              <a:gd name="connsiteX4" fmla="*/ 1411882 w 1437738"/>
              <a:gd name="connsiteY4" fmla="*/ 431546 h 431546"/>
              <a:gd name="connsiteX5" fmla="*/ 1411750 w 1437738"/>
              <a:gd name="connsiteY5" fmla="*/ 431351 h 431546"/>
              <a:gd name="connsiteX6" fmla="*/ 1334929 w 1437738"/>
              <a:gd name="connsiteY6" fmla="*/ 399530 h 431546"/>
              <a:gd name="connsiteX7" fmla="*/ 1258107 w 1437738"/>
              <a:gd name="connsiteY7" fmla="*/ 431351 h 431546"/>
              <a:gd name="connsiteX8" fmla="*/ 1257976 w 1437738"/>
              <a:gd name="connsiteY8" fmla="*/ 431546 h 431546"/>
              <a:gd name="connsiteX9" fmla="*/ 1257844 w 1437738"/>
              <a:gd name="connsiteY9" fmla="*/ 431351 h 431546"/>
              <a:gd name="connsiteX10" fmla="*/ 1181023 w 1437738"/>
              <a:gd name="connsiteY10" fmla="*/ 399530 h 431546"/>
              <a:gd name="connsiteX11" fmla="*/ 1104201 w 1437738"/>
              <a:gd name="connsiteY11" fmla="*/ 431351 h 431546"/>
              <a:gd name="connsiteX12" fmla="*/ 1104070 w 1437738"/>
              <a:gd name="connsiteY12" fmla="*/ 431546 h 431546"/>
              <a:gd name="connsiteX13" fmla="*/ 1103938 w 1437738"/>
              <a:gd name="connsiteY13" fmla="*/ 431351 h 431546"/>
              <a:gd name="connsiteX14" fmla="*/ 1027117 w 1437738"/>
              <a:gd name="connsiteY14" fmla="*/ 399530 h 431546"/>
              <a:gd name="connsiteX15" fmla="*/ 950295 w 1437738"/>
              <a:gd name="connsiteY15" fmla="*/ 431351 h 431546"/>
              <a:gd name="connsiteX16" fmla="*/ 950164 w 1437738"/>
              <a:gd name="connsiteY16" fmla="*/ 431546 h 431546"/>
              <a:gd name="connsiteX17" fmla="*/ 950032 w 1437738"/>
              <a:gd name="connsiteY17" fmla="*/ 431351 h 431546"/>
              <a:gd name="connsiteX18" fmla="*/ 873211 w 1437738"/>
              <a:gd name="connsiteY18" fmla="*/ 399530 h 431546"/>
              <a:gd name="connsiteX19" fmla="*/ 796389 w 1437738"/>
              <a:gd name="connsiteY19" fmla="*/ 431351 h 431546"/>
              <a:gd name="connsiteX20" fmla="*/ 796258 w 1437738"/>
              <a:gd name="connsiteY20" fmla="*/ 431546 h 431546"/>
              <a:gd name="connsiteX21" fmla="*/ 796126 w 1437738"/>
              <a:gd name="connsiteY21" fmla="*/ 431351 h 431546"/>
              <a:gd name="connsiteX22" fmla="*/ 719305 w 1437738"/>
              <a:gd name="connsiteY22" fmla="*/ 399530 h 431546"/>
              <a:gd name="connsiteX23" fmla="*/ 642483 w 1437738"/>
              <a:gd name="connsiteY23" fmla="*/ 431351 h 431546"/>
              <a:gd name="connsiteX24" fmla="*/ 642352 w 1437738"/>
              <a:gd name="connsiteY24" fmla="*/ 431546 h 431546"/>
              <a:gd name="connsiteX25" fmla="*/ 642220 w 1437738"/>
              <a:gd name="connsiteY25" fmla="*/ 431351 h 431546"/>
              <a:gd name="connsiteX26" fmla="*/ 565399 w 1437738"/>
              <a:gd name="connsiteY26" fmla="*/ 399530 h 431546"/>
              <a:gd name="connsiteX27" fmla="*/ 488577 w 1437738"/>
              <a:gd name="connsiteY27" fmla="*/ 431351 h 431546"/>
              <a:gd name="connsiteX28" fmla="*/ 488446 w 1437738"/>
              <a:gd name="connsiteY28" fmla="*/ 431546 h 431546"/>
              <a:gd name="connsiteX29" fmla="*/ 488314 w 1437738"/>
              <a:gd name="connsiteY29" fmla="*/ 431351 h 431546"/>
              <a:gd name="connsiteX30" fmla="*/ 411493 w 1437738"/>
              <a:gd name="connsiteY30" fmla="*/ 399530 h 431546"/>
              <a:gd name="connsiteX31" fmla="*/ 334671 w 1437738"/>
              <a:gd name="connsiteY31" fmla="*/ 431351 h 431546"/>
              <a:gd name="connsiteX32" fmla="*/ 334540 w 1437738"/>
              <a:gd name="connsiteY32" fmla="*/ 431546 h 431546"/>
              <a:gd name="connsiteX33" fmla="*/ 334408 w 1437738"/>
              <a:gd name="connsiteY33" fmla="*/ 431351 h 431546"/>
              <a:gd name="connsiteX34" fmla="*/ 257587 w 1437738"/>
              <a:gd name="connsiteY34" fmla="*/ 399530 h 431546"/>
              <a:gd name="connsiteX35" fmla="*/ 180765 w 1437738"/>
              <a:gd name="connsiteY35" fmla="*/ 431351 h 431546"/>
              <a:gd name="connsiteX36" fmla="*/ 180634 w 1437738"/>
              <a:gd name="connsiteY36" fmla="*/ 431546 h 431546"/>
              <a:gd name="connsiteX37" fmla="*/ 180502 w 1437738"/>
              <a:gd name="connsiteY37" fmla="*/ 431351 h 431546"/>
              <a:gd name="connsiteX38" fmla="*/ 103681 w 1437738"/>
              <a:gd name="connsiteY38" fmla="*/ 399530 h 431546"/>
              <a:gd name="connsiteX39" fmla="*/ 26859 w 1437738"/>
              <a:gd name="connsiteY39" fmla="*/ 431351 h 431546"/>
              <a:gd name="connsiteX40" fmla="*/ 26728 w 1437738"/>
              <a:gd name="connsiteY40" fmla="*/ 431546 h 431546"/>
              <a:gd name="connsiteX41" fmla="*/ 26596 w 1437738"/>
              <a:gd name="connsiteY41" fmla="*/ 431351 h 431546"/>
              <a:gd name="connsiteX42" fmla="*/ 0 w 1437738"/>
              <a:gd name="connsiteY42" fmla="*/ 413419 h 431546"/>
              <a:gd name="connsiteX43" fmla="*/ 29384 w 1437738"/>
              <a:gd name="connsiteY43" fmla="*/ 360148 h 431546"/>
              <a:gd name="connsiteX44" fmla="*/ 718707 w 1437738"/>
              <a:gd name="connsiteY44" fmla="*/ 0 h 431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437738" h="431546">
                <a:moveTo>
                  <a:pt x="718707" y="0"/>
                </a:moveTo>
                <a:cubicBezTo>
                  <a:pt x="1010835" y="0"/>
                  <a:pt x="1266665" y="144231"/>
                  <a:pt x="1408029" y="360148"/>
                </a:cubicBezTo>
                <a:lnTo>
                  <a:pt x="1437738" y="414007"/>
                </a:lnTo>
                <a:lnTo>
                  <a:pt x="1412013" y="431351"/>
                </a:lnTo>
                <a:lnTo>
                  <a:pt x="1411882" y="431546"/>
                </a:lnTo>
                <a:lnTo>
                  <a:pt x="1411750" y="431351"/>
                </a:lnTo>
                <a:cubicBezTo>
                  <a:pt x="1392090" y="411690"/>
                  <a:pt x="1364929" y="399530"/>
                  <a:pt x="1334929" y="399530"/>
                </a:cubicBezTo>
                <a:cubicBezTo>
                  <a:pt x="1304928" y="399530"/>
                  <a:pt x="1277768" y="411690"/>
                  <a:pt x="1258107" y="431351"/>
                </a:cubicBezTo>
                <a:lnTo>
                  <a:pt x="1257976" y="431546"/>
                </a:lnTo>
                <a:lnTo>
                  <a:pt x="1257844" y="431351"/>
                </a:lnTo>
                <a:cubicBezTo>
                  <a:pt x="1238184" y="411690"/>
                  <a:pt x="1211023" y="399530"/>
                  <a:pt x="1181023" y="399530"/>
                </a:cubicBezTo>
                <a:cubicBezTo>
                  <a:pt x="1151022" y="399530"/>
                  <a:pt x="1123862" y="411690"/>
                  <a:pt x="1104201" y="431351"/>
                </a:cubicBezTo>
                <a:lnTo>
                  <a:pt x="1104070" y="431546"/>
                </a:lnTo>
                <a:lnTo>
                  <a:pt x="1103938" y="431351"/>
                </a:lnTo>
                <a:cubicBezTo>
                  <a:pt x="1084278" y="411690"/>
                  <a:pt x="1057117" y="399530"/>
                  <a:pt x="1027117" y="399530"/>
                </a:cubicBezTo>
                <a:cubicBezTo>
                  <a:pt x="997116" y="399530"/>
                  <a:pt x="969956" y="411690"/>
                  <a:pt x="950295" y="431351"/>
                </a:cubicBezTo>
                <a:lnTo>
                  <a:pt x="950164" y="431546"/>
                </a:lnTo>
                <a:lnTo>
                  <a:pt x="950032" y="431351"/>
                </a:lnTo>
                <a:cubicBezTo>
                  <a:pt x="930372" y="411690"/>
                  <a:pt x="903211" y="399530"/>
                  <a:pt x="873211" y="399530"/>
                </a:cubicBezTo>
                <a:cubicBezTo>
                  <a:pt x="843210" y="399530"/>
                  <a:pt x="816050" y="411690"/>
                  <a:pt x="796389" y="431351"/>
                </a:cubicBezTo>
                <a:lnTo>
                  <a:pt x="796258" y="431546"/>
                </a:lnTo>
                <a:lnTo>
                  <a:pt x="796126" y="431351"/>
                </a:lnTo>
                <a:cubicBezTo>
                  <a:pt x="776466" y="411690"/>
                  <a:pt x="749305" y="399530"/>
                  <a:pt x="719305" y="399530"/>
                </a:cubicBezTo>
                <a:cubicBezTo>
                  <a:pt x="689304" y="399530"/>
                  <a:pt x="662144" y="411690"/>
                  <a:pt x="642483" y="431351"/>
                </a:cubicBezTo>
                <a:lnTo>
                  <a:pt x="642352" y="431546"/>
                </a:lnTo>
                <a:lnTo>
                  <a:pt x="642220" y="431351"/>
                </a:lnTo>
                <a:cubicBezTo>
                  <a:pt x="622560" y="411690"/>
                  <a:pt x="595399" y="399530"/>
                  <a:pt x="565399" y="399530"/>
                </a:cubicBezTo>
                <a:cubicBezTo>
                  <a:pt x="535398" y="399530"/>
                  <a:pt x="508238" y="411690"/>
                  <a:pt x="488577" y="431351"/>
                </a:cubicBezTo>
                <a:lnTo>
                  <a:pt x="488446" y="431546"/>
                </a:lnTo>
                <a:lnTo>
                  <a:pt x="488314" y="431351"/>
                </a:lnTo>
                <a:cubicBezTo>
                  <a:pt x="468654" y="411690"/>
                  <a:pt x="441493" y="399530"/>
                  <a:pt x="411493" y="399530"/>
                </a:cubicBezTo>
                <a:cubicBezTo>
                  <a:pt x="381492" y="399530"/>
                  <a:pt x="354332" y="411690"/>
                  <a:pt x="334671" y="431351"/>
                </a:cubicBezTo>
                <a:lnTo>
                  <a:pt x="334540" y="431546"/>
                </a:lnTo>
                <a:lnTo>
                  <a:pt x="334408" y="431351"/>
                </a:lnTo>
                <a:cubicBezTo>
                  <a:pt x="314748" y="411690"/>
                  <a:pt x="287587" y="399530"/>
                  <a:pt x="257587" y="399530"/>
                </a:cubicBezTo>
                <a:cubicBezTo>
                  <a:pt x="227586" y="399530"/>
                  <a:pt x="200426" y="411690"/>
                  <a:pt x="180765" y="431351"/>
                </a:cubicBezTo>
                <a:lnTo>
                  <a:pt x="180634" y="431546"/>
                </a:lnTo>
                <a:lnTo>
                  <a:pt x="180502" y="431351"/>
                </a:lnTo>
                <a:cubicBezTo>
                  <a:pt x="160842" y="411690"/>
                  <a:pt x="133681" y="399530"/>
                  <a:pt x="103681" y="399530"/>
                </a:cubicBezTo>
                <a:cubicBezTo>
                  <a:pt x="73680" y="399530"/>
                  <a:pt x="46520" y="411690"/>
                  <a:pt x="26859" y="431351"/>
                </a:cubicBezTo>
                <a:lnTo>
                  <a:pt x="26728" y="431546"/>
                </a:lnTo>
                <a:lnTo>
                  <a:pt x="26596" y="431351"/>
                </a:lnTo>
                <a:lnTo>
                  <a:pt x="0" y="413419"/>
                </a:lnTo>
                <a:lnTo>
                  <a:pt x="29384" y="360148"/>
                </a:lnTo>
                <a:cubicBezTo>
                  <a:pt x="170748" y="144231"/>
                  <a:pt x="426578" y="0"/>
                  <a:pt x="718707" y="0"/>
                </a:cubicBezTo>
                <a:close/>
              </a:path>
            </a:pathLst>
          </a:custGeom>
          <a:solidFill>
            <a:srgbClr val="FFC91D"/>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a:bodyPr>
          <a:p>
            <a:pPr algn="ctr"/>
            <a:r>
              <a:rPr lang="en-US" altLang="zh-CN" dirty="0">
                <a:solidFill>
                  <a:srgbClr val="FFFFFF"/>
                </a:solidFill>
              </a:rPr>
              <a:t>B</a:t>
            </a:r>
            <a:endParaRPr lang="zh-CN" altLang="en-US" dirty="0">
              <a:solidFill>
                <a:srgbClr val="FFFFFF"/>
              </a:solidFill>
            </a:endParaRPr>
          </a:p>
        </p:txBody>
      </p:sp>
      <p:sp>
        <p:nvSpPr>
          <p:cNvPr id="63" name="任意多边形 62"/>
          <p:cNvSpPr/>
          <p:nvPr>
            <p:custDataLst>
              <p:tags r:id="rId5"/>
            </p:custDataLst>
          </p:nvPr>
        </p:nvSpPr>
        <p:spPr>
          <a:xfrm>
            <a:off x="7355205" y="2784475"/>
            <a:ext cx="2674620" cy="2674620"/>
          </a:xfrm>
          <a:custGeom>
            <a:avLst/>
            <a:gdLst>
              <a:gd name="connsiteX0" fmla="*/ 918532 w 1837061"/>
              <a:gd name="connsiteY0" fmla="*/ 64804 h 1837060"/>
              <a:gd name="connsiteX1" fmla="*/ 834207 w 1837061"/>
              <a:gd name="connsiteY1" fmla="*/ 99733 h 1837060"/>
              <a:gd name="connsiteX2" fmla="*/ 99734 w 1837061"/>
              <a:gd name="connsiteY2" fmla="*/ 834206 h 1837060"/>
              <a:gd name="connsiteX3" fmla="*/ 99734 w 1837061"/>
              <a:gd name="connsiteY3" fmla="*/ 1002855 h 1837060"/>
              <a:gd name="connsiteX4" fmla="*/ 834207 w 1837061"/>
              <a:gd name="connsiteY4" fmla="*/ 1737328 h 1837060"/>
              <a:gd name="connsiteX5" fmla="*/ 1002856 w 1837061"/>
              <a:gd name="connsiteY5" fmla="*/ 1737328 h 1837060"/>
              <a:gd name="connsiteX6" fmla="*/ 1737329 w 1837061"/>
              <a:gd name="connsiteY6" fmla="*/ 1002854 h 1837060"/>
              <a:gd name="connsiteX7" fmla="*/ 1737329 w 1837061"/>
              <a:gd name="connsiteY7" fmla="*/ 834206 h 1837060"/>
              <a:gd name="connsiteX8" fmla="*/ 1002856 w 1837061"/>
              <a:gd name="connsiteY8" fmla="*/ 99733 h 1837060"/>
              <a:gd name="connsiteX9" fmla="*/ 918532 w 1837061"/>
              <a:gd name="connsiteY9" fmla="*/ 64804 h 1837060"/>
              <a:gd name="connsiteX10" fmla="*/ 918531 w 1837061"/>
              <a:gd name="connsiteY10" fmla="*/ 0 h 1837060"/>
              <a:gd name="connsiteX11" fmla="*/ 1009257 w 1837061"/>
              <a:gd name="connsiteY11" fmla="*/ 37579 h 1837060"/>
              <a:gd name="connsiteX12" fmla="*/ 1799482 w 1837061"/>
              <a:gd name="connsiteY12" fmla="*/ 827804 h 1837060"/>
              <a:gd name="connsiteX13" fmla="*/ 1799482 w 1837061"/>
              <a:gd name="connsiteY13" fmla="*/ 1009256 h 1837060"/>
              <a:gd name="connsiteX14" fmla="*/ 1009257 w 1837061"/>
              <a:gd name="connsiteY14" fmla="*/ 1799481 h 1837060"/>
              <a:gd name="connsiteX15" fmla="*/ 827805 w 1837061"/>
              <a:gd name="connsiteY15" fmla="*/ 1799481 h 1837060"/>
              <a:gd name="connsiteX16" fmla="*/ 37580 w 1837061"/>
              <a:gd name="connsiteY16" fmla="*/ 1009256 h 1837060"/>
              <a:gd name="connsiteX17" fmla="*/ 37580 w 1837061"/>
              <a:gd name="connsiteY17" fmla="*/ 827804 h 1837060"/>
              <a:gd name="connsiteX18" fmla="*/ 827805 w 1837061"/>
              <a:gd name="connsiteY18" fmla="*/ 37579 h 1837060"/>
              <a:gd name="connsiteX19" fmla="*/ 918531 w 1837061"/>
              <a:gd name="connsiteY19" fmla="*/ 0 h 1837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37061" h="1837060">
                <a:moveTo>
                  <a:pt x="918532" y="64804"/>
                </a:moveTo>
                <a:cubicBezTo>
                  <a:pt x="888012" y="64805"/>
                  <a:pt x="857493" y="76447"/>
                  <a:pt x="834207" y="99733"/>
                </a:cubicBezTo>
                <a:lnTo>
                  <a:pt x="99734" y="834206"/>
                </a:lnTo>
                <a:cubicBezTo>
                  <a:pt x="53163" y="880777"/>
                  <a:pt x="53162" y="956284"/>
                  <a:pt x="99734" y="1002855"/>
                </a:cubicBezTo>
                <a:lnTo>
                  <a:pt x="834207" y="1737328"/>
                </a:lnTo>
                <a:cubicBezTo>
                  <a:pt x="880779" y="1783899"/>
                  <a:pt x="956284" y="1783900"/>
                  <a:pt x="1002856" y="1737328"/>
                </a:cubicBezTo>
                <a:lnTo>
                  <a:pt x="1737329" y="1002854"/>
                </a:lnTo>
                <a:cubicBezTo>
                  <a:pt x="1783900" y="956284"/>
                  <a:pt x="1783900" y="880778"/>
                  <a:pt x="1737329" y="834206"/>
                </a:cubicBezTo>
                <a:lnTo>
                  <a:pt x="1002856" y="99733"/>
                </a:lnTo>
                <a:cubicBezTo>
                  <a:pt x="979571" y="76447"/>
                  <a:pt x="949051" y="64805"/>
                  <a:pt x="918532" y="64804"/>
                </a:cubicBezTo>
                <a:close/>
                <a:moveTo>
                  <a:pt x="918531" y="0"/>
                </a:moveTo>
                <a:cubicBezTo>
                  <a:pt x="951367" y="0"/>
                  <a:pt x="984204" y="12526"/>
                  <a:pt x="1009257" y="37579"/>
                </a:cubicBezTo>
                <a:lnTo>
                  <a:pt x="1799482" y="827804"/>
                </a:lnTo>
                <a:cubicBezTo>
                  <a:pt x="1849588" y="877911"/>
                  <a:pt x="1849588" y="959150"/>
                  <a:pt x="1799482" y="1009256"/>
                </a:cubicBezTo>
                <a:lnTo>
                  <a:pt x="1009257" y="1799481"/>
                </a:lnTo>
                <a:cubicBezTo>
                  <a:pt x="959151" y="1849587"/>
                  <a:pt x="877912" y="1849587"/>
                  <a:pt x="827805" y="1799481"/>
                </a:cubicBezTo>
                <a:lnTo>
                  <a:pt x="37580" y="1009256"/>
                </a:lnTo>
                <a:cubicBezTo>
                  <a:pt x="-12526" y="959150"/>
                  <a:pt x="-12526" y="877911"/>
                  <a:pt x="37580" y="827804"/>
                </a:cubicBezTo>
                <a:lnTo>
                  <a:pt x="827805" y="37579"/>
                </a:lnTo>
                <a:cubicBezTo>
                  <a:pt x="852859" y="12526"/>
                  <a:pt x="885695" y="0"/>
                  <a:pt x="918531" y="0"/>
                </a:cubicBez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a:bodyPr>
          <a:p>
            <a:pPr marL="0" lvl="0" indent="0" algn="ctr">
              <a:lnSpc>
                <a:spcPct val="150000"/>
              </a:lnSpc>
              <a:spcBef>
                <a:spcPts val="0"/>
              </a:spcBef>
              <a:spcAft>
                <a:spcPts val="0"/>
              </a:spcAft>
              <a:buSzPct val="100000"/>
            </a:pPr>
            <a:r>
              <a:rPr lang="zh-CN" altLang="en-US" sz="2000" b="1" smtClean="0">
                <a:solidFill>
                  <a:srgbClr val="E779A3"/>
                </a:solidFill>
                <a:latin typeface="微软雅黑" panose="020B0503020204020204" charset="-122"/>
                <a:ea typeface="微软雅黑" panose="020B0503020204020204" charset="-122"/>
              </a:rPr>
              <a:t>（三）</a:t>
            </a:r>
            <a:endParaRPr lang="zh-CN" altLang="en-US" sz="2000" b="1" smtClean="0">
              <a:solidFill>
                <a:srgbClr val="E779A3"/>
              </a:solidFill>
              <a:latin typeface="微软雅黑" panose="020B0503020204020204" charset="-122"/>
              <a:ea typeface="微软雅黑" panose="020B0503020204020204" charset="-122"/>
            </a:endParaRPr>
          </a:p>
          <a:p>
            <a:pPr marL="0" lvl="0" indent="0" algn="ctr">
              <a:lnSpc>
                <a:spcPct val="150000"/>
              </a:lnSpc>
              <a:spcBef>
                <a:spcPts val="0"/>
              </a:spcBef>
              <a:spcAft>
                <a:spcPts val="0"/>
              </a:spcAft>
              <a:buSzPct val="100000"/>
            </a:pPr>
            <a:r>
              <a:rPr lang="zh-CN" altLang="en-US" sz="2000" b="1" smtClean="0">
                <a:solidFill>
                  <a:srgbClr val="E779A3"/>
                </a:solidFill>
                <a:latin typeface="微软雅黑" panose="020B0503020204020204" charset="-122"/>
                <a:ea typeface="微软雅黑" panose="020B0503020204020204" charset="-122"/>
              </a:rPr>
              <a:t>自身条件的变化</a:t>
            </a:r>
            <a:endParaRPr lang="zh-CN" altLang="en-US" sz="2000" b="1" smtClean="0">
              <a:solidFill>
                <a:srgbClr val="E779A3"/>
              </a:solidFill>
              <a:latin typeface="微软雅黑" panose="020B0503020204020204" charset="-122"/>
              <a:ea typeface="微软雅黑" panose="020B0503020204020204" charset="-122"/>
            </a:endParaRPr>
          </a:p>
        </p:txBody>
      </p:sp>
      <p:sp>
        <p:nvSpPr>
          <p:cNvPr id="64" name="任意多边形 63"/>
          <p:cNvSpPr/>
          <p:nvPr>
            <p:custDataLst>
              <p:tags r:id="rId6"/>
            </p:custDataLst>
          </p:nvPr>
        </p:nvSpPr>
        <p:spPr>
          <a:xfrm>
            <a:off x="7853680" y="5035550"/>
            <a:ext cx="1677035" cy="628015"/>
          </a:xfrm>
          <a:custGeom>
            <a:avLst/>
            <a:gdLst>
              <a:gd name="connsiteX0" fmla="*/ 718707 w 1437738"/>
              <a:gd name="connsiteY0" fmla="*/ 0 h 431546"/>
              <a:gd name="connsiteX1" fmla="*/ 1408029 w 1437738"/>
              <a:gd name="connsiteY1" fmla="*/ 360148 h 431546"/>
              <a:gd name="connsiteX2" fmla="*/ 1437738 w 1437738"/>
              <a:gd name="connsiteY2" fmla="*/ 414007 h 431546"/>
              <a:gd name="connsiteX3" fmla="*/ 1412013 w 1437738"/>
              <a:gd name="connsiteY3" fmla="*/ 431351 h 431546"/>
              <a:gd name="connsiteX4" fmla="*/ 1411882 w 1437738"/>
              <a:gd name="connsiteY4" fmla="*/ 431546 h 431546"/>
              <a:gd name="connsiteX5" fmla="*/ 1411750 w 1437738"/>
              <a:gd name="connsiteY5" fmla="*/ 431351 h 431546"/>
              <a:gd name="connsiteX6" fmla="*/ 1334929 w 1437738"/>
              <a:gd name="connsiteY6" fmla="*/ 399530 h 431546"/>
              <a:gd name="connsiteX7" fmla="*/ 1258107 w 1437738"/>
              <a:gd name="connsiteY7" fmla="*/ 431351 h 431546"/>
              <a:gd name="connsiteX8" fmla="*/ 1257976 w 1437738"/>
              <a:gd name="connsiteY8" fmla="*/ 431546 h 431546"/>
              <a:gd name="connsiteX9" fmla="*/ 1257844 w 1437738"/>
              <a:gd name="connsiteY9" fmla="*/ 431351 h 431546"/>
              <a:gd name="connsiteX10" fmla="*/ 1181023 w 1437738"/>
              <a:gd name="connsiteY10" fmla="*/ 399530 h 431546"/>
              <a:gd name="connsiteX11" fmla="*/ 1104201 w 1437738"/>
              <a:gd name="connsiteY11" fmla="*/ 431351 h 431546"/>
              <a:gd name="connsiteX12" fmla="*/ 1104070 w 1437738"/>
              <a:gd name="connsiteY12" fmla="*/ 431546 h 431546"/>
              <a:gd name="connsiteX13" fmla="*/ 1103938 w 1437738"/>
              <a:gd name="connsiteY13" fmla="*/ 431351 h 431546"/>
              <a:gd name="connsiteX14" fmla="*/ 1027117 w 1437738"/>
              <a:gd name="connsiteY14" fmla="*/ 399530 h 431546"/>
              <a:gd name="connsiteX15" fmla="*/ 950295 w 1437738"/>
              <a:gd name="connsiteY15" fmla="*/ 431351 h 431546"/>
              <a:gd name="connsiteX16" fmla="*/ 950164 w 1437738"/>
              <a:gd name="connsiteY16" fmla="*/ 431546 h 431546"/>
              <a:gd name="connsiteX17" fmla="*/ 950032 w 1437738"/>
              <a:gd name="connsiteY17" fmla="*/ 431351 h 431546"/>
              <a:gd name="connsiteX18" fmla="*/ 873211 w 1437738"/>
              <a:gd name="connsiteY18" fmla="*/ 399530 h 431546"/>
              <a:gd name="connsiteX19" fmla="*/ 796389 w 1437738"/>
              <a:gd name="connsiteY19" fmla="*/ 431351 h 431546"/>
              <a:gd name="connsiteX20" fmla="*/ 796258 w 1437738"/>
              <a:gd name="connsiteY20" fmla="*/ 431546 h 431546"/>
              <a:gd name="connsiteX21" fmla="*/ 796126 w 1437738"/>
              <a:gd name="connsiteY21" fmla="*/ 431351 h 431546"/>
              <a:gd name="connsiteX22" fmla="*/ 719305 w 1437738"/>
              <a:gd name="connsiteY22" fmla="*/ 399530 h 431546"/>
              <a:gd name="connsiteX23" fmla="*/ 642483 w 1437738"/>
              <a:gd name="connsiteY23" fmla="*/ 431351 h 431546"/>
              <a:gd name="connsiteX24" fmla="*/ 642352 w 1437738"/>
              <a:gd name="connsiteY24" fmla="*/ 431546 h 431546"/>
              <a:gd name="connsiteX25" fmla="*/ 642220 w 1437738"/>
              <a:gd name="connsiteY25" fmla="*/ 431351 h 431546"/>
              <a:gd name="connsiteX26" fmla="*/ 565399 w 1437738"/>
              <a:gd name="connsiteY26" fmla="*/ 399530 h 431546"/>
              <a:gd name="connsiteX27" fmla="*/ 488577 w 1437738"/>
              <a:gd name="connsiteY27" fmla="*/ 431351 h 431546"/>
              <a:gd name="connsiteX28" fmla="*/ 488446 w 1437738"/>
              <a:gd name="connsiteY28" fmla="*/ 431546 h 431546"/>
              <a:gd name="connsiteX29" fmla="*/ 488314 w 1437738"/>
              <a:gd name="connsiteY29" fmla="*/ 431351 h 431546"/>
              <a:gd name="connsiteX30" fmla="*/ 411493 w 1437738"/>
              <a:gd name="connsiteY30" fmla="*/ 399530 h 431546"/>
              <a:gd name="connsiteX31" fmla="*/ 334671 w 1437738"/>
              <a:gd name="connsiteY31" fmla="*/ 431351 h 431546"/>
              <a:gd name="connsiteX32" fmla="*/ 334540 w 1437738"/>
              <a:gd name="connsiteY32" fmla="*/ 431546 h 431546"/>
              <a:gd name="connsiteX33" fmla="*/ 334408 w 1437738"/>
              <a:gd name="connsiteY33" fmla="*/ 431351 h 431546"/>
              <a:gd name="connsiteX34" fmla="*/ 257587 w 1437738"/>
              <a:gd name="connsiteY34" fmla="*/ 399530 h 431546"/>
              <a:gd name="connsiteX35" fmla="*/ 180765 w 1437738"/>
              <a:gd name="connsiteY35" fmla="*/ 431351 h 431546"/>
              <a:gd name="connsiteX36" fmla="*/ 180634 w 1437738"/>
              <a:gd name="connsiteY36" fmla="*/ 431546 h 431546"/>
              <a:gd name="connsiteX37" fmla="*/ 180502 w 1437738"/>
              <a:gd name="connsiteY37" fmla="*/ 431351 h 431546"/>
              <a:gd name="connsiteX38" fmla="*/ 103681 w 1437738"/>
              <a:gd name="connsiteY38" fmla="*/ 399530 h 431546"/>
              <a:gd name="connsiteX39" fmla="*/ 26859 w 1437738"/>
              <a:gd name="connsiteY39" fmla="*/ 431351 h 431546"/>
              <a:gd name="connsiteX40" fmla="*/ 26728 w 1437738"/>
              <a:gd name="connsiteY40" fmla="*/ 431546 h 431546"/>
              <a:gd name="connsiteX41" fmla="*/ 26596 w 1437738"/>
              <a:gd name="connsiteY41" fmla="*/ 431351 h 431546"/>
              <a:gd name="connsiteX42" fmla="*/ 0 w 1437738"/>
              <a:gd name="connsiteY42" fmla="*/ 413419 h 431546"/>
              <a:gd name="connsiteX43" fmla="*/ 29384 w 1437738"/>
              <a:gd name="connsiteY43" fmla="*/ 360148 h 431546"/>
              <a:gd name="connsiteX44" fmla="*/ 718707 w 1437738"/>
              <a:gd name="connsiteY44" fmla="*/ 0 h 431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437738" h="431546">
                <a:moveTo>
                  <a:pt x="718707" y="0"/>
                </a:moveTo>
                <a:cubicBezTo>
                  <a:pt x="1010835" y="0"/>
                  <a:pt x="1266665" y="144231"/>
                  <a:pt x="1408029" y="360148"/>
                </a:cubicBezTo>
                <a:lnTo>
                  <a:pt x="1437738" y="414007"/>
                </a:lnTo>
                <a:lnTo>
                  <a:pt x="1412013" y="431351"/>
                </a:lnTo>
                <a:lnTo>
                  <a:pt x="1411882" y="431546"/>
                </a:lnTo>
                <a:lnTo>
                  <a:pt x="1411750" y="431351"/>
                </a:lnTo>
                <a:cubicBezTo>
                  <a:pt x="1392090" y="411690"/>
                  <a:pt x="1364929" y="399530"/>
                  <a:pt x="1334929" y="399530"/>
                </a:cubicBezTo>
                <a:cubicBezTo>
                  <a:pt x="1304928" y="399530"/>
                  <a:pt x="1277768" y="411690"/>
                  <a:pt x="1258107" y="431351"/>
                </a:cubicBezTo>
                <a:lnTo>
                  <a:pt x="1257976" y="431546"/>
                </a:lnTo>
                <a:lnTo>
                  <a:pt x="1257844" y="431351"/>
                </a:lnTo>
                <a:cubicBezTo>
                  <a:pt x="1238184" y="411690"/>
                  <a:pt x="1211023" y="399530"/>
                  <a:pt x="1181023" y="399530"/>
                </a:cubicBezTo>
                <a:cubicBezTo>
                  <a:pt x="1151022" y="399530"/>
                  <a:pt x="1123862" y="411690"/>
                  <a:pt x="1104201" y="431351"/>
                </a:cubicBezTo>
                <a:lnTo>
                  <a:pt x="1104070" y="431546"/>
                </a:lnTo>
                <a:lnTo>
                  <a:pt x="1103938" y="431351"/>
                </a:lnTo>
                <a:cubicBezTo>
                  <a:pt x="1084278" y="411690"/>
                  <a:pt x="1057117" y="399530"/>
                  <a:pt x="1027117" y="399530"/>
                </a:cubicBezTo>
                <a:cubicBezTo>
                  <a:pt x="997116" y="399530"/>
                  <a:pt x="969956" y="411690"/>
                  <a:pt x="950295" y="431351"/>
                </a:cubicBezTo>
                <a:lnTo>
                  <a:pt x="950164" y="431546"/>
                </a:lnTo>
                <a:lnTo>
                  <a:pt x="950032" y="431351"/>
                </a:lnTo>
                <a:cubicBezTo>
                  <a:pt x="930372" y="411690"/>
                  <a:pt x="903211" y="399530"/>
                  <a:pt x="873211" y="399530"/>
                </a:cubicBezTo>
                <a:cubicBezTo>
                  <a:pt x="843210" y="399530"/>
                  <a:pt x="816050" y="411690"/>
                  <a:pt x="796389" y="431351"/>
                </a:cubicBezTo>
                <a:lnTo>
                  <a:pt x="796258" y="431546"/>
                </a:lnTo>
                <a:lnTo>
                  <a:pt x="796126" y="431351"/>
                </a:lnTo>
                <a:cubicBezTo>
                  <a:pt x="776466" y="411690"/>
                  <a:pt x="749305" y="399530"/>
                  <a:pt x="719305" y="399530"/>
                </a:cubicBezTo>
                <a:cubicBezTo>
                  <a:pt x="689304" y="399530"/>
                  <a:pt x="662144" y="411690"/>
                  <a:pt x="642483" y="431351"/>
                </a:cubicBezTo>
                <a:lnTo>
                  <a:pt x="642352" y="431546"/>
                </a:lnTo>
                <a:lnTo>
                  <a:pt x="642220" y="431351"/>
                </a:lnTo>
                <a:cubicBezTo>
                  <a:pt x="622560" y="411690"/>
                  <a:pt x="595399" y="399530"/>
                  <a:pt x="565399" y="399530"/>
                </a:cubicBezTo>
                <a:cubicBezTo>
                  <a:pt x="535398" y="399530"/>
                  <a:pt x="508238" y="411690"/>
                  <a:pt x="488577" y="431351"/>
                </a:cubicBezTo>
                <a:lnTo>
                  <a:pt x="488446" y="431546"/>
                </a:lnTo>
                <a:lnTo>
                  <a:pt x="488314" y="431351"/>
                </a:lnTo>
                <a:cubicBezTo>
                  <a:pt x="468654" y="411690"/>
                  <a:pt x="441493" y="399530"/>
                  <a:pt x="411493" y="399530"/>
                </a:cubicBezTo>
                <a:cubicBezTo>
                  <a:pt x="381492" y="399530"/>
                  <a:pt x="354332" y="411690"/>
                  <a:pt x="334671" y="431351"/>
                </a:cubicBezTo>
                <a:lnTo>
                  <a:pt x="334540" y="431546"/>
                </a:lnTo>
                <a:lnTo>
                  <a:pt x="334408" y="431351"/>
                </a:lnTo>
                <a:cubicBezTo>
                  <a:pt x="314748" y="411690"/>
                  <a:pt x="287587" y="399530"/>
                  <a:pt x="257587" y="399530"/>
                </a:cubicBezTo>
                <a:cubicBezTo>
                  <a:pt x="227586" y="399530"/>
                  <a:pt x="200426" y="411690"/>
                  <a:pt x="180765" y="431351"/>
                </a:cubicBezTo>
                <a:lnTo>
                  <a:pt x="180634" y="431546"/>
                </a:lnTo>
                <a:lnTo>
                  <a:pt x="180502" y="431351"/>
                </a:lnTo>
                <a:cubicBezTo>
                  <a:pt x="160842" y="411690"/>
                  <a:pt x="133681" y="399530"/>
                  <a:pt x="103681" y="399530"/>
                </a:cubicBezTo>
                <a:cubicBezTo>
                  <a:pt x="73680" y="399530"/>
                  <a:pt x="46520" y="411690"/>
                  <a:pt x="26859" y="431351"/>
                </a:cubicBezTo>
                <a:lnTo>
                  <a:pt x="26728" y="431546"/>
                </a:lnTo>
                <a:lnTo>
                  <a:pt x="26596" y="431351"/>
                </a:lnTo>
                <a:lnTo>
                  <a:pt x="0" y="413419"/>
                </a:lnTo>
                <a:lnTo>
                  <a:pt x="29384" y="360148"/>
                </a:lnTo>
                <a:cubicBezTo>
                  <a:pt x="170748" y="144231"/>
                  <a:pt x="426578" y="0"/>
                  <a:pt x="718707" y="0"/>
                </a:cubicBezTo>
                <a:close/>
              </a:path>
            </a:pathLst>
          </a:custGeom>
          <a:solidFill>
            <a:srgbClr val="FFC91D"/>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a:bodyPr>
          <a:p>
            <a:pPr algn="ctr"/>
            <a:r>
              <a:rPr lang="en-US" altLang="zh-CN" dirty="0">
                <a:solidFill>
                  <a:srgbClr val="FFFFFF"/>
                </a:solidFill>
              </a:rPr>
              <a:t>C</a:t>
            </a:r>
            <a:endParaRPr lang="zh-CN" altLang="en-US" dirty="0">
              <a:solidFill>
                <a:srgbClr val="FFFFFF"/>
              </a:solidFill>
            </a:endParaRPr>
          </a:p>
        </p:txBody>
      </p:sp>
      <p:sp>
        <p:nvSpPr>
          <p:cNvPr id="69" name="文本框 68"/>
          <p:cNvSpPr txBox="1"/>
          <p:nvPr>
            <p:custDataLst>
              <p:tags r:id="rId7"/>
            </p:custDataLst>
          </p:nvPr>
        </p:nvSpPr>
        <p:spPr>
          <a:xfrm>
            <a:off x="3349947" y="993074"/>
            <a:ext cx="5492106" cy="841265"/>
          </a:xfrm>
          <a:prstGeom prst="rect">
            <a:avLst/>
          </a:prstGeom>
          <a:noFill/>
        </p:spPr>
        <p:txBody>
          <a:bodyPr wrap="square" rtlCol="0" anchor="ctr">
            <a:normAutofit/>
          </a:bodyPr>
          <a:p>
            <a:pPr marL="0" indent="0" algn="ctr">
              <a:lnSpc>
                <a:spcPct val="150000"/>
              </a:lnSpc>
              <a:spcBef>
                <a:spcPts val="0"/>
              </a:spcBef>
              <a:spcAft>
                <a:spcPts val="0"/>
              </a:spcAft>
              <a:buSzPct val="100000"/>
            </a:pPr>
            <a:r>
              <a:rPr lang="zh-CN" altLang="en-US" sz="3200" b="1">
                <a:latin typeface="微软雅黑" panose="020B0503020204020204" charset="-122"/>
                <a:ea typeface="微软雅黑" panose="020B0503020204020204" charset="-122"/>
                <a:cs typeface="+mn-ea"/>
              </a:rPr>
              <a:t>影响职业生涯规划的因素</a:t>
            </a:r>
            <a:endParaRPr lang="zh-CN" altLang="en-US" sz="3200" b="1">
              <a:latin typeface="微软雅黑" panose="020B0503020204020204" charset="-122"/>
              <a:ea typeface="微软雅黑" panose="020B0503020204020204" charset="-122"/>
              <a:cs typeface="+mn-ea"/>
            </a:endParaRPr>
          </a:p>
        </p:txBody>
      </p:sp>
      <p:sp>
        <p:nvSpPr>
          <p:cNvPr id="2" name="矩形 1"/>
          <p:cNvSpPr/>
          <p:nvPr>
            <p:custDataLst>
              <p:tags r:id="rId8"/>
            </p:custDataLst>
          </p:nvPr>
        </p:nvSpPr>
        <p:spPr>
          <a:xfrm>
            <a:off x="493395" y="829310"/>
            <a:ext cx="11416030" cy="5504815"/>
          </a:xfrm>
          <a:prstGeom prst="rect">
            <a:avLst/>
          </a:prstGeom>
          <a:noFill/>
          <a:ln w="41275" cmpd="sng">
            <a:solidFill>
              <a:srgbClr val="E779A3"/>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600" b="1">
              <a:solidFill>
                <a:srgbClr val="FFFFFF"/>
              </a:solidFill>
              <a:latin typeface="Arial" panose="020B0604020202020204" pitchFamily="34" charset="0"/>
              <a:ea typeface="微软雅黑" panose="020B0503020204020204" charset="-122"/>
            </a:endParaRPr>
          </a:p>
        </p:txBody>
      </p:sp>
      <p:sp>
        <p:nvSpPr>
          <p:cNvPr id="3" name="矩形 2"/>
          <p:cNvSpPr/>
          <p:nvPr>
            <p:custDataLst>
              <p:tags r:id="rId9"/>
            </p:custDataLst>
          </p:nvPr>
        </p:nvSpPr>
        <p:spPr>
          <a:xfrm>
            <a:off x="281940" y="676910"/>
            <a:ext cx="11416030" cy="5504815"/>
          </a:xfrm>
          <a:prstGeom prst="rect">
            <a:avLst/>
          </a:prstGeom>
          <a:noFill/>
          <a:ln w="12700">
            <a:solidFill>
              <a:srgbClr val="E779A3"/>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600" b="1">
              <a:solidFill>
                <a:srgbClr val="FFFFFF"/>
              </a:solidFill>
              <a:latin typeface="Arial" panose="020B0604020202020204" pitchFamily="34" charset="0"/>
              <a:ea typeface="微软雅黑" panose="020B0503020204020204" charset="-122"/>
            </a:endParaRPr>
          </a:p>
        </p:txBody>
      </p:sp>
      <p:sp>
        <p:nvSpPr>
          <p:cNvPr id="19" name="任意多边形: 形状 18"/>
          <p:cNvSpPr>
            <a:spLocks noChangeAspect="1"/>
          </p:cNvSpPr>
          <p:nvPr>
            <p:custDataLst>
              <p:tags r:id="rId10"/>
            </p:custDataLst>
          </p:nvPr>
        </p:nvSpPr>
        <p:spPr>
          <a:xfrm>
            <a:off x="701675" y="422910"/>
            <a:ext cx="343535" cy="69659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AF1F59"/>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20" name="任意多边形: 形状 19"/>
          <p:cNvSpPr>
            <a:spLocks noChangeAspect="1"/>
          </p:cNvSpPr>
          <p:nvPr>
            <p:custDataLst>
              <p:tags r:id="rId11"/>
            </p:custDataLst>
          </p:nvPr>
        </p:nvSpPr>
        <p:spPr>
          <a:xfrm>
            <a:off x="1151890" y="422910"/>
            <a:ext cx="343535" cy="69659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AF1F59"/>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22" name="任意多边形: 形状 21"/>
          <p:cNvSpPr>
            <a:spLocks noChangeAspect="1"/>
          </p:cNvSpPr>
          <p:nvPr>
            <p:custDataLst>
              <p:tags r:id="rId12"/>
            </p:custDataLst>
          </p:nvPr>
        </p:nvSpPr>
        <p:spPr>
          <a:xfrm>
            <a:off x="615950" y="367030"/>
            <a:ext cx="303530" cy="61658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EC94B7"/>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23" name="任意多边形: 形状 22"/>
          <p:cNvSpPr>
            <a:spLocks noChangeAspect="1"/>
          </p:cNvSpPr>
          <p:nvPr>
            <p:custDataLst>
              <p:tags r:id="rId13"/>
            </p:custDataLst>
          </p:nvPr>
        </p:nvSpPr>
        <p:spPr>
          <a:xfrm>
            <a:off x="1018540" y="367030"/>
            <a:ext cx="303530" cy="61658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EC94B7"/>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25" name="任意多边形: 形状 24"/>
          <p:cNvSpPr>
            <a:spLocks noChangeAspect="1"/>
          </p:cNvSpPr>
          <p:nvPr>
            <p:custDataLst>
              <p:tags r:id="rId14"/>
            </p:custDataLst>
          </p:nvPr>
        </p:nvSpPr>
        <p:spPr>
          <a:xfrm rot="10800000">
            <a:off x="11424920" y="6000115"/>
            <a:ext cx="334010" cy="6781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AF1F59"/>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dirty="0">
              <a:latin typeface="Arial" panose="020B0604020202020204" pitchFamily="34" charset="0"/>
              <a:ea typeface="微软雅黑" panose="020B0503020204020204" charset="-122"/>
              <a:sym typeface="微软雅黑" panose="020B0503020204020204" charset="-122"/>
            </a:endParaRPr>
          </a:p>
        </p:txBody>
      </p:sp>
      <p:sp>
        <p:nvSpPr>
          <p:cNvPr id="26" name="任意多边形: 形状 25"/>
          <p:cNvSpPr>
            <a:spLocks noChangeAspect="1"/>
          </p:cNvSpPr>
          <p:nvPr>
            <p:custDataLst>
              <p:tags r:id="rId15"/>
            </p:custDataLst>
          </p:nvPr>
        </p:nvSpPr>
        <p:spPr>
          <a:xfrm rot="10800000">
            <a:off x="10981690" y="6000115"/>
            <a:ext cx="334010" cy="6781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AF1F59"/>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dirty="0">
              <a:latin typeface="Arial" panose="020B0604020202020204" pitchFamily="34" charset="0"/>
              <a:ea typeface="微软雅黑" panose="020B0503020204020204" charset="-122"/>
              <a:sym typeface="微软雅黑" panose="020B0503020204020204" charset="-122"/>
            </a:endParaRPr>
          </a:p>
        </p:txBody>
      </p:sp>
      <p:sp>
        <p:nvSpPr>
          <p:cNvPr id="28" name="任意多边形: 形状 27"/>
          <p:cNvSpPr>
            <a:spLocks noChangeAspect="1"/>
          </p:cNvSpPr>
          <p:nvPr>
            <p:custDataLst>
              <p:tags r:id="rId16"/>
            </p:custDataLst>
          </p:nvPr>
        </p:nvSpPr>
        <p:spPr>
          <a:xfrm rot="10800000">
            <a:off x="11331575" y="5898515"/>
            <a:ext cx="295275" cy="60007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EC94B7"/>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dirty="0">
              <a:latin typeface="Arial" panose="020B0604020202020204" pitchFamily="34" charset="0"/>
              <a:ea typeface="微软雅黑" panose="020B0503020204020204" charset="-122"/>
              <a:sym typeface="微软雅黑" panose="020B0503020204020204" charset="-122"/>
            </a:endParaRPr>
          </a:p>
        </p:txBody>
      </p:sp>
      <p:sp>
        <p:nvSpPr>
          <p:cNvPr id="29" name="任意多边形: 形状 28"/>
          <p:cNvSpPr>
            <a:spLocks noChangeAspect="1"/>
          </p:cNvSpPr>
          <p:nvPr>
            <p:custDataLst>
              <p:tags r:id="rId17"/>
            </p:custDataLst>
          </p:nvPr>
        </p:nvSpPr>
        <p:spPr>
          <a:xfrm rot="10800000">
            <a:off x="10939780" y="5898515"/>
            <a:ext cx="295275" cy="60007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EC94B7"/>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dirty="0">
              <a:latin typeface="Arial" panose="020B0604020202020204" pitchFamily="34" charset="0"/>
              <a:ea typeface="微软雅黑" panose="020B0503020204020204" charset="-122"/>
              <a:sym typeface="微软雅黑" panose="020B0503020204020204" charset="-122"/>
            </a:endParaRPr>
          </a:p>
        </p:txBody>
      </p:sp>
    </p:spTree>
    <p:custDataLst>
      <p:tags r:id="rId18"/>
    </p:custDataLst>
  </p:cSld>
  <p:clrMapOvr>
    <a:masterClrMapping/>
  </p:clrMapOvr>
  <p:transition spd="slow" advClick="0" advTm="1000">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3" name="直接连接符 12"/>
          <p:cNvCxnSpPr/>
          <p:nvPr>
            <p:custDataLst>
              <p:tags r:id="rId1"/>
            </p:custDataLst>
          </p:nvPr>
        </p:nvCxnSpPr>
        <p:spPr>
          <a:xfrm>
            <a:off x="821690" y="3742290"/>
            <a:ext cx="10483850" cy="0"/>
          </a:xfrm>
          <a:prstGeom prst="line">
            <a:avLst/>
          </a:prstGeom>
          <a:solidFill>
            <a:sysClr val="windowText" lastClr="000000">
              <a:lumMod val="75000"/>
              <a:lumOff val="25000"/>
            </a:sysClr>
          </a:solidFill>
          <a:ln w="57150">
            <a:solidFill>
              <a:sysClr val="window" lastClr="FFFFFF">
                <a:lumMod val="85000"/>
              </a:sysClr>
            </a:solidFill>
          </a:ln>
        </p:spPr>
        <p:style>
          <a:lnRef idx="2">
            <a:srgbClr val="8590CA">
              <a:shade val="50000"/>
            </a:srgbClr>
          </a:lnRef>
          <a:fillRef idx="1">
            <a:srgbClr val="8590CA"/>
          </a:fillRef>
          <a:effectRef idx="0">
            <a:srgbClr val="8590CA"/>
          </a:effectRef>
          <a:fontRef idx="minor">
            <a:sysClr val="window" lastClr="FFFFFF"/>
          </a:fontRef>
        </p:style>
      </p:cxnSp>
      <p:sp>
        <p:nvSpPr>
          <p:cNvPr id="2" name="椭圆 1"/>
          <p:cNvSpPr/>
          <p:nvPr>
            <p:custDataLst>
              <p:tags r:id="rId2"/>
            </p:custDataLst>
          </p:nvPr>
        </p:nvSpPr>
        <p:spPr>
          <a:xfrm>
            <a:off x="2319201" y="3599415"/>
            <a:ext cx="285750" cy="285750"/>
          </a:xfrm>
          <a:prstGeom prst="ellipse">
            <a:avLst/>
          </a:prstGeom>
          <a:solidFill>
            <a:sysClr val="windowText" lastClr="000000">
              <a:lumMod val="75000"/>
              <a:lumOff val="25000"/>
            </a:sysClr>
          </a:solidFill>
          <a:ln w="57150">
            <a:solidFill>
              <a:sysClr val="window" lastClr="FFFFFF">
                <a:lumMod val="85000"/>
              </a:sys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椭圆 2"/>
          <p:cNvSpPr/>
          <p:nvPr>
            <p:custDataLst>
              <p:tags r:id="rId3"/>
            </p:custDataLst>
          </p:nvPr>
        </p:nvSpPr>
        <p:spPr>
          <a:xfrm>
            <a:off x="5919865" y="3599415"/>
            <a:ext cx="285750" cy="285750"/>
          </a:xfrm>
          <a:prstGeom prst="ellipse">
            <a:avLst/>
          </a:prstGeom>
          <a:solidFill>
            <a:sysClr val="windowText" lastClr="000000">
              <a:lumMod val="75000"/>
              <a:lumOff val="25000"/>
            </a:sysClr>
          </a:solidFill>
          <a:ln w="57150">
            <a:solidFill>
              <a:sysClr val="window" lastClr="FFFFFF">
                <a:lumMod val="85000"/>
              </a:sys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4"/>
            </p:custDataLst>
          </p:nvPr>
        </p:nvSpPr>
        <p:spPr>
          <a:xfrm>
            <a:off x="619700" y="325562"/>
            <a:ext cx="10944920" cy="699807"/>
          </a:xfrm>
          <a:prstGeom prst="rect">
            <a:avLst/>
          </a:prstGeom>
          <a:blipFill dpi="0" rotWithShape="1">
            <a:blip r:embed="rId5">
              <a:alphaModFix amt="0"/>
            </a:blip>
            <a:srcRect/>
            <a:tile tx="0" ty="0" sx="100000" sy="100000" flip="none" algn="tl"/>
          </a:blipFill>
        </p:spPr>
        <p:txBody>
          <a:bodyPr wrap="square" rtlCol="0">
            <a:normAutofit lnSpcReduction="10000"/>
          </a:bodyPr>
          <a:lstStyle>
            <a:defPPr>
              <a:defRPr lang="zh-CN"/>
            </a:defPPr>
            <a:lvl1pPr>
              <a:lnSpc>
                <a:spcPct val="120000"/>
              </a:lnSpc>
              <a:defRPr sz="3600" b="1" spc="300">
                <a:solidFill>
                  <a:sysClr val="windowText" lastClr="000000">
                    <a:lumMod val="85000"/>
                    <a:lumOff val="15000"/>
                  </a:sysClr>
                </a:solidFill>
                <a:latin typeface="Arial" panose="020B0604020202020204" pitchFamily="34" charset="0"/>
                <a:ea typeface="微软雅黑" panose="020B0503020204020204" charset="-122"/>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indent="0" algn="l">
              <a:lnSpc>
                <a:spcPct val="120000"/>
              </a:lnSpc>
              <a:spcBef>
                <a:spcPts val="0"/>
              </a:spcBef>
              <a:spcAft>
                <a:spcPts val="0"/>
              </a:spcAft>
              <a:buSzPct val="100000"/>
            </a:pPr>
            <a:r>
              <a:rPr lang="zh-CN" altLang="en-US" sz="3600"/>
              <a:t>社会环境变化</a:t>
            </a:r>
            <a:endParaRPr lang="zh-CN" altLang="en-US" sz="3600"/>
          </a:p>
        </p:txBody>
      </p:sp>
      <p:sp>
        <p:nvSpPr>
          <p:cNvPr id="19" name="矩形: 圆角 18"/>
          <p:cNvSpPr/>
          <p:nvPr>
            <p:custDataLst>
              <p:tags r:id="rId6"/>
            </p:custDataLst>
          </p:nvPr>
        </p:nvSpPr>
        <p:spPr>
          <a:xfrm>
            <a:off x="1280977" y="2416040"/>
            <a:ext cx="2362200" cy="864507"/>
          </a:xfrm>
          <a:prstGeom prst="roundRect">
            <a:avLst>
              <a:gd name="adj" fmla="val 8342"/>
            </a:avLst>
          </a:prstGeom>
          <a:solidFill>
            <a:srgbClr val="05AAA4"/>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等腰三角形 19"/>
          <p:cNvSpPr/>
          <p:nvPr>
            <p:custDataLst>
              <p:tags r:id="rId7"/>
            </p:custDataLst>
          </p:nvPr>
        </p:nvSpPr>
        <p:spPr>
          <a:xfrm rot="10800000">
            <a:off x="2355270" y="3272391"/>
            <a:ext cx="213614" cy="184150"/>
          </a:xfrm>
          <a:prstGeom prst="triangle">
            <a:avLst>
              <a:gd name="adj" fmla="val 55037"/>
            </a:avLst>
          </a:prstGeom>
          <a:solidFill>
            <a:srgbClr val="05AAA4"/>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矩形: 圆角 26"/>
          <p:cNvSpPr/>
          <p:nvPr>
            <p:custDataLst>
              <p:tags r:id="rId8"/>
            </p:custDataLst>
          </p:nvPr>
        </p:nvSpPr>
        <p:spPr>
          <a:xfrm>
            <a:off x="4881640" y="4212189"/>
            <a:ext cx="2362200" cy="864507"/>
          </a:xfrm>
          <a:prstGeom prst="roundRect">
            <a:avLst>
              <a:gd name="adj" fmla="val 8342"/>
            </a:avLst>
          </a:prstGeom>
          <a:solidFill>
            <a:srgbClr val="92D050"/>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9" name="等腰三角形 28"/>
          <p:cNvSpPr/>
          <p:nvPr>
            <p:custDataLst>
              <p:tags r:id="rId9"/>
            </p:custDataLst>
          </p:nvPr>
        </p:nvSpPr>
        <p:spPr>
          <a:xfrm>
            <a:off x="5954143" y="4028039"/>
            <a:ext cx="213614" cy="184150"/>
          </a:xfrm>
          <a:prstGeom prst="triangle">
            <a:avLst>
              <a:gd name="adj" fmla="val 53117"/>
            </a:avLst>
          </a:prstGeom>
          <a:solidFill>
            <a:srgbClr val="92D050"/>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1" name="文本框 30"/>
          <p:cNvSpPr txBox="1"/>
          <p:nvPr>
            <p:custDataLst>
              <p:tags r:id="rId10"/>
            </p:custDataLst>
          </p:nvPr>
        </p:nvSpPr>
        <p:spPr>
          <a:xfrm>
            <a:off x="821690" y="4027805"/>
            <a:ext cx="3467735" cy="2675255"/>
          </a:xfrm>
          <a:prstGeom prst="rect">
            <a:avLst/>
          </a:prstGeom>
          <a:noFill/>
        </p:spPr>
        <p:txBody>
          <a:bodyPr wrap="square" rtlCol="0">
            <a:spAutoFit/>
          </a:bodyPr>
          <a:lstStyle/>
          <a:p>
            <a:pPr marL="0" lvl="0" indent="0" algn="just">
              <a:lnSpc>
                <a:spcPct val="120000"/>
              </a:lnSpc>
              <a:spcBef>
                <a:spcPts val="0"/>
              </a:spcBef>
              <a:spcAft>
                <a:spcPts val="0"/>
              </a:spcAft>
              <a:buSzPct val="100000"/>
            </a:pPr>
            <a:r>
              <a:rPr lang="zh-CN" altLang="en-US" sz="1400" spc="150">
                <a:solidFill>
                  <a:sysClr val="windowText" lastClr="000000">
                    <a:lumMod val="65000"/>
                    <a:lumOff val="35000"/>
                  </a:sysClr>
                </a:solidFill>
                <a:latin typeface="Arial" panose="020B0604020202020204" pitchFamily="34" charset="0"/>
                <a:ea typeface="微软雅黑" panose="020B0503020204020204" charset="-122"/>
              </a:rPr>
              <a:t>随着我国社会经济的不断发展，经济因素的影响越来越重要，逐渐成为决定性的力量。从我国的经济增长态势来看，一个GDP的比例增长，就可以影响数百万人的就业，还会使各种行业的平均工资在一定程度上浮动。与此同时，社会经济环境的变化可以使不同的行业此消彼长，产生不平衡的发展，这些都会对大学生职业方向的选择产生重大的影响。</a:t>
            </a:r>
            <a:endParaRPr lang="zh-CN" altLang="en-US" sz="1400" spc="150">
              <a:solidFill>
                <a:sysClr val="windowText" lastClr="000000">
                  <a:lumMod val="65000"/>
                  <a:lumOff val="35000"/>
                </a:sysClr>
              </a:solidFill>
              <a:latin typeface="Arial" panose="020B0604020202020204" pitchFamily="34" charset="0"/>
              <a:ea typeface="微软雅黑" panose="020B0503020204020204" charset="-122"/>
            </a:endParaRPr>
          </a:p>
        </p:txBody>
      </p:sp>
      <p:sp>
        <p:nvSpPr>
          <p:cNvPr id="35" name="文本框 34"/>
          <p:cNvSpPr txBox="1"/>
          <p:nvPr>
            <p:custDataLst>
              <p:tags r:id="rId11"/>
            </p:custDataLst>
          </p:nvPr>
        </p:nvSpPr>
        <p:spPr>
          <a:xfrm>
            <a:off x="4422140" y="1039495"/>
            <a:ext cx="3437255" cy="2416810"/>
          </a:xfrm>
          <a:prstGeom prst="rect">
            <a:avLst/>
          </a:prstGeom>
          <a:noFill/>
        </p:spPr>
        <p:txBody>
          <a:bodyPr wrap="square" rtlCol="0" anchor="b" anchorCtr="0">
            <a:spAutoFit/>
          </a:bodyPr>
          <a:lstStyle/>
          <a:p>
            <a:pPr marL="0" lvl="0" indent="0" algn="just">
              <a:lnSpc>
                <a:spcPct val="120000"/>
              </a:lnSpc>
              <a:spcBef>
                <a:spcPts val="0"/>
              </a:spcBef>
              <a:spcAft>
                <a:spcPts val="0"/>
              </a:spcAft>
              <a:buSzPct val="100000"/>
            </a:pPr>
            <a:r>
              <a:rPr lang="zh-CN" altLang="en-US" sz="1400" spc="150">
                <a:solidFill>
                  <a:sysClr val="windowText" lastClr="000000">
                    <a:lumMod val="65000"/>
                    <a:lumOff val="35000"/>
                  </a:sysClr>
                </a:solidFill>
                <a:latin typeface="Arial" panose="020B0604020202020204" pitchFamily="34" charset="0"/>
                <a:ea typeface="微软雅黑" panose="020B0503020204020204" charset="-122"/>
              </a:rPr>
              <a:t>政治因素，并不是指战争等冲击一切的政治事件。它主要指政策、法律等因素。政治因素的变化不仅会影响事业单位的发展、企业的兴衰，还可能对整个行业的兴起与衰败产生重大的影响。因此，大学生必须要根据国家的政策体制来设计职业生涯，关注国家整体的发展趋势，科学地对职业进行规划。</a:t>
            </a:r>
            <a:endParaRPr lang="zh-CN" altLang="en-US" sz="1400" spc="150">
              <a:solidFill>
                <a:sysClr val="windowText" lastClr="000000">
                  <a:lumMod val="65000"/>
                  <a:lumOff val="35000"/>
                </a:sysClr>
              </a:solidFill>
              <a:latin typeface="Arial" panose="020B0604020202020204" pitchFamily="34" charset="0"/>
              <a:ea typeface="微软雅黑" panose="020B0503020204020204" charset="-122"/>
            </a:endParaRPr>
          </a:p>
        </p:txBody>
      </p:sp>
      <p:sp>
        <p:nvSpPr>
          <p:cNvPr id="36" name="文本框 35"/>
          <p:cNvSpPr txBox="1"/>
          <p:nvPr>
            <p:custDataLst>
              <p:tags r:id="rId12"/>
            </p:custDataLst>
          </p:nvPr>
        </p:nvSpPr>
        <p:spPr>
          <a:xfrm>
            <a:off x="1454176" y="2582159"/>
            <a:ext cx="2049178" cy="560841"/>
          </a:xfrm>
          <a:prstGeom prst="rect">
            <a:avLst/>
          </a:prstGeom>
          <a:noFill/>
        </p:spPr>
        <p:txBody>
          <a:bodyPr wrap="square" rtlCol="0" anchor="ctr">
            <a:normAutofit/>
          </a:bodyPr>
          <a:lstStyle/>
          <a:p>
            <a:pPr algn="ctr">
              <a:lnSpc>
                <a:spcPct val="120000"/>
              </a:lnSpc>
            </a:pPr>
            <a:r>
              <a:rPr lang="en-US" altLang="zh-CN" sz="2000" b="1" spc="300">
                <a:solidFill>
                  <a:schemeClr val="bg1"/>
                </a:solidFill>
                <a:latin typeface="Arial" panose="020B0604020202020204" pitchFamily="34" charset="0"/>
                <a:ea typeface="微软雅黑" panose="020B0503020204020204" charset="-122"/>
                <a:sym typeface="Arial" panose="020B0604020202020204" pitchFamily="34" charset="0"/>
              </a:rPr>
              <a:t>1.</a:t>
            </a:r>
            <a:r>
              <a:rPr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rPr>
              <a:t>经济因素。</a:t>
            </a:r>
            <a:endParaRPr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13"/>
            </p:custDataLst>
          </p:nvPr>
        </p:nvSpPr>
        <p:spPr>
          <a:xfrm>
            <a:off x="5038151" y="4414255"/>
            <a:ext cx="2049178" cy="460375"/>
          </a:xfrm>
          <a:prstGeom prst="rect">
            <a:avLst/>
          </a:prstGeom>
          <a:noFill/>
        </p:spPr>
        <p:txBody>
          <a:bodyPr wrap="square" rtlCol="0" anchor="ctr">
            <a:spAutoFit/>
          </a:bodyPr>
          <a:lstStyle/>
          <a:p>
            <a:pPr algn="ctr">
              <a:lnSpc>
                <a:spcPct val="120000"/>
              </a:lnSpc>
            </a:pPr>
            <a:r>
              <a:rPr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rPr>
              <a:t>2. 政治因素。</a:t>
            </a:r>
            <a:endParaRPr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8" name="椭圆 37"/>
          <p:cNvSpPr/>
          <p:nvPr>
            <p:custDataLst>
              <p:tags r:id="rId14"/>
            </p:custDataLst>
          </p:nvPr>
        </p:nvSpPr>
        <p:spPr>
          <a:xfrm>
            <a:off x="9520529" y="3599415"/>
            <a:ext cx="285750" cy="285750"/>
          </a:xfrm>
          <a:prstGeom prst="ellipse">
            <a:avLst/>
          </a:prstGeom>
          <a:solidFill>
            <a:sysClr val="windowText" lastClr="000000">
              <a:lumMod val="75000"/>
              <a:lumOff val="25000"/>
            </a:sysClr>
          </a:solidFill>
          <a:ln w="57150">
            <a:solidFill>
              <a:sysClr val="window" lastClr="FFFFFF">
                <a:lumMod val="85000"/>
              </a:sys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 name="矩形: 圆角 39"/>
          <p:cNvSpPr/>
          <p:nvPr>
            <p:custDataLst>
              <p:tags r:id="rId15"/>
            </p:custDataLst>
          </p:nvPr>
        </p:nvSpPr>
        <p:spPr>
          <a:xfrm>
            <a:off x="8482304" y="2416040"/>
            <a:ext cx="2362200" cy="864507"/>
          </a:xfrm>
          <a:prstGeom prst="roundRect">
            <a:avLst>
              <a:gd name="adj" fmla="val 8342"/>
            </a:avLst>
          </a:prstGeom>
          <a:solidFill>
            <a:srgbClr val="EC94B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等腰三角形 13"/>
          <p:cNvSpPr/>
          <p:nvPr>
            <p:custDataLst>
              <p:tags r:id="rId16"/>
            </p:custDataLst>
          </p:nvPr>
        </p:nvSpPr>
        <p:spPr>
          <a:xfrm rot="10800000">
            <a:off x="9573285" y="3257246"/>
            <a:ext cx="213614" cy="184150"/>
          </a:xfrm>
          <a:prstGeom prst="triangle">
            <a:avLst>
              <a:gd name="adj" fmla="val 47002"/>
            </a:avLst>
          </a:prstGeom>
          <a:solidFill>
            <a:srgbClr val="EC94B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 name="文本框 41"/>
          <p:cNvSpPr txBox="1"/>
          <p:nvPr>
            <p:custDataLst>
              <p:tags r:id="rId17"/>
            </p:custDataLst>
          </p:nvPr>
        </p:nvSpPr>
        <p:spPr>
          <a:xfrm>
            <a:off x="8023018" y="4028038"/>
            <a:ext cx="3280773" cy="1899920"/>
          </a:xfrm>
          <a:prstGeom prst="rect">
            <a:avLst/>
          </a:prstGeom>
          <a:noFill/>
        </p:spPr>
        <p:txBody>
          <a:bodyPr wrap="square" rtlCol="0">
            <a:spAutoFit/>
          </a:bodyPr>
          <a:lstStyle/>
          <a:p>
            <a:pPr marL="0" lvl="0" indent="0" algn="ctr">
              <a:lnSpc>
                <a:spcPct val="120000"/>
              </a:lnSpc>
              <a:spcBef>
                <a:spcPts val="0"/>
              </a:spcBef>
              <a:spcAft>
                <a:spcPts val="0"/>
              </a:spcAft>
              <a:buSzPct val="100000"/>
            </a:pPr>
            <a:r>
              <a:rPr lang="zh-CN" altLang="en-US" sz="1400" spc="150">
                <a:solidFill>
                  <a:sysClr val="windowText" lastClr="000000">
                    <a:lumMod val="65000"/>
                    <a:lumOff val="35000"/>
                  </a:sysClr>
                </a:solidFill>
                <a:latin typeface="Arial" panose="020B0604020202020204" pitchFamily="34" charset="0"/>
                <a:ea typeface="微软雅黑" panose="020B0503020204020204" charset="-122"/>
              </a:rPr>
              <a:t>文化会潜移默化的影响人们的价值观，而人们的职业选择也会受到文化因素的影响。比如，相信“自由价更高”的人，其理想职业就会是作家、经纪人等自由职业。笃信“学而优则仕”的人，其职业理想就是管理方面的职位。</a:t>
            </a:r>
            <a:endParaRPr lang="zh-CN" altLang="en-US" sz="1400" spc="150">
              <a:solidFill>
                <a:sysClr val="windowText" lastClr="000000">
                  <a:lumMod val="65000"/>
                  <a:lumOff val="35000"/>
                </a:sysClr>
              </a:solidFill>
              <a:latin typeface="Arial" panose="020B0604020202020204" pitchFamily="34" charset="0"/>
              <a:ea typeface="微软雅黑" panose="020B0503020204020204" charset="-122"/>
            </a:endParaRPr>
          </a:p>
        </p:txBody>
      </p:sp>
      <p:sp>
        <p:nvSpPr>
          <p:cNvPr id="18" name="文本框 17"/>
          <p:cNvSpPr txBox="1"/>
          <p:nvPr>
            <p:custDataLst>
              <p:tags r:id="rId18"/>
            </p:custDataLst>
          </p:nvPr>
        </p:nvSpPr>
        <p:spPr>
          <a:xfrm>
            <a:off x="8638815" y="2582159"/>
            <a:ext cx="2049178" cy="560841"/>
          </a:xfrm>
          <a:prstGeom prst="rect">
            <a:avLst/>
          </a:prstGeom>
          <a:noFill/>
        </p:spPr>
        <p:txBody>
          <a:bodyPr wrap="square" rtlCol="0" anchor="ctr">
            <a:normAutofit/>
          </a:bodyPr>
          <a:lstStyle/>
          <a:p>
            <a:pPr algn="ctr">
              <a:lnSpc>
                <a:spcPct val="120000"/>
              </a:lnSpc>
            </a:pPr>
            <a:r>
              <a:rPr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rPr>
              <a:t>3. 文化因素。</a:t>
            </a:r>
            <a:endParaRPr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ustDataLst>
      <p:tags r:id="rId19"/>
    </p:custDataLst>
  </p:cSld>
  <p:clrMapOvr>
    <a:masterClrMapping/>
  </p:clrMapOvr>
  <p:transition spd="slow" advClick="0" advTm="1000">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6985" y="-3810"/>
            <a:ext cx="8599170" cy="6865620"/>
          </a:xfrm>
          <a:prstGeom prst="rect">
            <a:avLst/>
          </a:prstGeom>
          <a:solidFill>
            <a:srgbClr val="2196F3">
              <a:lumMod val="20000"/>
              <a:lumOff val="8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pic>
        <p:nvPicPr>
          <p:cNvPr id="23" name="图片 22"/>
          <p:cNvPicPr>
            <a:picLocks noChangeAspect="1"/>
          </p:cNvPicPr>
          <p:nvPr>
            <p:custDataLst>
              <p:tags r:id="rId2"/>
            </p:custDataLst>
          </p:nvPr>
        </p:nvPicPr>
        <p:blipFill>
          <a:blip r:embed="rId3"/>
          <a:stretch>
            <a:fillRect/>
          </a:stretch>
        </p:blipFill>
        <p:spPr>
          <a:xfrm>
            <a:off x="377562" y="1804823"/>
            <a:ext cx="7694454" cy="4340554"/>
          </a:xfrm>
          <a:prstGeom prst="rect">
            <a:avLst/>
          </a:prstGeom>
        </p:spPr>
      </p:pic>
      <p:sp>
        <p:nvSpPr>
          <p:cNvPr id="41" name="文本框 40"/>
          <p:cNvSpPr txBox="1"/>
          <p:nvPr>
            <p:custDataLst>
              <p:tags r:id="rId4"/>
            </p:custDataLst>
          </p:nvPr>
        </p:nvSpPr>
        <p:spPr>
          <a:xfrm>
            <a:off x="8975090" y="809625"/>
            <a:ext cx="2834005" cy="5400675"/>
          </a:xfrm>
          <a:prstGeom prst="rect">
            <a:avLst/>
          </a:prstGeom>
          <a:noFill/>
        </p:spPr>
        <p:txBody>
          <a:bodyPr wrap="square" rtlCol="0">
            <a:spAutoFit/>
          </a:bodyPr>
          <a:lstStyle/>
          <a:p>
            <a:pPr algn="just">
              <a:lnSpc>
                <a:spcPct val="120000"/>
              </a:lnSpc>
            </a:pPr>
            <a:r>
              <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行业环境分析是对将来想从事的目标行业的环境分析，分析内容包括行业发展现状、国际国内重大事件对该行业的影响、目前行业优势与问题所在、行业发展前景预测等。</a:t>
            </a:r>
            <a:r>
              <a:rPr lang="zh-CN" altLang="en-US" sz="1600" b="1"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行业是有生命周期的，主要包括四个发展阶段：</a:t>
            </a:r>
            <a:r>
              <a:rPr lang="zh-CN" altLang="en-US" sz="1600" b="1" spc="150">
                <a:solidFill>
                  <a:srgbClr val="E779A3"/>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幼稚期、成长期、成熟期、衰退期。</a:t>
            </a:r>
            <a:r>
              <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科学技术的飞速发展会使某些行业如同夕阳坠落，逐渐萎缩、消亡，更有许多极具发展前途的朝阳行业不断出现、发展起来。在进行选择时，要尽量选择有前景、发展空间较大的行业。</a:t>
            </a:r>
            <a:endPar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2" name="文本框 41"/>
          <p:cNvSpPr txBox="1"/>
          <p:nvPr>
            <p:custDataLst>
              <p:tags r:id="rId5"/>
            </p:custDataLst>
          </p:nvPr>
        </p:nvSpPr>
        <p:spPr>
          <a:xfrm>
            <a:off x="378460" y="615315"/>
            <a:ext cx="7693660" cy="829945"/>
          </a:xfrm>
          <a:prstGeom prst="rect">
            <a:avLst/>
          </a:prstGeom>
          <a:noFill/>
        </p:spPr>
        <p:txBody>
          <a:bodyPr wrap="square" rtlCol="0">
            <a:spAutoFit/>
          </a:bodyPr>
          <a:lstStyle/>
          <a:p>
            <a:pPr algn="ctr">
              <a:lnSpc>
                <a:spcPct val="120000"/>
              </a:lnSpc>
            </a:pPr>
            <a:r>
              <a:rPr lang="zh-CN" altLang="en-US" sz="4000" b="1" spc="300">
                <a:solidFill>
                  <a:srgbClr val="2196F3">
                    <a:lumMod val="50000"/>
                  </a:srgbClr>
                </a:solidFill>
                <a:uFillTx/>
                <a:latin typeface="Arial" panose="020B0604020202020204" pitchFamily="34" charset="0"/>
                <a:ea typeface="微软雅黑" panose="020B0503020204020204" charset="-122"/>
              </a:rPr>
              <a:t>行业环境变化</a:t>
            </a:r>
            <a:endParaRPr lang="zh-CN" altLang="en-US" sz="4000" b="1" spc="300">
              <a:solidFill>
                <a:srgbClr val="2196F3">
                  <a:lumMod val="50000"/>
                </a:srgbClr>
              </a:solidFill>
              <a:uFillTx/>
              <a:latin typeface="Arial" panose="020B0604020202020204" pitchFamily="34" charset="0"/>
              <a:ea typeface="微软雅黑" panose="020B0503020204020204" charset="-122"/>
            </a:endParaRPr>
          </a:p>
        </p:txBody>
      </p:sp>
      <p:sp>
        <p:nvSpPr>
          <p:cNvPr id="18" name="矩形 17"/>
          <p:cNvSpPr/>
          <p:nvPr>
            <p:custDataLst>
              <p:tags r:id="rId6"/>
            </p:custDataLst>
          </p:nvPr>
        </p:nvSpPr>
        <p:spPr>
          <a:xfrm rot="10800000">
            <a:off x="11392535" y="5860415"/>
            <a:ext cx="797560" cy="69405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19" name="矩形 18"/>
          <p:cNvSpPr/>
          <p:nvPr>
            <p:custDataLst>
              <p:tags r:id="rId7"/>
            </p:custDataLst>
          </p:nvPr>
        </p:nvSpPr>
        <p:spPr>
          <a:xfrm rot="10800000">
            <a:off x="11080115" y="6325235"/>
            <a:ext cx="600710" cy="52514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0" name="矩形 19"/>
          <p:cNvSpPr/>
          <p:nvPr>
            <p:custDataLst>
              <p:tags r:id="rId8"/>
            </p:custDataLst>
          </p:nvPr>
        </p:nvSpPr>
        <p:spPr>
          <a:xfrm rot="10800000">
            <a:off x="10797540" y="6112510"/>
            <a:ext cx="488315" cy="44196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1" name="矩形 20"/>
          <p:cNvSpPr/>
          <p:nvPr>
            <p:custDataLst>
              <p:tags r:id="rId9"/>
            </p:custDataLst>
          </p:nvPr>
        </p:nvSpPr>
        <p:spPr>
          <a:xfrm rot="10800000">
            <a:off x="10597515" y="5957570"/>
            <a:ext cx="403860" cy="36766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2" name="矩形 21"/>
          <p:cNvSpPr/>
          <p:nvPr>
            <p:custDataLst>
              <p:tags r:id="rId10"/>
            </p:custDataLst>
          </p:nvPr>
        </p:nvSpPr>
        <p:spPr>
          <a:xfrm rot="10800000">
            <a:off x="10433050" y="6177280"/>
            <a:ext cx="299720" cy="27559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4" name="矩形 23"/>
          <p:cNvSpPr/>
          <p:nvPr>
            <p:custDataLst>
              <p:tags r:id="rId11"/>
            </p:custDataLst>
          </p:nvPr>
        </p:nvSpPr>
        <p:spPr>
          <a:xfrm rot="10800000">
            <a:off x="10300970" y="6325235"/>
            <a:ext cx="236220" cy="22923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5" name="矩形 24"/>
          <p:cNvSpPr/>
          <p:nvPr>
            <p:custDataLst>
              <p:tags r:id="rId12"/>
            </p:custDataLst>
          </p:nvPr>
        </p:nvSpPr>
        <p:spPr>
          <a:xfrm rot="10800000">
            <a:off x="10189845" y="6245225"/>
            <a:ext cx="196850" cy="17589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6" name="矩形 25"/>
          <p:cNvSpPr/>
          <p:nvPr>
            <p:custDataLst>
              <p:tags r:id="rId13"/>
            </p:custDataLst>
          </p:nvPr>
        </p:nvSpPr>
        <p:spPr>
          <a:xfrm rot="10800000">
            <a:off x="10111740" y="6351905"/>
            <a:ext cx="147955" cy="15240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7" name="矩形 26"/>
          <p:cNvSpPr/>
          <p:nvPr>
            <p:custDataLst>
              <p:tags r:id="rId14"/>
            </p:custDataLst>
          </p:nvPr>
        </p:nvSpPr>
        <p:spPr>
          <a:xfrm rot="10800000">
            <a:off x="9916160" y="6367145"/>
            <a:ext cx="109220" cy="12128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p:sp>
        <p:nvSpPr>
          <p:cNvPr id="2" name="Rectangle 1"/>
          <p:cNvSpPr/>
          <p:nvPr>
            <p:custDataLst>
              <p:tags r:id="rId1"/>
            </p:custDataLst>
          </p:nvPr>
        </p:nvSpPr>
        <p:spPr>
          <a:xfrm>
            <a:off x="1731111" y="1330860"/>
            <a:ext cx="1957225" cy="2544392"/>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3" name="Rectangle 2"/>
          <p:cNvSpPr/>
          <p:nvPr>
            <p:custDataLst>
              <p:tags r:id="rId2"/>
            </p:custDataLst>
          </p:nvPr>
        </p:nvSpPr>
        <p:spPr>
          <a:xfrm>
            <a:off x="3827939" y="1330860"/>
            <a:ext cx="1957225" cy="1957225"/>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5" name="Rectangle 4"/>
          <p:cNvSpPr/>
          <p:nvPr>
            <p:custDataLst>
              <p:tags r:id="rId3"/>
            </p:custDataLst>
          </p:nvPr>
        </p:nvSpPr>
        <p:spPr>
          <a:xfrm rot="5400000">
            <a:off x="1437528" y="3729751"/>
            <a:ext cx="1957225" cy="2544392"/>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6" name="Rectangle 5"/>
          <p:cNvSpPr/>
          <p:nvPr>
            <p:custDataLst>
              <p:tags r:id="rId4"/>
            </p:custDataLst>
          </p:nvPr>
        </p:nvSpPr>
        <p:spPr>
          <a:xfrm>
            <a:off x="3827938" y="3437872"/>
            <a:ext cx="1370057" cy="1370057"/>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4" name="TextBox 3"/>
          <p:cNvSpPr txBox="1"/>
          <p:nvPr>
            <p:custDataLst>
              <p:tags r:id="rId5"/>
            </p:custDataLst>
          </p:nvPr>
        </p:nvSpPr>
        <p:spPr>
          <a:xfrm>
            <a:off x="1403841" y="405321"/>
            <a:ext cx="4459090" cy="584775"/>
          </a:xfrm>
          <a:prstGeom prst="rect">
            <a:avLst/>
          </a:prstGeom>
          <a:noFill/>
        </p:spPr>
        <p:txBody>
          <a:bodyPr wrap="square" rtlCol="0">
            <a:normAutofit lnSpcReduction="10000"/>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8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Arial" panose="020B0604020202020204" pitchFamily="34" charset="0"/>
              </a:rPr>
              <a:t>自身条件的变化</a:t>
            </a:r>
            <a:endParaRPr kumimoji="0" lang="en-US" altLang="zh-CN" sz="28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Arial" panose="020B0604020202020204" pitchFamily="34" charset="0"/>
            </a:endParaRPr>
          </a:p>
        </p:txBody>
      </p:sp>
      <p:sp>
        <p:nvSpPr>
          <p:cNvPr id="19" name="TextBox 18"/>
          <p:cNvSpPr txBox="1"/>
          <p:nvPr>
            <p:custDataLst>
              <p:tags r:id="rId6"/>
            </p:custDataLst>
          </p:nvPr>
        </p:nvSpPr>
        <p:spPr>
          <a:xfrm>
            <a:off x="6761273" y="1610416"/>
            <a:ext cx="4151540" cy="4076700"/>
          </a:xfrm>
          <a:prstGeom prst="rect">
            <a:avLst/>
          </a:prstGeom>
          <a:noFill/>
        </p:spPr>
        <p:txBody>
          <a:bodyPr wrap="square" rtlCol="0">
            <a:spAutoFit/>
          </a:bodyPr>
          <a:p>
            <a:pPr lvl="0" algn="just" defTabSz="855345">
              <a:lnSpc>
                <a:spcPct val="120000"/>
              </a:lnSpc>
              <a:defRPr/>
            </a:pPr>
            <a:r>
              <a:rPr lang="zh-CN" altLang="en-US" spc="150">
                <a:solidFill>
                  <a:sysClr val="window" lastClr="FFFFFF"/>
                </a:solidFill>
                <a:latin typeface="微软雅黑" panose="020B0503020204020204" charset="-122"/>
                <a:ea typeface="微软雅黑" panose="020B0503020204020204" charset="-122"/>
                <a:cs typeface="微软雅黑" panose="020B0503020204020204" charset="-122"/>
              </a:rPr>
              <a:t>将自己本身的条件、发展潜能、发展方向与社会环境和行业环境给予的机遇与制约条件相比较，最终达到“觉醒”，也就是知道自己已经做了什么、自己想要做什么、自己能做什么。</a:t>
            </a:r>
            <a:r>
              <a:rPr lang="zh-CN" altLang="en-US" b="1" spc="150">
                <a:solidFill>
                  <a:sysClr val="window" lastClr="FFFFFF"/>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自身条件应包括以下因素：</a:t>
            </a:r>
            <a:r>
              <a:rPr lang="zh-CN" altLang="en-US" b="1" spc="150">
                <a:solidFill>
                  <a:schemeClr val="accent4"/>
                </a:solidFill>
                <a:latin typeface="微软雅黑" panose="020B0503020204020204" charset="-122"/>
                <a:ea typeface="微软雅黑" panose="020B0503020204020204" charset="-122"/>
                <a:cs typeface="微软雅黑" panose="020B0503020204020204" charset="-122"/>
              </a:rPr>
              <a:t>年龄、兴趣、爱好、天赋、专长、知识水平、操作能力、身体条件、价值观念、情绪智力、家庭条件等。</a:t>
            </a:r>
            <a:r>
              <a:rPr lang="zh-CN" altLang="en-US" spc="150">
                <a:solidFill>
                  <a:sysClr val="window" lastClr="FFFFFF"/>
                </a:solidFill>
                <a:latin typeface="微软雅黑" panose="020B0503020204020204" charset="-122"/>
                <a:ea typeface="微软雅黑" panose="020B0503020204020204" charset="-122"/>
                <a:cs typeface="微软雅黑" panose="020B0503020204020204" charset="-122"/>
              </a:rPr>
              <a:t>随着年龄的增长，人的生活知识越来越丰富，经验和阅历不断增长，职业生涯规划也要不断地调整。</a:t>
            </a:r>
            <a:endParaRPr lang="zh-CN" altLang="en-US" spc="150">
              <a:solidFill>
                <a:sysClr val="window" lastClr="FFFFFF"/>
              </a:solidFill>
              <a:latin typeface="微软雅黑" panose="020B0503020204020204" charset="-122"/>
              <a:ea typeface="微软雅黑" panose="020B0503020204020204" charset="-122"/>
              <a:cs typeface="微软雅黑" panose="020B0503020204020204" charset="-122"/>
            </a:endParaRPr>
          </a:p>
        </p:txBody>
      </p:sp>
      <p:sp>
        <p:nvSpPr>
          <p:cNvPr id="20" name="TextBox 19"/>
          <p:cNvSpPr txBox="1"/>
          <p:nvPr>
            <p:custDataLst>
              <p:tags r:id="rId7"/>
            </p:custDataLst>
          </p:nvPr>
        </p:nvSpPr>
        <p:spPr>
          <a:xfrm>
            <a:off x="6313994" y="1036204"/>
            <a:ext cx="588623" cy="739351"/>
          </a:xfrm>
          <a:prstGeom prst="rect">
            <a:avLst/>
          </a:prstGeom>
          <a:noFill/>
        </p:spPr>
        <p:txBody>
          <a:bodyPr wrap="square" rtlCol="0">
            <a:normAutofit fontScale="52500" lnSpcReduction="20000"/>
          </a:bodyPr>
          <a:p>
            <a:pPr marL="0" marR="0" lvl="0" indent="0" algn="l" defTabSz="914400" rtl="0" eaLnBrk="1" fontAlgn="auto" latinLnBrk="0" hangingPunct="1">
              <a:lnSpc>
                <a:spcPct val="140000"/>
              </a:lnSpc>
              <a:spcBef>
                <a:spcPts val="0"/>
              </a:spcBef>
              <a:spcAft>
                <a:spcPts val="0"/>
              </a:spcAft>
              <a:buClrTx/>
              <a:buSzTx/>
              <a:buFontTx/>
              <a:buNone/>
              <a:defRPr/>
            </a:pPr>
            <a:r>
              <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itchFamily="34" charset="0"/>
              </a:rPr>
              <a:t>“</a:t>
            </a:r>
            <a:endPar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itchFamily="34" charset="0"/>
            </a:endParaRPr>
          </a:p>
        </p:txBody>
      </p:sp>
      <p:sp>
        <p:nvSpPr>
          <p:cNvPr id="21" name="TextBox 20"/>
          <p:cNvSpPr txBox="1"/>
          <p:nvPr>
            <p:custDataLst>
              <p:tags r:id="rId8"/>
            </p:custDataLst>
          </p:nvPr>
        </p:nvSpPr>
        <p:spPr>
          <a:xfrm flipV="1">
            <a:off x="10554828" y="5598142"/>
            <a:ext cx="715969" cy="646332"/>
          </a:xfrm>
          <a:prstGeom prst="rect">
            <a:avLst/>
          </a:prstGeom>
          <a:noFill/>
        </p:spPr>
        <p:txBody>
          <a:bodyPr wrap="square" rtlCol="0">
            <a:normAutofit fontScale="45000" lnSpcReduction="20000"/>
          </a:bodyPr>
          <a:p>
            <a:pPr marL="0" marR="0" lvl="0" indent="0" algn="l" defTabSz="914400" rtl="0" eaLnBrk="1" fontAlgn="auto" latinLnBrk="0" hangingPunct="1">
              <a:lnSpc>
                <a:spcPct val="140000"/>
              </a:lnSpc>
              <a:spcBef>
                <a:spcPts val="0"/>
              </a:spcBef>
              <a:spcAft>
                <a:spcPts val="0"/>
              </a:spcAft>
              <a:buClrTx/>
              <a:buSzTx/>
              <a:buFontTx/>
              <a:buNone/>
              <a:defRPr/>
            </a:pPr>
            <a:r>
              <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itchFamily="34" charset="0"/>
              </a:rPr>
              <a:t>“</a:t>
            </a:r>
            <a:endPar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itchFamily="34" charset="0"/>
            </a:endParaRPr>
          </a:p>
        </p:txBody>
      </p:sp>
      <p:sp>
        <p:nvSpPr>
          <p:cNvPr id="32" name="Rectangle 10"/>
          <p:cNvSpPr/>
          <p:nvPr>
            <p:custDataLst>
              <p:tags r:id="rId9"/>
            </p:custDataLst>
          </p:nvPr>
        </p:nvSpPr>
        <p:spPr>
          <a:xfrm>
            <a:off x="1130863" y="634700"/>
            <a:ext cx="151262" cy="137114"/>
          </a:xfrm>
          <a:prstGeom prst="rect">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fontScale="25000" lnSpcReduction="20000"/>
          </a:bodyPr>
          <a:p>
            <a:pPr marL="0" marR="0" lvl="0" indent="0" algn="ctr" defTabSz="914400" rtl="0" eaLnBrk="1" fontAlgn="auto" latinLnBrk="0" hangingPunct="1">
              <a:lnSpc>
                <a:spcPct val="14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lumMod val="75000"/>
                </a:prstClr>
              </a:solidFill>
              <a:effectLst/>
              <a:uLnTx/>
              <a:uFillTx/>
              <a:latin typeface="微软雅黑" panose="020B0503020204020204" charset="-122"/>
              <a:ea typeface="微软雅黑" panose="020B0503020204020204" charset="-122"/>
              <a:cs typeface="+mn-ea"/>
            </a:endParaRPr>
          </a:p>
        </p:txBody>
      </p:sp>
      <p:pic>
        <p:nvPicPr>
          <p:cNvPr id="8" name="图片 7"/>
          <p:cNvPicPr>
            <a:picLocks noChangeAspect="1"/>
          </p:cNvPicPr>
          <p:nvPr>
            <p:custDataLst>
              <p:tags r:id="rId10"/>
            </p:custDataLst>
          </p:nvPr>
        </p:nvPicPr>
        <p:blipFill rotWithShape="1">
          <a:blip r:embed="rId11"/>
          <a:srcRect/>
          <a:stretch>
            <a:fillRect/>
          </a:stretch>
        </p:blipFill>
        <p:spPr>
          <a:xfrm>
            <a:off x="1838055" y="1449071"/>
            <a:ext cx="1743753" cy="2315180"/>
          </a:xfrm>
          <a:prstGeom prst="rect">
            <a:avLst/>
          </a:prstGeom>
        </p:spPr>
      </p:pic>
      <p:pic>
        <p:nvPicPr>
          <p:cNvPr id="10" name="图片 9"/>
          <p:cNvPicPr>
            <a:picLocks noChangeAspect="1"/>
          </p:cNvPicPr>
          <p:nvPr>
            <p:custDataLst>
              <p:tags r:id="rId12"/>
            </p:custDataLst>
          </p:nvPr>
        </p:nvPicPr>
        <p:blipFill rotWithShape="1">
          <a:blip r:embed="rId13"/>
          <a:srcRect/>
          <a:stretch>
            <a:fillRect/>
          </a:stretch>
        </p:blipFill>
        <p:spPr>
          <a:xfrm>
            <a:off x="3926739" y="1429407"/>
            <a:ext cx="1762052" cy="1777143"/>
          </a:xfrm>
          <a:prstGeom prst="rect">
            <a:avLst/>
          </a:prstGeom>
        </p:spPr>
      </p:pic>
      <p:pic>
        <p:nvPicPr>
          <p:cNvPr id="12" name="图片 11"/>
          <p:cNvPicPr>
            <a:picLocks noChangeAspect="1"/>
          </p:cNvPicPr>
          <p:nvPr>
            <p:custDataLst>
              <p:tags r:id="rId14"/>
            </p:custDataLst>
          </p:nvPr>
        </p:nvPicPr>
        <p:blipFill rotWithShape="1">
          <a:blip r:embed="rId15"/>
          <a:srcRect/>
          <a:stretch>
            <a:fillRect/>
          </a:stretch>
        </p:blipFill>
        <p:spPr>
          <a:xfrm>
            <a:off x="1250843" y="4112521"/>
            <a:ext cx="2328957" cy="1752523"/>
          </a:xfrm>
          <a:prstGeom prst="rect">
            <a:avLst/>
          </a:prstGeom>
        </p:spPr>
      </p:pic>
      <p:pic>
        <p:nvPicPr>
          <p:cNvPr id="14" name="图片 13"/>
          <p:cNvPicPr>
            <a:picLocks noChangeAspect="1"/>
          </p:cNvPicPr>
          <p:nvPr>
            <p:custDataLst>
              <p:tags r:id="rId16"/>
            </p:custDataLst>
          </p:nvPr>
        </p:nvPicPr>
        <p:blipFill rotWithShape="1">
          <a:blip r:embed="rId17"/>
          <a:srcRect/>
          <a:stretch>
            <a:fillRect/>
          </a:stretch>
        </p:blipFill>
        <p:spPr>
          <a:xfrm>
            <a:off x="3912531" y="3541499"/>
            <a:ext cx="1189080" cy="1162801"/>
          </a:xfrm>
          <a:prstGeom prst="rect">
            <a:avLst/>
          </a:prstGeom>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9"/>
    </mc:Choice>
    <mc:Fallback>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1"/>
          <p:cNvSpPr/>
          <p:nvPr>
            <p:custDataLst>
              <p:tags r:id="rId1"/>
            </p:custDataLst>
          </p:nvPr>
        </p:nvSpPr>
        <p:spPr>
          <a:xfrm>
            <a:off x="0" y="1990726"/>
            <a:ext cx="12192000" cy="2266950"/>
          </a:xfrm>
          <a:prstGeom prst="rect">
            <a:avLst/>
          </a:prstGeom>
          <a:solidFill>
            <a:srgbClr val="FEED45"/>
          </a:solidFill>
          <a:ln>
            <a:noFill/>
          </a:ln>
        </p:spPr>
        <p:style>
          <a:lnRef idx="2">
            <a:srgbClr val="FEED45">
              <a:shade val="50000"/>
            </a:srgbClr>
          </a:lnRef>
          <a:fillRef idx="1">
            <a:srgbClr val="FEED45"/>
          </a:fillRef>
          <a:effectRef idx="0">
            <a:srgbClr val="FEED45"/>
          </a:effectRef>
          <a:fontRef idx="minor">
            <a:srgbClr val="333333"/>
          </a:fontRef>
        </p:style>
        <p:txBody>
          <a:bodyPr rtlCol="0" anchor="ctr"/>
          <a:p>
            <a:pPr algn="ctr"/>
            <a:endParaRPr lang="zh-CN" altLang="en-US"/>
          </a:p>
        </p:txBody>
      </p:sp>
      <p:sp>
        <p:nvSpPr>
          <p:cNvPr id="3" name="文本框 2"/>
          <p:cNvSpPr txBox="1"/>
          <p:nvPr>
            <p:custDataLst>
              <p:tags r:id="rId2"/>
            </p:custDataLst>
          </p:nvPr>
        </p:nvSpPr>
        <p:spPr>
          <a:xfrm>
            <a:off x="1500188" y="4772025"/>
            <a:ext cx="9191624" cy="1247777"/>
          </a:xfrm>
          <a:prstGeom prst="rect">
            <a:avLst/>
          </a:prstGeom>
          <a:noFill/>
        </p:spPr>
        <p:txBody>
          <a:bodyPr wrap="square" tIns="0" rtlCol="0">
            <a:normAutofit/>
          </a:bodyPr>
          <a:p>
            <a:pPr>
              <a:lnSpc>
                <a:spcPct val="130000"/>
              </a:lnSpc>
              <a:spcBef>
                <a:spcPts val="0"/>
              </a:spcBef>
              <a:spcAft>
                <a:spcPts val="0"/>
              </a:spcAft>
            </a:pPr>
            <a:r>
              <a:rPr lang="en-US" altLang="zh-CN" dirty="0" err="1" smtClean="0">
                <a:solidFill>
                  <a:srgbClr val="333333"/>
                </a:solidFill>
              </a:rPr>
              <a:t>在这期间要做到判断准确，果断行动，确保取得成功。要寻找薄弱环节，及时修订职业生涯规划，准确判断发展机会，果断执行修订后的职业生涯规划，从而保证职业生涯的健康顺利发展，最终实现人生的职业理想。</a:t>
            </a:r>
            <a:endParaRPr lang="en-US" altLang="zh-CN" dirty="0" err="1" smtClean="0">
              <a:solidFill>
                <a:srgbClr val="333333"/>
              </a:solidFill>
            </a:endParaRPr>
          </a:p>
        </p:txBody>
      </p:sp>
      <p:pic>
        <p:nvPicPr>
          <p:cNvPr id="17" name="图片 16"/>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2216851" y="2444265"/>
            <a:ext cx="818056" cy="825232"/>
          </a:xfrm>
          <a:prstGeom prst="rect">
            <a:avLst/>
          </a:prstGeom>
        </p:spPr>
      </p:pic>
      <p:pic>
        <p:nvPicPr>
          <p:cNvPr id="18" name="图片 17"/>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4529840" y="2440605"/>
            <a:ext cx="818056" cy="825232"/>
          </a:xfrm>
          <a:prstGeom prst="rect">
            <a:avLst/>
          </a:prstGeom>
        </p:spPr>
      </p:pic>
      <p:pic>
        <p:nvPicPr>
          <p:cNvPr id="19" name="图片 18"/>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9142083" y="2440605"/>
            <a:ext cx="818056" cy="825232"/>
          </a:xfrm>
          <a:prstGeom prst="rect">
            <a:avLst/>
          </a:prstGeom>
        </p:spPr>
      </p:pic>
      <p:pic>
        <p:nvPicPr>
          <p:cNvPr id="20" name="图片 19"/>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6842829" y="2450338"/>
            <a:ext cx="818056" cy="818056"/>
          </a:xfrm>
          <a:prstGeom prst="rect">
            <a:avLst/>
          </a:prstGeom>
        </p:spPr>
      </p:pic>
      <p:sp>
        <p:nvSpPr>
          <p:cNvPr id="21" name="文本框 20"/>
          <p:cNvSpPr txBox="1"/>
          <p:nvPr>
            <p:custDataLst>
              <p:tags r:id="rId11"/>
            </p:custDataLst>
          </p:nvPr>
        </p:nvSpPr>
        <p:spPr>
          <a:xfrm>
            <a:off x="8603615" y="3371850"/>
            <a:ext cx="1907540" cy="645160"/>
          </a:xfrm>
          <a:prstGeom prst="rect">
            <a:avLst/>
          </a:prstGeom>
          <a:noFill/>
        </p:spPr>
        <p:txBody>
          <a:bodyPr wrap="square" rtlCol="0" anchor="t" anchorCtr="0">
            <a:spAutoFit/>
          </a:bodyPr>
          <a:p>
            <a:pPr algn="ctr"/>
            <a:r>
              <a:rPr lang="en-US" altLang="zh-CN" smtClean="0">
                <a:solidFill>
                  <a:srgbClr val="333333"/>
                </a:solidFill>
              </a:rPr>
              <a:t>实施措施与行动计划的变更</a:t>
            </a:r>
            <a:endParaRPr lang="en-US" altLang="zh-CN" smtClean="0">
              <a:solidFill>
                <a:srgbClr val="333333"/>
              </a:solidFill>
            </a:endParaRPr>
          </a:p>
        </p:txBody>
      </p:sp>
      <p:sp>
        <p:nvSpPr>
          <p:cNvPr id="22" name="文本框 21"/>
          <p:cNvSpPr txBox="1"/>
          <p:nvPr>
            <p:custDataLst>
              <p:tags r:id="rId12"/>
            </p:custDataLst>
          </p:nvPr>
        </p:nvSpPr>
        <p:spPr>
          <a:xfrm>
            <a:off x="6251575" y="3371850"/>
            <a:ext cx="1907540" cy="368300"/>
          </a:xfrm>
          <a:prstGeom prst="rect">
            <a:avLst/>
          </a:prstGeom>
          <a:noFill/>
        </p:spPr>
        <p:txBody>
          <a:bodyPr wrap="square" rtlCol="0" anchor="t" anchorCtr="0">
            <a:spAutoFit/>
          </a:bodyPr>
          <a:p>
            <a:pPr algn="ctr"/>
            <a:r>
              <a:rPr lang="en-US" altLang="zh-CN" smtClean="0">
                <a:solidFill>
                  <a:srgbClr val="333333"/>
                </a:solidFill>
              </a:rPr>
              <a:t>阶段目标的修正</a:t>
            </a:r>
            <a:endParaRPr lang="en-US" altLang="zh-CN" smtClean="0">
              <a:solidFill>
                <a:srgbClr val="333333"/>
              </a:solidFill>
            </a:endParaRPr>
          </a:p>
        </p:txBody>
      </p:sp>
      <p:sp>
        <p:nvSpPr>
          <p:cNvPr id="23" name="文本框 22"/>
          <p:cNvSpPr txBox="1"/>
          <p:nvPr>
            <p:custDataLst>
              <p:tags r:id="rId13"/>
            </p:custDataLst>
          </p:nvPr>
        </p:nvSpPr>
        <p:spPr>
          <a:xfrm>
            <a:off x="3966210" y="3371850"/>
            <a:ext cx="1907540" cy="645160"/>
          </a:xfrm>
          <a:prstGeom prst="rect">
            <a:avLst/>
          </a:prstGeom>
          <a:noFill/>
        </p:spPr>
        <p:txBody>
          <a:bodyPr wrap="square" rtlCol="0" anchor="t" anchorCtr="0">
            <a:spAutoFit/>
          </a:bodyPr>
          <a:p>
            <a:pPr algn="ctr"/>
            <a:r>
              <a:rPr lang="en-US" altLang="zh-CN" smtClean="0">
                <a:solidFill>
                  <a:srgbClr val="333333"/>
                </a:solidFill>
              </a:rPr>
              <a:t>职业生涯路线的选择</a:t>
            </a:r>
            <a:endParaRPr lang="en-US" altLang="zh-CN" smtClean="0">
              <a:solidFill>
                <a:srgbClr val="333333"/>
              </a:solidFill>
            </a:endParaRPr>
          </a:p>
        </p:txBody>
      </p:sp>
      <p:sp>
        <p:nvSpPr>
          <p:cNvPr id="24" name="文本框 23"/>
          <p:cNvSpPr txBox="1"/>
          <p:nvPr>
            <p:custDataLst>
              <p:tags r:id="rId14"/>
            </p:custDataLst>
          </p:nvPr>
        </p:nvSpPr>
        <p:spPr>
          <a:xfrm>
            <a:off x="1681480" y="3371850"/>
            <a:ext cx="1907540" cy="368300"/>
          </a:xfrm>
          <a:prstGeom prst="rect">
            <a:avLst/>
          </a:prstGeom>
          <a:noFill/>
        </p:spPr>
        <p:txBody>
          <a:bodyPr wrap="square" rtlCol="0" anchor="t" anchorCtr="0">
            <a:spAutoFit/>
          </a:bodyPr>
          <a:p>
            <a:pPr algn="ctr"/>
            <a:r>
              <a:rPr lang="en-US" altLang="zh-CN" smtClean="0">
                <a:solidFill>
                  <a:srgbClr val="333333"/>
                </a:solidFill>
              </a:rPr>
              <a:t>职业的重新选择</a:t>
            </a:r>
            <a:endParaRPr lang="en-US" altLang="zh-CN" smtClean="0">
              <a:solidFill>
                <a:srgbClr val="333333"/>
              </a:solidFill>
            </a:endParaRPr>
          </a:p>
        </p:txBody>
      </p:sp>
      <p:sp>
        <p:nvSpPr>
          <p:cNvPr id="14" name="文本框 13"/>
          <p:cNvSpPr txBox="1"/>
          <p:nvPr>
            <p:custDataLst>
              <p:tags r:id="rId15"/>
            </p:custDataLst>
          </p:nvPr>
        </p:nvSpPr>
        <p:spPr>
          <a:xfrm>
            <a:off x="625720" y="304291"/>
            <a:ext cx="6594230" cy="606670"/>
          </a:xfrm>
          <a:prstGeom prst="rect">
            <a:avLst/>
          </a:prstGeom>
          <a:noFill/>
        </p:spPr>
        <p:txBody>
          <a:bodyPr wrap="square" bIns="0" rtlCol="0" anchor="b" anchorCtr="0">
            <a:normAutofit/>
          </a:bodyPr>
          <a:p>
            <a:r>
              <a:rPr lang="en-US" altLang="zh-CN" sz="3600" b="1" spc="-100" dirty="0" smtClean="0">
                <a:solidFill>
                  <a:srgbClr val="FEED45"/>
                </a:solidFill>
                <a:effectLst>
                  <a:outerShdw blurRad="38100" dist="38100" dir="2700000" algn="tl">
                    <a:srgbClr val="000000">
                      <a:alpha val="43137"/>
                    </a:srgbClr>
                  </a:outerShdw>
                </a:effectLst>
                <a:latin typeface="Arial" panose="020B0604020202020204" pitchFamily="34" charset="0"/>
                <a:ea typeface="+mn-ea"/>
                <a:cs typeface="+mn-ea"/>
              </a:rPr>
              <a:t>职业生涯规划修正</a:t>
            </a:r>
            <a:endParaRPr lang="en-US" altLang="zh-CN" sz="3600" b="1" spc="-100" dirty="0" smtClean="0">
              <a:solidFill>
                <a:srgbClr val="FEED45"/>
              </a:solidFill>
              <a:effectLst>
                <a:outerShdw blurRad="38100" dist="38100" dir="2700000" algn="tl">
                  <a:srgbClr val="000000">
                    <a:alpha val="43137"/>
                  </a:srgbClr>
                </a:outerShdw>
              </a:effectLst>
              <a:latin typeface="Arial" panose="020B0604020202020204" pitchFamily="34" charset="0"/>
              <a:ea typeface="+mn-ea"/>
              <a:cs typeface="+mn-ea"/>
            </a:endParaRPr>
          </a:p>
        </p:txBody>
      </p:sp>
      <p:sp>
        <p:nvSpPr>
          <p:cNvPr id="25" name="文本框 24"/>
          <p:cNvSpPr txBox="1"/>
          <p:nvPr>
            <p:custDataLst>
              <p:tags r:id="rId16"/>
            </p:custDataLst>
          </p:nvPr>
        </p:nvSpPr>
        <p:spPr>
          <a:xfrm>
            <a:off x="625475" y="1060450"/>
            <a:ext cx="10610850" cy="764540"/>
          </a:xfrm>
          <a:prstGeom prst="rect">
            <a:avLst/>
          </a:prstGeom>
          <a:noFill/>
        </p:spPr>
        <p:txBody>
          <a:bodyPr wrap="square" tIns="0" rtlCol="0" anchor="t" anchorCtr="0">
            <a:spAutoFit/>
          </a:bodyPr>
          <a:p>
            <a:pPr>
              <a:lnSpc>
                <a:spcPct val="130000"/>
              </a:lnSpc>
              <a:spcBef>
                <a:spcPts val="0"/>
              </a:spcBef>
              <a:spcAft>
                <a:spcPts val="0"/>
              </a:spcAft>
            </a:pPr>
            <a:r>
              <a:rPr lang="en-US" altLang="zh-CN" dirty="0" err="1" smtClean="0">
                <a:solidFill>
                  <a:srgbClr val="333333"/>
                </a:solidFill>
              </a:rPr>
              <a:t>出现外部环境和自身条件的变化时，应对职业生涯规划进行再思考，根据实际情况对职业生涯规划目标和策略等要素进行修订。修订的内容包括：</a:t>
            </a:r>
            <a:endParaRPr lang="en-US" altLang="zh-CN" dirty="0" err="1" smtClean="0">
              <a:solidFill>
                <a:srgbClr val="333333"/>
              </a:solidFill>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C:\Users\Kingsoft\Desktop\活动\action-adventure-daylight-24805542.jpgaction-adventure-daylight-24805542"/>
          <p:cNvPicPr>
            <a:picLocks noChangeAspect="1"/>
          </p:cNvPicPr>
          <p:nvPr>
            <p:custDataLst>
              <p:tags r:id="rId1"/>
            </p:custDataLst>
          </p:nvPr>
        </p:nvPicPr>
        <p:blipFill>
          <a:blip r:embed="rId2"/>
          <a:srcRect/>
          <a:stretch>
            <a:fillRect/>
          </a:stretch>
        </p:blipFill>
        <p:spPr>
          <a:xfrm rot="16200000" flipH="1">
            <a:off x="1316897" y="435702"/>
            <a:ext cx="4014655" cy="3143250"/>
          </a:xfrm>
          <a:prstGeom prst="rect">
            <a:avLst/>
          </a:prstGeom>
        </p:spPr>
      </p:pic>
      <p:sp>
        <p:nvSpPr>
          <p:cNvPr id="5" name="Rectangle 4"/>
          <p:cNvSpPr/>
          <p:nvPr>
            <p:custDataLst>
              <p:tags r:id="rId3"/>
            </p:custDataLst>
          </p:nvPr>
        </p:nvSpPr>
        <p:spPr>
          <a:xfrm>
            <a:off x="5443220" y="2667635"/>
            <a:ext cx="5756910" cy="1892300"/>
          </a:xfrm>
          <a:prstGeom prst="rect">
            <a:avLst/>
          </a:prstGeom>
        </p:spPr>
        <p:txBody>
          <a:bodyPr wrap="square" bIns="0" anchor="b" anchorCtr="0">
            <a:spAutoFit/>
          </a:bodyPr>
          <a:p>
            <a:pPr lvl="0">
              <a:lnSpc>
                <a:spcPct val="100000"/>
              </a:lnSpc>
              <a:defRPr sz="1800" b="0" spc="0">
                <a:solidFill>
                  <a:srgbClr val="000000"/>
                </a:solidFill>
              </a:defRPr>
            </a:pPr>
            <a:r>
              <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打开职业之门的金钥匙</a:t>
            </a:r>
            <a:endPar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00000"/>
              </a:lnSpc>
              <a:defRPr sz="1800" b="0" spc="0">
                <a:solidFill>
                  <a:srgbClr val="000000"/>
                </a:solidFill>
              </a:defRPr>
            </a:pPr>
            <a:r>
              <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——职业实现中的技巧规划</a:t>
            </a:r>
            <a:endPar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p:txBody>
      </p:sp>
      <p:grpSp>
        <p:nvGrpSpPr>
          <p:cNvPr id="28" name="组合 27"/>
          <p:cNvGrpSpPr/>
          <p:nvPr>
            <p:custDataLst>
              <p:tags r:id="rId4"/>
            </p:custDataLst>
          </p:nvPr>
        </p:nvGrpSpPr>
        <p:grpSpPr>
          <a:xfrm>
            <a:off x="11497468" y="476250"/>
            <a:ext cx="365125" cy="6164197"/>
            <a:chOff x="11497468" y="476250"/>
            <a:chExt cx="365125" cy="6164197"/>
          </a:xfrm>
        </p:grpSpPr>
        <p:grpSp>
          <p:nvGrpSpPr>
            <p:cNvPr id="13" name="组合 12"/>
            <p:cNvGrpSpPr/>
            <p:nvPr/>
          </p:nvGrpSpPr>
          <p:grpSpPr>
            <a:xfrm>
              <a:off x="11497468" y="476250"/>
              <a:ext cx="365125" cy="347663"/>
              <a:chOff x="11360150" y="3257550"/>
              <a:chExt cx="469900" cy="347663"/>
            </a:xfrm>
          </p:grpSpPr>
          <p:sp>
            <p:nvSpPr>
              <p:cNvPr id="14" name="Line 16"/>
              <p:cNvSpPr>
                <a:spLocks noChangeShapeType="1"/>
              </p:cNvSpPr>
              <p:nvPr>
                <p:custDataLst>
                  <p:tags r:id="rId5"/>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5" name="Line 17"/>
              <p:cNvSpPr>
                <a:spLocks noChangeShapeType="1"/>
              </p:cNvSpPr>
              <p:nvPr>
                <p:custDataLst>
                  <p:tags r:id="rId6"/>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6" name="Line 18"/>
              <p:cNvSpPr>
                <a:spLocks noChangeShapeType="1"/>
              </p:cNvSpPr>
              <p:nvPr>
                <p:custDataLst>
                  <p:tags r:id="rId7"/>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7" name="Rectangle 7"/>
            <p:cNvSpPr/>
            <p:nvPr>
              <p:custDataLst>
                <p:tags r:id="rId8"/>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18" name="椭圆 17"/>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9" name="椭圆 18"/>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椭圆 19"/>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grpSp>
      <p:sp>
        <p:nvSpPr>
          <p:cNvPr id="3" name="文本框 2"/>
          <p:cNvSpPr txBox="1"/>
          <p:nvPr/>
        </p:nvSpPr>
        <p:spPr>
          <a:xfrm>
            <a:off x="1752600" y="4204335"/>
            <a:ext cx="3144520" cy="706755"/>
          </a:xfrm>
          <a:prstGeom prst="rect">
            <a:avLst/>
          </a:prstGeom>
          <a:noFill/>
        </p:spPr>
        <p:txBody>
          <a:bodyPr wrap="square" rtlCol="0" anchor="t">
            <a:spAutoFit/>
          </a:bodyPr>
          <a:p>
            <a:pPr algn="dist"/>
            <a:r>
              <a:rPr lang="zh-CN" altLang="en-US" sz="4000" b="1">
                <a:latin typeface="华文琥珀" panose="02010800040101010101" charset="-122"/>
                <a:ea typeface="华文琥珀" panose="02010800040101010101" charset="-122"/>
              </a:rPr>
              <a:t>学习单元十</a:t>
            </a:r>
            <a:endParaRPr lang="zh-CN" altLang="en-US" sz="4000" b="1">
              <a:latin typeface="华文琥珀" panose="02010800040101010101" charset="-122"/>
              <a:ea typeface="华文琥珀" panose="02010800040101010101" charset="-122"/>
            </a:endParaRPr>
          </a:p>
        </p:txBody>
      </p:sp>
      <p:sp>
        <p:nvSpPr>
          <p:cNvPr id="2" name="矩形 1"/>
          <p:cNvSpPr/>
          <p:nvPr>
            <p:custDataLst>
              <p:tags r:id="rId12"/>
            </p:custDataLst>
          </p:nvPr>
        </p:nvSpPr>
        <p:spPr>
          <a:xfrm>
            <a:off x="1752599" y="5102134"/>
            <a:ext cx="3143251" cy="1755865"/>
          </a:xfrm>
          <a:prstGeom prst="rect">
            <a:avLst/>
          </a:prstGeom>
          <a:solidFill>
            <a:srgbClr val="CAE0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cxnSp>
        <p:nvCxnSpPr>
          <p:cNvPr id="27" name="直接连接符 26"/>
          <p:cNvCxnSpPr/>
          <p:nvPr>
            <p:custDataLst>
              <p:tags r:id="rId13"/>
            </p:custDataLst>
          </p:nvPr>
        </p:nvCxnSpPr>
        <p:spPr>
          <a:xfrm>
            <a:off x="5579745" y="4836472"/>
            <a:ext cx="2225040" cy="0"/>
          </a:xfrm>
          <a:prstGeom prst="line">
            <a:avLst/>
          </a:prstGeom>
          <a:ln w="28575" cap="rnd">
            <a:solidFill>
              <a:srgbClr val="7FAABF"/>
            </a:solidFill>
          </a:ln>
        </p:spPr>
        <p:style>
          <a:lnRef idx="1">
            <a:srgbClr val="1E6BC5"/>
          </a:lnRef>
          <a:fillRef idx="0">
            <a:srgbClr val="1E6BC5"/>
          </a:fillRef>
          <a:effectRef idx="0">
            <a:srgbClr val="1E6BC5"/>
          </a:effectRef>
          <a:fontRef idx="minor">
            <a:srgbClr val="000000"/>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6955155" y="1606550"/>
            <a:ext cx="3844290" cy="1568450"/>
          </a:xfrm>
          <a:prstGeom prst="rect">
            <a:avLst/>
          </a:prstGeom>
          <a:noFill/>
        </p:spPr>
        <p:txBody>
          <a:bodyPr wrap="square" rtlCol="0">
            <a:normAutofit lnSpcReduction="10000"/>
          </a:bodyPr>
          <a:lstStyle/>
          <a:p>
            <a:r>
              <a:rPr lang="zh-CN" altLang="en-US" sz="4800" b="1" dirty="0">
                <a:solidFill>
                  <a:srgbClr val="000000">
                    <a:lumMod val="85000"/>
                    <a:lumOff val="15000"/>
                  </a:srgbClr>
                </a:solidFill>
                <a:latin typeface="Arial" panose="020B0604020202020204" pitchFamily="34" charset="0"/>
                <a:ea typeface="微软雅黑" panose="020B0503020204020204" charset="-122"/>
              </a:rPr>
              <a:t>收集</a:t>
            </a:r>
            <a:endParaRPr lang="zh-CN" altLang="en-US" sz="4800" b="1" dirty="0">
              <a:solidFill>
                <a:srgbClr val="000000">
                  <a:lumMod val="85000"/>
                  <a:lumOff val="15000"/>
                </a:srgbClr>
              </a:solidFill>
              <a:latin typeface="Arial" panose="020B0604020202020204" pitchFamily="34" charset="0"/>
              <a:ea typeface="微软雅黑" panose="020B0503020204020204" charset="-122"/>
            </a:endParaRPr>
          </a:p>
          <a:p>
            <a:r>
              <a:rPr lang="zh-CN" altLang="en-US" sz="4800" b="1" dirty="0">
                <a:solidFill>
                  <a:srgbClr val="000000">
                    <a:lumMod val="85000"/>
                    <a:lumOff val="15000"/>
                  </a:srgbClr>
                </a:solidFill>
                <a:latin typeface="Arial" panose="020B0604020202020204" pitchFamily="34" charset="0"/>
                <a:ea typeface="微软雅黑" panose="020B0503020204020204" charset="-122"/>
              </a:rPr>
              <a:t>职业信息</a:t>
            </a:r>
            <a:endParaRPr lang="zh-CN" altLang="en-US" sz="4800" b="1" dirty="0">
              <a:solidFill>
                <a:srgbClr val="000000">
                  <a:lumMod val="85000"/>
                  <a:lumOff val="15000"/>
                </a:srgbClr>
              </a:solidFill>
              <a:latin typeface="Arial" panose="020B0604020202020204" pitchFamily="34" charset="0"/>
              <a:ea typeface="微软雅黑" panose="020B0503020204020204" charset="-122"/>
            </a:endParaRPr>
          </a:p>
        </p:txBody>
      </p:sp>
      <p:sp>
        <p:nvSpPr>
          <p:cNvPr id="7" name="文本框 6"/>
          <p:cNvSpPr txBox="1"/>
          <p:nvPr>
            <p:custDataLst>
              <p:tags r:id="rId2"/>
            </p:custDataLst>
          </p:nvPr>
        </p:nvSpPr>
        <p:spPr>
          <a:xfrm>
            <a:off x="7025005" y="3274060"/>
            <a:ext cx="3844290" cy="2676525"/>
          </a:xfrm>
          <a:prstGeom prst="rect">
            <a:avLst/>
          </a:prstGeom>
          <a:noFill/>
        </p:spPr>
        <p:txBody>
          <a:bodyPr wrap="square" rtlCol="0">
            <a:spAutoFit/>
          </a:bodyPr>
          <a:lstStyle/>
          <a:p>
            <a:pPr>
              <a:lnSpc>
                <a:spcPct val="150000"/>
              </a:lnSpc>
            </a:pPr>
            <a:r>
              <a:rPr lang="zh-CN" altLang="en-US" sz="1600">
                <a:solidFill>
                  <a:srgbClr val="000000">
                    <a:lumMod val="85000"/>
                    <a:lumOff val="15000"/>
                  </a:srgbClr>
                </a:solidFill>
                <a:latin typeface="Arial" panose="020B0604020202020204" pitchFamily="34" charset="0"/>
                <a:ea typeface="微软雅黑" panose="020B0503020204020204" charset="-122"/>
              </a:rPr>
              <a:t>就业是双向选择，信息资源的收集是职业选择过程中重要的环节。信息不畅，会使大学生缺乏相关职业的职位需求信息，缺乏职业选择的方向，从而处于一种盲目的状态。这种情况下去选择职业，后果可想而知。职业选择需要大学生了解自己想要或将要从事的职业环境。</a:t>
            </a:r>
            <a:endParaRPr lang="zh-CN" altLang="en-US" sz="1600">
              <a:solidFill>
                <a:srgbClr val="000000">
                  <a:lumMod val="85000"/>
                  <a:lumOff val="15000"/>
                </a:srgbClr>
              </a:solidFill>
              <a:latin typeface="Arial" panose="020B0604020202020204" pitchFamily="34" charset="0"/>
              <a:ea typeface="微软雅黑" panose="020B0503020204020204" charset="-122"/>
            </a:endParaRPr>
          </a:p>
        </p:txBody>
      </p:sp>
      <p:grpSp>
        <p:nvGrpSpPr>
          <p:cNvPr id="17" name="组合 16"/>
          <p:cNvGrpSpPr/>
          <p:nvPr>
            <p:custDataLst>
              <p:tags r:id="rId3"/>
            </p:custDataLst>
          </p:nvPr>
        </p:nvGrpSpPr>
        <p:grpSpPr>
          <a:xfrm>
            <a:off x="8419465" y="1767840"/>
            <a:ext cx="441960" cy="187960"/>
            <a:chOff x="13350" y="2867"/>
            <a:chExt cx="854" cy="296"/>
          </a:xfrm>
          <a:solidFill>
            <a:srgbClr val="34B2E4"/>
          </a:solidFill>
        </p:grpSpPr>
        <p:sp>
          <p:nvSpPr>
            <p:cNvPr id="15" name="矩形 14"/>
            <p:cNvSpPr/>
            <p:nvPr>
              <p:custDataLst>
                <p:tags r:id="rId4"/>
              </p:custDataLst>
            </p:nvPr>
          </p:nvSpPr>
          <p:spPr>
            <a:xfrm>
              <a:off x="13350" y="2867"/>
              <a:ext cx="854" cy="85"/>
            </a:xfrm>
            <a:prstGeom prst="rect">
              <a:avLst/>
            </a:prstGeom>
            <a:solidFill>
              <a:srgbClr val="34B2E4"/>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p>
          </p:txBody>
        </p:sp>
        <p:sp>
          <p:nvSpPr>
            <p:cNvPr id="16" name="矩形 15"/>
            <p:cNvSpPr/>
            <p:nvPr>
              <p:custDataLst>
                <p:tags r:id="rId5"/>
              </p:custDataLst>
            </p:nvPr>
          </p:nvSpPr>
          <p:spPr>
            <a:xfrm>
              <a:off x="13350" y="3078"/>
              <a:ext cx="552" cy="85"/>
            </a:xfrm>
            <a:prstGeom prst="rect">
              <a:avLst/>
            </a:prstGeom>
            <a:solidFill>
              <a:srgbClr val="34B2E4"/>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p>
          </p:txBody>
        </p:sp>
      </p:grpSp>
      <p:sp>
        <p:nvSpPr>
          <p:cNvPr id="18" name="任意多边形: 形状 7"/>
          <p:cNvSpPr/>
          <p:nvPr>
            <p:custDataLst>
              <p:tags r:id="rId6"/>
            </p:custDataLst>
          </p:nvPr>
        </p:nvSpPr>
        <p:spPr>
          <a:xfrm>
            <a:off x="-12700" y="-12700"/>
            <a:ext cx="5780405" cy="6883400"/>
          </a:xfrm>
          <a:custGeom>
            <a:avLst/>
            <a:gdLst>
              <a:gd name="connsiteX0" fmla="*/ 3206967 w 5638801"/>
              <a:gd name="connsiteY0" fmla="*/ 6763322 h 6858000"/>
              <a:gd name="connsiteX1" fmla="*/ 3200267 w 5638801"/>
              <a:gd name="connsiteY1" fmla="*/ 6772669 h 6858000"/>
              <a:gd name="connsiteX2" fmla="*/ 3213668 w 5638801"/>
              <a:gd name="connsiteY2" fmla="*/ 6784686 h 6858000"/>
              <a:gd name="connsiteX3" fmla="*/ 3220367 w 5638801"/>
              <a:gd name="connsiteY3" fmla="*/ 6772669 h 6858000"/>
              <a:gd name="connsiteX4" fmla="*/ 3206967 w 5638801"/>
              <a:gd name="connsiteY4" fmla="*/ 6763322 h 6858000"/>
              <a:gd name="connsiteX5" fmla="*/ 2976658 w 5638801"/>
              <a:gd name="connsiteY5" fmla="*/ 6593753 h 6858000"/>
              <a:gd name="connsiteX6" fmla="*/ 2996759 w 5638801"/>
              <a:gd name="connsiteY6" fmla="*/ 6593753 h 6858000"/>
              <a:gd name="connsiteX7" fmla="*/ 2995997 w 5638801"/>
              <a:gd name="connsiteY7" fmla="*/ 6595823 h 6858000"/>
              <a:gd name="connsiteX8" fmla="*/ 4093866 w 5638801"/>
              <a:gd name="connsiteY8" fmla="*/ 5828686 h 6858000"/>
              <a:gd name="connsiteX9" fmla="*/ 4067904 w 5638801"/>
              <a:gd name="connsiteY9" fmla="*/ 5838032 h 6858000"/>
              <a:gd name="connsiteX10" fmla="*/ 4075441 w 5638801"/>
              <a:gd name="connsiteY10" fmla="*/ 5858061 h 6858000"/>
              <a:gd name="connsiteX11" fmla="*/ 4103916 w 5638801"/>
              <a:gd name="connsiteY11" fmla="*/ 5852720 h 6858000"/>
              <a:gd name="connsiteX12" fmla="*/ 4093866 w 5638801"/>
              <a:gd name="connsiteY12" fmla="*/ 5828686 h 6858000"/>
              <a:gd name="connsiteX13" fmla="*/ 4883922 w 5638801"/>
              <a:gd name="connsiteY13" fmla="*/ 5793922 h 6858000"/>
              <a:gd name="connsiteX14" fmla="*/ 4883616 w 5638801"/>
              <a:gd name="connsiteY14" fmla="*/ 5797977 h 6858000"/>
              <a:gd name="connsiteX15" fmla="*/ 4884638 w 5638801"/>
              <a:gd name="connsiteY15" fmla="*/ 5810944 h 6858000"/>
              <a:gd name="connsiteX16" fmla="*/ 4881941 w 5638801"/>
              <a:gd name="connsiteY16" fmla="*/ 5812664 h 6858000"/>
              <a:gd name="connsiteX17" fmla="*/ 4872624 w 5638801"/>
              <a:gd name="connsiteY17" fmla="*/ 5805320 h 6858000"/>
              <a:gd name="connsiteX18" fmla="*/ 4872697 w 5638801"/>
              <a:gd name="connsiteY18" fmla="*/ 5800168 h 6858000"/>
              <a:gd name="connsiteX19" fmla="*/ 4883616 w 5638801"/>
              <a:gd name="connsiteY19" fmla="*/ 5793971 h 6858000"/>
              <a:gd name="connsiteX20" fmla="*/ 4080584 w 5638801"/>
              <a:gd name="connsiteY20" fmla="*/ 5664919 h 6858000"/>
              <a:gd name="connsiteX21" fmla="*/ 4046967 w 5638801"/>
              <a:gd name="connsiteY21" fmla="*/ 5741898 h 6858000"/>
              <a:gd name="connsiteX22" fmla="*/ 4052829 w 5638801"/>
              <a:gd name="connsiteY22" fmla="*/ 5763262 h 6858000"/>
              <a:gd name="connsiteX23" fmla="*/ 4093028 w 5638801"/>
              <a:gd name="connsiteY23" fmla="*/ 5732553 h 6858000"/>
              <a:gd name="connsiteX24" fmla="*/ 4118991 w 5638801"/>
              <a:gd name="connsiteY24" fmla="*/ 5720536 h 6858000"/>
              <a:gd name="connsiteX25" fmla="*/ 4139928 w 5638801"/>
              <a:gd name="connsiteY25" fmla="*/ 5677809 h 6858000"/>
              <a:gd name="connsiteX26" fmla="*/ 4119828 w 5638801"/>
              <a:gd name="connsiteY26" fmla="*/ 5667128 h 6858000"/>
              <a:gd name="connsiteX27" fmla="*/ 4093866 w 5638801"/>
              <a:gd name="connsiteY27" fmla="*/ 5667128 h 6858000"/>
              <a:gd name="connsiteX28" fmla="*/ 4080584 w 5638801"/>
              <a:gd name="connsiteY28" fmla="*/ 5664919 h 6858000"/>
              <a:gd name="connsiteX29" fmla="*/ 4228702 w 5638801"/>
              <a:gd name="connsiteY29" fmla="*/ 5554972 h 6858000"/>
              <a:gd name="connsiteX30" fmla="*/ 4206927 w 5638801"/>
              <a:gd name="connsiteY30" fmla="*/ 5604374 h 6858000"/>
              <a:gd name="connsiteX31" fmla="*/ 4221164 w 5638801"/>
              <a:gd name="connsiteY31" fmla="*/ 5635083 h 6858000"/>
              <a:gd name="connsiteX32" fmla="*/ 4244614 w 5638801"/>
              <a:gd name="connsiteY32" fmla="*/ 5601704 h 6858000"/>
              <a:gd name="connsiteX33" fmla="*/ 4228702 w 5638801"/>
              <a:gd name="connsiteY33" fmla="*/ 5554972 h 6858000"/>
              <a:gd name="connsiteX34" fmla="*/ 5149099 w 5638801"/>
              <a:gd name="connsiteY34" fmla="*/ 5476194 h 6858000"/>
              <a:gd name="connsiteX35" fmla="*/ 5113087 w 5638801"/>
              <a:gd name="connsiteY35" fmla="*/ 5486876 h 6858000"/>
              <a:gd name="connsiteX36" fmla="*/ 5119788 w 5638801"/>
              <a:gd name="connsiteY36" fmla="*/ 5516251 h 6858000"/>
              <a:gd name="connsiteX37" fmla="*/ 5167524 w 5638801"/>
              <a:gd name="connsiteY37" fmla="*/ 5496223 h 6858000"/>
              <a:gd name="connsiteX38" fmla="*/ 5149099 w 5638801"/>
              <a:gd name="connsiteY38" fmla="*/ 5476194 h 6858000"/>
              <a:gd name="connsiteX39" fmla="*/ 0 w 5638801"/>
              <a:gd name="connsiteY39" fmla="*/ 0 h 6858000"/>
              <a:gd name="connsiteX40" fmla="*/ 5014143 w 5638801"/>
              <a:gd name="connsiteY40" fmla="*/ 0 h 6858000"/>
              <a:gd name="connsiteX41" fmla="*/ 4982006 w 5638801"/>
              <a:gd name="connsiteY41" fmla="*/ 110336 h 6858000"/>
              <a:gd name="connsiteX42" fmla="*/ 4911693 w 5638801"/>
              <a:gd name="connsiteY42" fmla="*/ 3297160 h 6858000"/>
              <a:gd name="connsiteX43" fmla="*/ 5350084 w 5638801"/>
              <a:gd name="connsiteY43" fmla="*/ 5320503 h 6858000"/>
              <a:gd name="connsiteX44" fmla="*/ 5307816 w 5638801"/>
              <a:gd name="connsiteY44" fmla="*/ 5410770 h 6858000"/>
              <a:gd name="connsiteX45" fmla="*/ 5282260 w 5638801"/>
              <a:gd name="connsiteY45" fmla="*/ 5410770 h 6858000"/>
              <a:gd name="connsiteX46" fmla="*/ 5272211 w 5638801"/>
              <a:gd name="connsiteY46" fmla="*/ 5446820 h 6858000"/>
              <a:gd name="connsiteX47" fmla="*/ 5280062 w 5638801"/>
              <a:gd name="connsiteY47" fmla="*/ 5464345 h 6858000"/>
              <a:gd name="connsiteX48" fmla="*/ 5282094 w 5638801"/>
              <a:gd name="connsiteY48" fmla="*/ 5465704 h 6858000"/>
              <a:gd name="connsiteX49" fmla="*/ 5273626 w 5638801"/>
              <a:gd name="connsiteY49" fmla="*/ 5483788 h 6858000"/>
              <a:gd name="connsiteX50" fmla="*/ 5236280 w 5638801"/>
              <a:gd name="connsiteY50" fmla="*/ 5487216 h 6858000"/>
              <a:gd name="connsiteX51" fmla="*/ 5175892 w 5638801"/>
              <a:gd name="connsiteY51" fmla="*/ 5509575 h 6858000"/>
              <a:gd name="connsiteX52" fmla="*/ 5063669 w 5638801"/>
              <a:gd name="connsiteY52" fmla="*/ 5544290 h 6858000"/>
              <a:gd name="connsiteX53" fmla="*/ 5026820 w 5638801"/>
              <a:gd name="connsiteY53" fmla="*/ 5544290 h 6858000"/>
              <a:gd name="connsiteX54" fmla="*/ 4973221 w 5638801"/>
              <a:gd name="connsiteY54" fmla="*/ 5521591 h 6858000"/>
              <a:gd name="connsiteX55" fmla="*/ 4905385 w 5638801"/>
              <a:gd name="connsiteY55" fmla="*/ 5537614 h 6858000"/>
              <a:gd name="connsiteX56" fmla="*/ 4821635 w 5638801"/>
              <a:gd name="connsiteY56" fmla="*/ 5521591 h 6858000"/>
              <a:gd name="connsiteX57" fmla="*/ 4737887 w 5638801"/>
              <a:gd name="connsiteY57" fmla="*/ 5521591 h 6858000"/>
              <a:gd name="connsiteX58" fmla="*/ 4654139 w 5638801"/>
              <a:gd name="connsiteY58" fmla="*/ 5554972 h 6858000"/>
              <a:gd name="connsiteX59" fmla="*/ 4643257 w 5638801"/>
              <a:gd name="connsiteY59" fmla="*/ 5579005 h 6858000"/>
              <a:gd name="connsiteX60" fmla="*/ 4649120 w 5638801"/>
              <a:gd name="connsiteY60" fmla="*/ 5643095 h 6858000"/>
              <a:gd name="connsiteX61" fmla="*/ 4618970 w 5638801"/>
              <a:gd name="connsiteY61" fmla="*/ 5620396 h 6858000"/>
              <a:gd name="connsiteX62" fmla="*/ 4554483 w 5638801"/>
              <a:gd name="connsiteY62" fmla="*/ 5637754 h 6858000"/>
              <a:gd name="connsiteX63" fmla="*/ 4517635 w 5638801"/>
              <a:gd name="connsiteY63" fmla="*/ 5648436 h 6858000"/>
              <a:gd name="connsiteX64" fmla="*/ 4459010 w 5638801"/>
              <a:gd name="connsiteY64" fmla="*/ 5632413 h 6858000"/>
              <a:gd name="connsiteX65" fmla="*/ 4409599 w 5638801"/>
              <a:gd name="connsiteY65" fmla="*/ 5673804 h 6858000"/>
              <a:gd name="connsiteX66" fmla="*/ 4397037 w 5638801"/>
              <a:gd name="connsiteY66" fmla="*/ 5673804 h 6858000"/>
              <a:gd name="connsiteX67" fmla="*/ 4402899 w 5638801"/>
              <a:gd name="connsiteY67" fmla="*/ 5632413 h 6858000"/>
              <a:gd name="connsiteX68" fmla="*/ 4472410 w 5638801"/>
              <a:gd name="connsiteY68" fmla="*/ 5592357 h 6858000"/>
              <a:gd name="connsiteX69" fmla="*/ 4586308 w 5638801"/>
              <a:gd name="connsiteY69" fmla="*/ 5528267 h 6858000"/>
              <a:gd name="connsiteX70" fmla="*/ 4592171 w 5638801"/>
              <a:gd name="connsiteY70" fmla="*/ 5506905 h 6858000"/>
              <a:gd name="connsiteX71" fmla="*/ 4585471 w 5638801"/>
              <a:gd name="connsiteY71" fmla="*/ 5497558 h 6858000"/>
              <a:gd name="connsiteX72" fmla="*/ 4546109 w 5638801"/>
              <a:gd name="connsiteY72" fmla="*/ 5497558 h 6858000"/>
              <a:gd name="connsiteX73" fmla="*/ 4509259 w 5638801"/>
              <a:gd name="connsiteY73" fmla="*/ 5497558 h 6858000"/>
              <a:gd name="connsiteX74" fmla="*/ 4475761 w 5638801"/>
              <a:gd name="connsiteY74" fmla="*/ 5506905 h 6858000"/>
              <a:gd name="connsiteX75" fmla="*/ 4475761 w 5638801"/>
              <a:gd name="connsiteY75" fmla="*/ 5521591 h 6858000"/>
              <a:gd name="connsiteX76" fmla="*/ 4432211 w 5638801"/>
              <a:gd name="connsiteY76" fmla="*/ 5512246 h 6858000"/>
              <a:gd name="connsiteX77" fmla="*/ 4330875 w 5638801"/>
              <a:gd name="connsiteY77" fmla="*/ 5585681 h 6858000"/>
              <a:gd name="connsiteX78" fmla="*/ 4325012 w 5638801"/>
              <a:gd name="connsiteY78" fmla="*/ 5561648 h 6858000"/>
              <a:gd name="connsiteX79" fmla="*/ 4312450 w 5638801"/>
              <a:gd name="connsiteY79" fmla="*/ 5561648 h 6858000"/>
              <a:gd name="connsiteX80" fmla="*/ 4326687 w 5638801"/>
              <a:gd name="connsiteY80" fmla="*/ 5580340 h 6858000"/>
              <a:gd name="connsiteX81" fmla="*/ 4289838 w 5638801"/>
              <a:gd name="connsiteY81" fmla="*/ 5631078 h 6858000"/>
              <a:gd name="connsiteX82" fmla="*/ 4299050 w 5638801"/>
              <a:gd name="connsiteY82" fmla="*/ 5681815 h 6858000"/>
              <a:gd name="connsiteX83" fmla="*/ 4330868 w 5638801"/>
              <a:gd name="connsiteY83" fmla="*/ 5799312 h 6858000"/>
              <a:gd name="connsiteX84" fmla="*/ 4368556 w 5638801"/>
              <a:gd name="connsiteY84" fmla="*/ 5822011 h 6858000"/>
              <a:gd name="connsiteX85" fmla="*/ 4500878 w 5638801"/>
              <a:gd name="connsiteY85" fmla="*/ 5688491 h 6858000"/>
              <a:gd name="connsiteX86" fmla="*/ 4662513 w 5638801"/>
              <a:gd name="connsiteY86" fmla="*/ 5712524 h 6858000"/>
              <a:gd name="connsiteX87" fmla="*/ 4776411 w 5638801"/>
              <a:gd name="connsiteY87" fmla="*/ 5712524 h 6858000"/>
              <a:gd name="connsiteX88" fmla="*/ 4887797 w 5638801"/>
              <a:gd name="connsiteY88" fmla="*/ 5684486 h 6858000"/>
              <a:gd name="connsiteX89" fmla="*/ 4916272 w 5638801"/>
              <a:gd name="connsiteY89" fmla="*/ 5684486 h 6858000"/>
              <a:gd name="connsiteX90" fmla="*/ 4963171 w 5638801"/>
              <a:gd name="connsiteY90" fmla="*/ 5625737 h 6858000"/>
              <a:gd name="connsiteX91" fmla="*/ 5123131 w 5638801"/>
              <a:gd name="connsiteY91" fmla="*/ 5625737 h 6858000"/>
              <a:gd name="connsiteX92" fmla="*/ 5152443 w 5638801"/>
              <a:gd name="connsiteY92" fmla="*/ 5667128 h 6858000"/>
              <a:gd name="connsiteX93" fmla="*/ 5123968 w 5638801"/>
              <a:gd name="connsiteY93" fmla="*/ 5687156 h 6858000"/>
              <a:gd name="connsiteX94" fmla="*/ 5097168 w 5638801"/>
              <a:gd name="connsiteY94" fmla="*/ 5700507 h 6858000"/>
              <a:gd name="connsiteX95" fmla="*/ 5118106 w 5638801"/>
              <a:gd name="connsiteY95" fmla="*/ 5719200 h 6858000"/>
              <a:gd name="connsiteX96" fmla="*/ 5163396 w 5638801"/>
              <a:gd name="connsiteY96" fmla="*/ 5719200 h 6858000"/>
              <a:gd name="connsiteX97" fmla="*/ 5134012 w 5638801"/>
              <a:gd name="connsiteY97" fmla="*/ 5781955 h 6858000"/>
              <a:gd name="connsiteX98" fmla="*/ 5039388 w 5638801"/>
              <a:gd name="connsiteY98" fmla="*/ 5781955 h 6858000"/>
              <a:gd name="connsiteX99" fmla="*/ 5013426 w 5638801"/>
              <a:gd name="connsiteY99" fmla="*/ 5846044 h 6858000"/>
              <a:gd name="connsiteX100" fmla="*/ 4897854 w 5638801"/>
              <a:gd name="connsiteY100" fmla="*/ 5846044 h 6858000"/>
              <a:gd name="connsiteX101" fmla="*/ 4886338 w 5638801"/>
              <a:gd name="connsiteY101" fmla="*/ 5832526 h 6858000"/>
              <a:gd name="connsiteX102" fmla="*/ 4884638 w 5638801"/>
              <a:gd name="connsiteY102" fmla="*/ 5810944 h 6858000"/>
              <a:gd name="connsiteX103" fmla="*/ 4911254 w 5638801"/>
              <a:gd name="connsiteY103" fmla="*/ 5793971 h 6858000"/>
              <a:gd name="connsiteX104" fmla="*/ 4902145 w 5638801"/>
              <a:gd name="connsiteY104" fmla="*/ 5790967 h 6858000"/>
              <a:gd name="connsiteX105" fmla="*/ 4883922 w 5638801"/>
              <a:gd name="connsiteY105" fmla="*/ 5793922 h 6858000"/>
              <a:gd name="connsiteX106" fmla="*/ 4884506 w 5638801"/>
              <a:gd name="connsiteY106" fmla="*/ 5786148 h 6858000"/>
              <a:gd name="connsiteX107" fmla="*/ 4872729 w 5638801"/>
              <a:gd name="connsiteY107" fmla="*/ 5797977 h 6858000"/>
              <a:gd name="connsiteX108" fmla="*/ 4872697 w 5638801"/>
              <a:gd name="connsiteY108" fmla="*/ 5800168 h 6858000"/>
              <a:gd name="connsiteX109" fmla="*/ 4860376 w 5638801"/>
              <a:gd name="connsiteY109" fmla="*/ 5807160 h 6858000"/>
              <a:gd name="connsiteX110" fmla="*/ 4843417 w 5638801"/>
              <a:gd name="connsiteY110" fmla="*/ 5811329 h 6858000"/>
              <a:gd name="connsiteX111" fmla="*/ 4803218 w 5638801"/>
              <a:gd name="connsiteY111" fmla="*/ 5784624 h 6858000"/>
              <a:gd name="connsiteX112" fmla="*/ 4780605 w 5638801"/>
              <a:gd name="connsiteY112" fmla="*/ 5844709 h 6858000"/>
              <a:gd name="connsiteX113" fmla="*/ 4713607 w 5638801"/>
              <a:gd name="connsiteY113" fmla="*/ 5891440 h 6858000"/>
              <a:gd name="connsiteX114" fmla="*/ 4699369 w 5638801"/>
              <a:gd name="connsiteY114" fmla="*/ 5935502 h 6858000"/>
              <a:gd name="connsiteX115" fmla="*/ 4691832 w 5638801"/>
              <a:gd name="connsiteY115" fmla="*/ 5892776 h 6858000"/>
              <a:gd name="connsiteX116" fmla="*/ 4625671 w 5638801"/>
              <a:gd name="connsiteY116" fmla="*/ 5844709 h 6858000"/>
              <a:gd name="connsiteX117" fmla="*/ 4574584 w 5638801"/>
              <a:gd name="connsiteY117" fmla="*/ 5876753 h 6858000"/>
              <a:gd name="connsiteX118" fmla="*/ 4526847 w 5638801"/>
              <a:gd name="connsiteY118" fmla="*/ 5862067 h 6858000"/>
              <a:gd name="connsiteX119" fmla="*/ 4479948 w 5638801"/>
              <a:gd name="connsiteY119" fmla="*/ 5843373 h 6858000"/>
              <a:gd name="connsiteX120" fmla="*/ 4469897 w 5638801"/>
              <a:gd name="connsiteY120" fmla="*/ 5843373 h 6858000"/>
              <a:gd name="connsiteX121" fmla="*/ 4391173 w 5638801"/>
              <a:gd name="connsiteY121" fmla="*/ 5891440 h 6858000"/>
              <a:gd name="connsiteX122" fmla="*/ 4307426 w 5638801"/>
              <a:gd name="connsiteY122" fmla="*/ 5891440 h 6858000"/>
              <a:gd name="connsiteX123" fmla="*/ 4307426 w 5638801"/>
              <a:gd name="connsiteY123" fmla="*/ 5906128 h 6858000"/>
              <a:gd name="connsiteX124" fmla="*/ 4240426 w 5638801"/>
              <a:gd name="connsiteY124" fmla="*/ 5886099 h 6858000"/>
              <a:gd name="connsiteX125" fmla="*/ 4156678 w 5638801"/>
              <a:gd name="connsiteY125" fmla="*/ 5846044 h 6858000"/>
              <a:gd name="connsiteX126" fmla="*/ 4165890 w 5638801"/>
              <a:gd name="connsiteY126" fmla="*/ 5827352 h 6858000"/>
              <a:gd name="connsiteX127" fmla="*/ 4152490 w 5638801"/>
              <a:gd name="connsiteY127" fmla="*/ 5811329 h 6858000"/>
              <a:gd name="connsiteX128" fmla="*/ 4127359 w 5638801"/>
              <a:gd name="connsiteY128" fmla="*/ 5823346 h 6858000"/>
              <a:gd name="connsiteX129" fmla="*/ 4156671 w 5638801"/>
              <a:gd name="connsiteY129" fmla="*/ 5846044 h 6858000"/>
              <a:gd name="connsiteX130" fmla="*/ 4156671 w 5638801"/>
              <a:gd name="connsiteY130" fmla="*/ 5868743 h 6858000"/>
              <a:gd name="connsiteX131" fmla="*/ 4108934 w 5638801"/>
              <a:gd name="connsiteY131" fmla="*/ 5880759 h 6858000"/>
              <a:gd name="connsiteX132" fmla="*/ 4120659 w 5638801"/>
              <a:gd name="connsiteY132" fmla="*/ 5926155 h 6858000"/>
              <a:gd name="connsiteX133" fmla="*/ 4059523 w 5638801"/>
              <a:gd name="connsiteY133" fmla="*/ 5959536 h 6858000"/>
              <a:gd name="connsiteX134" fmla="*/ 4048635 w 5638801"/>
              <a:gd name="connsiteY134" fmla="*/ 6028966 h 6858000"/>
              <a:gd name="connsiteX135" fmla="*/ 4062872 w 5638801"/>
              <a:gd name="connsiteY135" fmla="*/ 6050328 h 6858000"/>
              <a:gd name="connsiteX136" fmla="*/ 4046960 w 5638801"/>
              <a:gd name="connsiteY136" fmla="*/ 6066351 h 6858000"/>
              <a:gd name="connsiteX137" fmla="*/ 3894538 w 5638801"/>
              <a:gd name="connsiteY137" fmla="*/ 6097060 h 6858000"/>
              <a:gd name="connsiteX138" fmla="*/ 3863550 w 5638801"/>
              <a:gd name="connsiteY138" fmla="*/ 6105071 h 6858000"/>
              <a:gd name="connsiteX139" fmla="*/ 3873601 w 5638801"/>
              <a:gd name="connsiteY139" fmla="*/ 6034307 h 6858000"/>
              <a:gd name="connsiteX140" fmla="*/ 3942274 w 5638801"/>
              <a:gd name="connsiteY140" fmla="*/ 5956866 h 6858000"/>
              <a:gd name="connsiteX141" fmla="*/ 4026023 w 5638801"/>
              <a:gd name="connsiteY141" fmla="*/ 5906128 h 6858000"/>
              <a:gd name="connsiteX142" fmla="*/ 4038586 w 5638801"/>
              <a:gd name="connsiteY142" fmla="*/ 5888770 h 6858000"/>
              <a:gd name="connsiteX143" fmla="*/ 4016811 w 5638801"/>
              <a:gd name="connsiteY143" fmla="*/ 5854055 h 6858000"/>
              <a:gd name="connsiteX144" fmla="*/ 3939762 w 5638801"/>
              <a:gd name="connsiteY144" fmla="*/ 5854055 h 6858000"/>
              <a:gd name="connsiteX145" fmla="*/ 3904587 w 5638801"/>
              <a:gd name="connsiteY145" fmla="*/ 5847379 h 6858000"/>
              <a:gd name="connsiteX146" fmla="*/ 3820839 w 5638801"/>
              <a:gd name="connsiteY146" fmla="*/ 5922150 h 6858000"/>
              <a:gd name="connsiteX147" fmla="*/ 3742115 w 5638801"/>
              <a:gd name="connsiteY147" fmla="*/ 5964876 h 6858000"/>
              <a:gd name="connsiteX148" fmla="*/ 3652504 w 5638801"/>
              <a:gd name="connsiteY148" fmla="*/ 6047659 h 6858000"/>
              <a:gd name="connsiteX149" fmla="*/ 3555356 w 5638801"/>
              <a:gd name="connsiteY149" fmla="*/ 6091720 h 6858000"/>
              <a:gd name="connsiteX150" fmla="*/ 3464069 w 5638801"/>
              <a:gd name="connsiteY150" fmla="*/ 6126435 h 6858000"/>
              <a:gd name="connsiteX151" fmla="*/ 3438108 w 5638801"/>
              <a:gd name="connsiteY151" fmla="*/ 6142457 h 6858000"/>
              <a:gd name="connsiteX152" fmla="*/ 3462394 w 5638801"/>
              <a:gd name="connsiteY152" fmla="*/ 6158479 h 6858000"/>
              <a:gd name="connsiteX153" fmla="*/ 3552842 w 5638801"/>
              <a:gd name="connsiteY153" fmla="*/ 6183848 h 6858000"/>
              <a:gd name="connsiteX154" fmla="*/ 3646642 w 5638801"/>
              <a:gd name="connsiteY154" fmla="*/ 6161150 h 6858000"/>
              <a:gd name="connsiteX155" fmla="*/ 3829221 w 5638801"/>
              <a:gd name="connsiteY155" fmla="*/ 6190524 h 6858000"/>
              <a:gd name="connsiteX156" fmla="*/ 4064547 w 5638801"/>
              <a:gd name="connsiteY156" fmla="*/ 6190524 h 6858000"/>
              <a:gd name="connsiteX157" fmla="*/ 4079622 w 5638801"/>
              <a:gd name="connsiteY157" fmla="*/ 6219899 h 6858000"/>
              <a:gd name="connsiteX158" fmla="*/ 4065385 w 5638801"/>
              <a:gd name="connsiteY158" fmla="*/ 6251943 h 6858000"/>
              <a:gd name="connsiteX159" fmla="*/ 4015980 w 5638801"/>
              <a:gd name="connsiteY159" fmla="*/ 6251943 h 6858000"/>
              <a:gd name="connsiteX160" fmla="*/ 3977455 w 5638801"/>
              <a:gd name="connsiteY160" fmla="*/ 6271971 h 6858000"/>
              <a:gd name="connsiteX161" fmla="*/ 3964893 w 5638801"/>
              <a:gd name="connsiteY161" fmla="*/ 6271971 h 6858000"/>
              <a:gd name="connsiteX162" fmla="*/ 3909613 w 5638801"/>
              <a:gd name="connsiteY162" fmla="*/ 6249273 h 6858000"/>
              <a:gd name="connsiteX163" fmla="*/ 3813301 w 5638801"/>
              <a:gd name="connsiteY163" fmla="*/ 6231915 h 6858000"/>
              <a:gd name="connsiteX164" fmla="*/ 3743790 w 5638801"/>
              <a:gd name="connsiteY164" fmla="*/ 6279982 h 6858000"/>
              <a:gd name="connsiteX165" fmla="*/ 3654179 w 5638801"/>
              <a:gd name="connsiteY165" fmla="*/ 6279982 h 6858000"/>
              <a:gd name="connsiteX166" fmla="*/ 3588855 w 5638801"/>
              <a:gd name="connsiteY166" fmla="*/ 6279982 h 6858000"/>
              <a:gd name="connsiteX167" fmla="*/ 3438945 w 5638801"/>
              <a:gd name="connsiteY167" fmla="*/ 6279982 h 6858000"/>
              <a:gd name="connsiteX168" fmla="*/ 3407957 w 5638801"/>
              <a:gd name="connsiteY168" fmla="*/ 6312028 h 6858000"/>
              <a:gd name="connsiteX169" fmla="*/ 3359384 w 5638801"/>
              <a:gd name="connsiteY169" fmla="*/ 6326725 h 6858000"/>
              <a:gd name="connsiteX170" fmla="*/ 3329234 w 5638801"/>
              <a:gd name="connsiteY170" fmla="*/ 6346752 h 6858000"/>
              <a:gd name="connsiteX171" fmla="*/ 3253023 w 5638801"/>
              <a:gd name="connsiteY171" fmla="*/ 6426864 h 6858000"/>
              <a:gd name="connsiteX172" fmla="*/ 3218686 w 5638801"/>
              <a:gd name="connsiteY172" fmla="*/ 6426864 h 6858000"/>
              <a:gd name="connsiteX173" fmla="*/ 3235435 w 5638801"/>
              <a:gd name="connsiteY173" fmla="*/ 6393484 h 6858000"/>
              <a:gd name="connsiteX174" fmla="*/ 3307466 w 5638801"/>
              <a:gd name="connsiteY174" fmla="*/ 6373446 h 6858000"/>
              <a:gd name="connsiteX175" fmla="*/ 3338452 w 5638801"/>
              <a:gd name="connsiteY175" fmla="*/ 6286658 h 6858000"/>
              <a:gd name="connsiteX176" fmla="*/ 3254704 w 5638801"/>
              <a:gd name="connsiteY176" fmla="*/ 6296005 h 6858000"/>
              <a:gd name="connsiteX177" fmla="*/ 3237117 w 5638801"/>
              <a:gd name="connsiteY177" fmla="*/ 6348078 h 6858000"/>
              <a:gd name="connsiteX178" fmla="*/ 3218692 w 5638801"/>
              <a:gd name="connsiteY178" fmla="*/ 6354754 h 6858000"/>
              <a:gd name="connsiteX179" fmla="*/ 3165930 w 5638801"/>
              <a:gd name="connsiteY179" fmla="*/ 6345407 h 6858000"/>
              <a:gd name="connsiteX180" fmla="*/ 3122381 w 5638801"/>
              <a:gd name="connsiteY180" fmla="*/ 6442877 h 6858000"/>
              <a:gd name="connsiteX181" fmla="*/ 3135781 w 5638801"/>
              <a:gd name="connsiteY181" fmla="*/ 6465574 h 6858000"/>
              <a:gd name="connsiteX182" fmla="*/ 3153368 w 5638801"/>
              <a:gd name="connsiteY182" fmla="*/ 6476256 h 6858000"/>
              <a:gd name="connsiteX183" fmla="*/ 3135781 w 5638801"/>
              <a:gd name="connsiteY183" fmla="*/ 6497619 h 6858000"/>
              <a:gd name="connsiteX184" fmla="*/ 3012670 w 5638801"/>
              <a:gd name="connsiteY184" fmla="*/ 6563044 h 6858000"/>
              <a:gd name="connsiteX185" fmla="*/ 2975821 w 5638801"/>
              <a:gd name="connsiteY185" fmla="*/ 6593753 h 6858000"/>
              <a:gd name="connsiteX186" fmla="*/ 2837635 w 5638801"/>
              <a:gd name="connsiteY186" fmla="*/ 6639150 h 6858000"/>
              <a:gd name="connsiteX187" fmla="*/ 2796599 w 5638801"/>
              <a:gd name="connsiteY187" fmla="*/ 6672529 h 6858000"/>
              <a:gd name="connsiteX188" fmla="*/ 2796599 w 5638801"/>
              <a:gd name="connsiteY188" fmla="*/ 6703240 h 6858000"/>
              <a:gd name="connsiteX189" fmla="*/ 2808324 w 5638801"/>
              <a:gd name="connsiteY189" fmla="*/ 6717926 h 6858000"/>
              <a:gd name="connsiteX190" fmla="*/ 2864435 w 5638801"/>
              <a:gd name="connsiteY190" fmla="*/ 6717926 h 6858000"/>
              <a:gd name="connsiteX191" fmla="*/ 2920547 w 5638801"/>
              <a:gd name="connsiteY191" fmla="*/ 6709916 h 6858000"/>
              <a:gd name="connsiteX192" fmla="*/ 2947347 w 5638801"/>
              <a:gd name="connsiteY192" fmla="*/ 6688552 h 6858000"/>
              <a:gd name="connsiteX193" fmla="*/ 2982521 w 5638801"/>
              <a:gd name="connsiteY193" fmla="*/ 6632473 h 6858000"/>
              <a:gd name="connsiteX194" fmla="*/ 2995997 w 5638801"/>
              <a:gd name="connsiteY194" fmla="*/ 6595823 h 6858000"/>
              <a:gd name="connsiteX195" fmla="*/ 2999270 w 5638801"/>
              <a:gd name="connsiteY195" fmla="*/ 6596173 h 6858000"/>
              <a:gd name="connsiteX196" fmla="*/ 3044495 w 5638801"/>
              <a:gd name="connsiteY196" fmla="*/ 6604435 h 6858000"/>
              <a:gd name="connsiteX197" fmla="*/ 3076570 w 5638801"/>
              <a:gd name="connsiteY197" fmla="*/ 6590346 h 6858000"/>
              <a:gd name="connsiteX198" fmla="*/ 3103957 w 5638801"/>
              <a:gd name="connsiteY198" fmla="*/ 6620458 h 6858000"/>
              <a:gd name="connsiteX199" fmla="*/ 3117356 w 5638801"/>
              <a:gd name="connsiteY199" fmla="*/ 6643155 h 6858000"/>
              <a:gd name="connsiteX200" fmla="*/ 3100607 w 5638801"/>
              <a:gd name="connsiteY200" fmla="*/ 6657843 h 6858000"/>
              <a:gd name="connsiteX201" fmla="*/ 3056219 w 5638801"/>
              <a:gd name="connsiteY201" fmla="*/ 6725937 h 6858000"/>
              <a:gd name="connsiteX202" fmla="*/ 3033608 w 5638801"/>
              <a:gd name="connsiteY202" fmla="*/ 6774004 h 6858000"/>
              <a:gd name="connsiteX203" fmla="*/ 3000108 w 5638801"/>
              <a:gd name="connsiteY203" fmla="*/ 6798038 h 6858000"/>
              <a:gd name="connsiteX204" fmla="*/ 3008483 w 5638801"/>
              <a:gd name="connsiteY204" fmla="*/ 6818066 h 6858000"/>
              <a:gd name="connsiteX205" fmla="*/ 3083019 w 5638801"/>
              <a:gd name="connsiteY205" fmla="*/ 6818066 h 6858000"/>
              <a:gd name="connsiteX206" fmla="*/ 3206130 w 5638801"/>
              <a:gd name="connsiteY206" fmla="*/ 6715255 h 6858000"/>
              <a:gd name="connsiteX207" fmla="*/ 3298254 w 5638801"/>
              <a:gd name="connsiteY207" fmla="*/ 6685881 h 6858000"/>
              <a:gd name="connsiteX208" fmla="*/ 3315003 w 5638801"/>
              <a:gd name="connsiteY208" fmla="*/ 6695228 h 6858000"/>
              <a:gd name="connsiteX209" fmla="*/ 3297416 w 5638801"/>
              <a:gd name="connsiteY209" fmla="*/ 6716591 h 6858000"/>
              <a:gd name="connsiteX210" fmla="*/ 3284016 w 5638801"/>
              <a:gd name="connsiteY210" fmla="*/ 6740625 h 6858000"/>
              <a:gd name="connsiteX211" fmla="*/ 3284016 w 5638801"/>
              <a:gd name="connsiteY211" fmla="*/ 6778010 h 6858000"/>
              <a:gd name="connsiteX212" fmla="*/ 3210317 w 5638801"/>
              <a:gd name="connsiteY212" fmla="*/ 6843435 h 6858000"/>
              <a:gd name="connsiteX213" fmla="*/ 3201725 w 5638801"/>
              <a:gd name="connsiteY213" fmla="*/ 6858000 h 6858000"/>
              <a:gd name="connsiteX214" fmla="*/ 3179522 w 5638801"/>
              <a:gd name="connsiteY214" fmla="*/ 6858000 h 6858000"/>
              <a:gd name="connsiteX215" fmla="*/ 3177106 w 5638801"/>
              <a:gd name="connsiteY215" fmla="*/ 6851320 h 6858000"/>
              <a:gd name="connsiteX216" fmla="*/ 3172631 w 5638801"/>
              <a:gd name="connsiteY216" fmla="*/ 6823406 h 6858000"/>
              <a:gd name="connsiteX217" fmla="*/ 3147506 w 5638801"/>
              <a:gd name="connsiteY217" fmla="*/ 6815395 h 6858000"/>
              <a:gd name="connsiteX218" fmla="*/ 3110811 w 5638801"/>
              <a:gd name="connsiteY218" fmla="*/ 6858000 h 6858000"/>
              <a:gd name="connsiteX219" fmla="*/ 0 w 5638801"/>
              <a:gd name="connsiteY21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5638801" h="6858000">
                <a:moveTo>
                  <a:pt x="3206967" y="6763322"/>
                </a:moveTo>
                <a:cubicBezTo>
                  <a:pt x="3206967" y="6763322"/>
                  <a:pt x="3206967" y="6763322"/>
                  <a:pt x="3200267" y="6772669"/>
                </a:cubicBezTo>
                <a:lnTo>
                  <a:pt x="3213668" y="6784686"/>
                </a:lnTo>
                <a:lnTo>
                  <a:pt x="3220367" y="6772669"/>
                </a:lnTo>
                <a:cubicBezTo>
                  <a:pt x="3216140" y="6768758"/>
                  <a:pt x="3211642" y="6765614"/>
                  <a:pt x="3206967" y="6763322"/>
                </a:cubicBezTo>
                <a:close/>
                <a:moveTo>
                  <a:pt x="2976658" y="6593753"/>
                </a:moveTo>
                <a:lnTo>
                  <a:pt x="2996759" y="6593753"/>
                </a:lnTo>
                <a:lnTo>
                  <a:pt x="2995997" y="6595823"/>
                </a:lnTo>
                <a:close/>
                <a:moveTo>
                  <a:pt x="4093866" y="5828686"/>
                </a:moveTo>
                <a:cubicBezTo>
                  <a:pt x="4091354" y="5828686"/>
                  <a:pt x="4077117" y="5828686"/>
                  <a:pt x="4067904" y="5838032"/>
                </a:cubicBezTo>
                <a:cubicBezTo>
                  <a:pt x="4058692" y="5847379"/>
                  <a:pt x="4072928" y="5858061"/>
                  <a:pt x="4075441" y="5858061"/>
                </a:cubicBezTo>
                <a:cubicBezTo>
                  <a:pt x="4085029" y="5858113"/>
                  <a:pt x="4094591" y="5856326"/>
                  <a:pt x="4103916" y="5852720"/>
                </a:cubicBezTo>
                <a:cubicBezTo>
                  <a:pt x="4103916" y="5842038"/>
                  <a:pt x="4096378" y="5828686"/>
                  <a:pt x="4093866" y="5828686"/>
                </a:cubicBezTo>
                <a:close/>
                <a:moveTo>
                  <a:pt x="4883922" y="5793922"/>
                </a:moveTo>
                <a:lnTo>
                  <a:pt x="4883616" y="5797977"/>
                </a:lnTo>
                <a:lnTo>
                  <a:pt x="4884638" y="5810944"/>
                </a:lnTo>
                <a:lnTo>
                  <a:pt x="4881941" y="5812664"/>
                </a:lnTo>
                <a:cubicBezTo>
                  <a:pt x="4881104" y="5812664"/>
                  <a:pt x="4876079" y="5808992"/>
                  <a:pt x="4872624" y="5805320"/>
                </a:cubicBezTo>
                <a:lnTo>
                  <a:pt x="4872697" y="5800168"/>
                </a:lnTo>
                <a:lnTo>
                  <a:pt x="4883616" y="5793971"/>
                </a:lnTo>
                <a:close/>
                <a:moveTo>
                  <a:pt x="4080584" y="5664919"/>
                </a:moveTo>
                <a:cubicBezTo>
                  <a:pt x="4055485" y="5669027"/>
                  <a:pt x="4068217" y="5732552"/>
                  <a:pt x="4046967" y="5741898"/>
                </a:cubicBezTo>
                <a:lnTo>
                  <a:pt x="4052829" y="5763262"/>
                </a:lnTo>
                <a:cubicBezTo>
                  <a:pt x="4065892" y="5751950"/>
                  <a:pt x="4079312" y="5741699"/>
                  <a:pt x="4093028" y="5732553"/>
                </a:cubicBezTo>
                <a:cubicBezTo>
                  <a:pt x="4101403" y="5725877"/>
                  <a:pt x="4113129" y="5732553"/>
                  <a:pt x="4118991" y="5720536"/>
                </a:cubicBezTo>
                <a:cubicBezTo>
                  <a:pt x="4127319" y="5708119"/>
                  <a:pt x="4134382" y="5693695"/>
                  <a:pt x="4139928" y="5677809"/>
                </a:cubicBezTo>
                <a:lnTo>
                  <a:pt x="4119828" y="5667128"/>
                </a:lnTo>
                <a:cubicBezTo>
                  <a:pt x="4111196" y="5668526"/>
                  <a:pt x="4102498" y="5668526"/>
                  <a:pt x="4093866" y="5667128"/>
                </a:cubicBezTo>
                <a:cubicBezTo>
                  <a:pt x="4088527" y="5664958"/>
                  <a:pt x="4084170" y="5664332"/>
                  <a:pt x="4080584" y="5664919"/>
                </a:cubicBezTo>
                <a:close/>
                <a:moveTo>
                  <a:pt x="4228702" y="5554972"/>
                </a:moveTo>
                <a:cubicBezTo>
                  <a:pt x="4217814" y="5577669"/>
                  <a:pt x="4208602" y="5589687"/>
                  <a:pt x="4206927" y="5604374"/>
                </a:cubicBezTo>
                <a:cubicBezTo>
                  <a:pt x="4205252" y="5619060"/>
                  <a:pt x="4216139" y="5624401"/>
                  <a:pt x="4221164" y="5635083"/>
                </a:cubicBezTo>
                <a:cubicBezTo>
                  <a:pt x="4230232" y="5626420"/>
                  <a:pt x="4238190" y="5615087"/>
                  <a:pt x="4244614" y="5601704"/>
                </a:cubicBezTo>
                <a:cubicBezTo>
                  <a:pt x="4244614" y="5601704"/>
                  <a:pt x="4237913" y="5580340"/>
                  <a:pt x="4228702" y="5554972"/>
                </a:cubicBezTo>
                <a:close/>
                <a:moveTo>
                  <a:pt x="5149099" y="5476194"/>
                </a:moveTo>
                <a:cubicBezTo>
                  <a:pt x="5136900" y="5477813"/>
                  <a:pt x="5124832" y="5481388"/>
                  <a:pt x="5113087" y="5486876"/>
                </a:cubicBezTo>
                <a:lnTo>
                  <a:pt x="5119788" y="5516251"/>
                </a:lnTo>
                <a:lnTo>
                  <a:pt x="5167524" y="5496223"/>
                </a:lnTo>
                <a:cubicBezTo>
                  <a:pt x="5160825" y="5496223"/>
                  <a:pt x="5155799" y="5476194"/>
                  <a:pt x="5149099" y="5476194"/>
                </a:cubicBezTo>
                <a:close/>
                <a:moveTo>
                  <a:pt x="0" y="0"/>
                </a:moveTo>
                <a:lnTo>
                  <a:pt x="5014143" y="0"/>
                </a:lnTo>
                <a:lnTo>
                  <a:pt x="4982006" y="110336"/>
                </a:lnTo>
                <a:cubicBezTo>
                  <a:pt x="4622615" y="1242678"/>
                  <a:pt x="3423339" y="2550189"/>
                  <a:pt x="4911693" y="3297160"/>
                </a:cubicBezTo>
                <a:cubicBezTo>
                  <a:pt x="5903929" y="3795142"/>
                  <a:pt x="5701662" y="4542251"/>
                  <a:pt x="5350084" y="5320503"/>
                </a:cubicBezTo>
                <a:lnTo>
                  <a:pt x="5307816" y="5410770"/>
                </a:lnTo>
                <a:lnTo>
                  <a:pt x="5282260" y="5410770"/>
                </a:lnTo>
                <a:cubicBezTo>
                  <a:pt x="5282260" y="5410770"/>
                  <a:pt x="5270535" y="5434803"/>
                  <a:pt x="5272211" y="5446820"/>
                </a:cubicBezTo>
                <a:cubicBezTo>
                  <a:pt x="5273048" y="5452829"/>
                  <a:pt x="5276397" y="5459505"/>
                  <a:pt x="5280062" y="5464345"/>
                </a:cubicBezTo>
                <a:lnTo>
                  <a:pt x="5282094" y="5465704"/>
                </a:lnTo>
                <a:lnTo>
                  <a:pt x="5273626" y="5483788"/>
                </a:lnTo>
                <a:lnTo>
                  <a:pt x="5236280" y="5487216"/>
                </a:lnTo>
                <a:cubicBezTo>
                  <a:pt x="5215827" y="5491907"/>
                  <a:pt x="5195623" y="5499376"/>
                  <a:pt x="5175892" y="5509575"/>
                </a:cubicBezTo>
                <a:cubicBezTo>
                  <a:pt x="5142393" y="5530938"/>
                  <a:pt x="5098843" y="5501564"/>
                  <a:pt x="5063669" y="5544290"/>
                </a:cubicBezTo>
                <a:cubicBezTo>
                  <a:pt x="5056970" y="5553637"/>
                  <a:pt x="5039382" y="5544290"/>
                  <a:pt x="5026820" y="5544290"/>
                </a:cubicBezTo>
                <a:cubicBezTo>
                  <a:pt x="5009497" y="5533787"/>
                  <a:pt x="4991533" y="5526186"/>
                  <a:pt x="4973221" y="5521591"/>
                </a:cubicBezTo>
                <a:cubicBezTo>
                  <a:pt x="4949771" y="5521591"/>
                  <a:pt x="4921296" y="5550966"/>
                  <a:pt x="4905385" y="5537614"/>
                </a:cubicBezTo>
                <a:cubicBezTo>
                  <a:pt x="4876079" y="5510910"/>
                  <a:pt x="4847597" y="5525597"/>
                  <a:pt x="4821635" y="5521591"/>
                </a:cubicBezTo>
                <a:cubicBezTo>
                  <a:pt x="4795680" y="5517586"/>
                  <a:pt x="4768036" y="5521591"/>
                  <a:pt x="4737887" y="5521591"/>
                </a:cubicBezTo>
                <a:cubicBezTo>
                  <a:pt x="4708390" y="5516829"/>
                  <a:pt x="4678769" y="5528636"/>
                  <a:pt x="4654139" y="5554972"/>
                </a:cubicBezTo>
                <a:cubicBezTo>
                  <a:pt x="4649014" y="5560953"/>
                  <a:pt x="4645203" y="5569364"/>
                  <a:pt x="4643257" y="5579005"/>
                </a:cubicBezTo>
                <a:cubicBezTo>
                  <a:pt x="4656657" y="5599033"/>
                  <a:pt x="4666707" y="5621731"/>
                  <a:pt x="4649120" y="5643095"/>
                </a:cubicBezTo>
                <a:cubicBezTo>
                  <a:pt x="4649120" y="5643095"/>
                  <a:pt x="4629021" y="5619060"/>
                  <a:pt x="4618970" y="5620396"/>
                </a:cubicBezTo>
                <a:cubicBezTo>
                  <a:pt x="4597169" y="5622815"/>
                  <a:pt x="4575573" y="5628628"/>
                  <a:pt x="4554483" y="5637754"/>
                </a:cubicBezTo>
                <a:cubicBezTo>
                  <a:pt x="4542633" y="5644419"/>
                  <a:pt x="4530190" y="5648025"/>
                  <a:pt x="4517635" y="5648436"/>
                </a:cubicBezTo>
                <a:cubicBezTo>
                  <a:pt x="4498457" y="5640088"/>
                  <a:pt x="4478827" y="5634726"/>
                  <a:pt x="4459010" y="5632413"/>
                </a:cubicBezTo>
                <a:cubicBezTo>
                  <a:pt x="4441330" y="5642190"/>
                  <a:pt x="4424673" y="5656142"/>
                  <a:pt x="4409599" y="5673804"/>
                </a:cubicBezTo>
                <a:cubicBezTo>
                  <a:pt x="4409599" y="5673804"/>
                  <a:pt x="4396199" y="5673804"/>
                  <a:pt x="4397037" y="5673804"/>
                </a:cubicBezTo>
                <a:cubicBezTo>
                  <a:pt x="4397874" y="5673804"/>
                  <a:pt x="4397037" y="5635083"/>
                  <a:pt x="4402899" y="5632413"/>
                </a:cubicBezTo>
                <a:cubicBezTo>
                  <a:pt x="4425551" y="5616874"/>
                  <a:pt x="4448755" y="5603501"/>
                  <a:pt x="4472410" y="5592357"/>
                </a:cubicBezTo>
                <a:cubicBezTo>
                  <a:pt x="4510097" y="5570993"/>
                  <a:pt x="4548621" y="5550966"/>
                  <a:pt x="4586308" y="5528267"/>
                </a:cubicBezTo>
                <a:cubicBezTo>
                  <a:pt x="4586308" y="5528267"/>
                  <a:pt x="4591334" y="5513581"/>
                  <a:pt x="4592171" y="5506905"/>
                </a:cubicBezTo>
                <a:cubicBezTo>
                  <a:pt x="4593009" y="5500228"/>
                  <a:pt x="4592171" y="5497558"/>
                  <a:pt x="4585471" y="5497558"/>
                </a:cubicBezTo>
                <a:cubicBezTo>
                  <a:pt x="4578771" y="5497558"/>
                  <a:pt x="4556158" y="5489547"/>
                  <a:pt x="4546109" y="5497558"/>
                </a:cubicBezTo>
                <a:cubicBezTo>
                  <a:pt x="4536059" y="5505569"/>
                  <a:pt x="4526010" y="5534943"/>
                  <a:pt x="4509259" y="5497558"/>
                </a:cubicBezTo>
                <a:cubicBezTo>
                  <a:pt x="4509259" y="5497558"/>
                  <a:pt x="4487484" y="5497558"/>
                  <a:pt x="4475761" y="5506905"/>
                </a:cubicBezTo>
                <a:lnTo>
                  <a:pt x="4475761" y="5521591"/>
                </a:lnTo>
                <a:cubicBezTo>
                  <a:pt x="4459841" y="5537614"/>
                  <a:pt x="4451473" y="5460173"/>
                  <a:pt x="4432211" y="5512246"/>
                </a:cubicBezTo>
                <a:cubicBezTo>
                  <a:pt x="4412948" y="5564317"/>
                  <a:pt x="4361862" y="5542955"/>
                  <a:pt x="4330875" y="5585681"/>
                </a:cubicBezTo>
                <a:cubicBezTo>
                  <a:pt x="4329807" y="5577196"/>
                  <a:pt x="4327822" y="5569059"/>
                  <a:pt x="4325012" y="5561648"/>
                </a:cubicBezTo>
                <a:cubicBezTo>
                  <a:pt x="4325012" y="5561648"/>
                  <a:pt x="4317475" y="5561648"/>
                  <a:pt x="4312450" y="5561648"/>
                </a:cubicBezTo>
                <a:cubicBezTo>
                  <a:pt x="4316038" y="5569837"/>
                  <a:pt x="4320957" y="5576303"/>
                  <a:pt x="4326687" y="5580340"/>
                </a:cubicBezTo>
                <a:cubicBezTo>
                  <a:pt x="4315319" y="5598875"/>
                  <a:pt x="4302994" y="5615854"/>
                  <a:pt x="4289838" y="5631078"/>
                </a:cubicBezTo>
                <a:cubicBezTo>
                  <a:pt x="4268900" y="5659116"/>
                  <a:pt x="4266389" y="5665792"/>
                  <a:pt x="4299050" y="5681815"/>
                </a:cubicBezTo>
                <a:cubicBezTo>
                  <a:pt x="4315794" y="5691162"/>
                  <a:pt x="4321656" y="5757921"/>
                  <a:pt x="4330868" y="5799312"/>
                </a:cubicBezTo>
                <a:cubicBezTo>
                  <a:pt x="4340087" y="5840703"/>
                  <a:pt x="4358506" y="5854055"/>
                  <a:pt x="4368556" y="5822011"/>
                </a:cubicBezTo>
                <a:cubicBezTo>
                  <a:pt x="4396621" y="5746157"/>
                  <a:pt x="4445868" y="5696470"/>
                  <a:pt x="4500878" y="5688491"/>
                </a:cubicBezTo>
                <a:cubicBezTo>
                  <a:pt x="4554306" y="5657582"/>
                  <a:pt x="4613603" y="5666403"/>
                  <a:pt x="4662513" y="5712524"/>
                </a:cubicBezTo>
                <a:cubicBezTo>
                  <a:pt x="4700199" y="5667128"/>
                  <a:pt x="4737050" y="5731217"/>
                  <a:pt x="4776411" y="5712524"/>
                </a:cubicBezTo>
                <a:cubicBezTo>
                  <a:pt x="4815773" y="5693832"/>
                  <a:pt x="4852629" y="5727212"/>
                  <a:pt x="4887797" y="5684486"/>
                </a:cubicBezTo>
                <a:cubicBezTo>
                  <a:pt x="4887797" y="5684486"/>
                  <a:pt x="4905385" y="5729882"/>
                  <a:pt x="4916272" y="5684486"/>
                </a:cubicBezTo>
                <a:cubicBezTo>
                  <a:pt x="4924943" y="5653860"/>
                  <a:pt x="4942458" y="5631929"/>
                  <a:pt x="4963171" y="5625737"/>
                </a:cubicBezTo>
                <a:cubicBezTo>
                  <a:pt x="5016414" y="5619060"/>
                  <a:pt x="5069895" y="5619060"/>
                  <a:pt x="5123131" y="5625737"/>
                </a:cubicBezTo>
                <a:cubicBezTo>
                  <a:pt x="5133181" y="5625737"/>
                  <a:pt x="5142400" y="5652440"/>
                  <a:pt x="5152443" y="5667128"/>
                </a:cubicBezTo>
                <a:lnTo>
                  <a:pt x="5123968" y="5687156"/>
                </a:lnTo>
                <a:lnTo>
                  <a:pt x="5097168" y="5700507"/>
                </a:lnTo>
                <a:cubicBezTo>
                  <a:pt x="5103875" y="5707183"/>
                  <a:pt x="5110576" y="5719200"/>
                  <a:pt x="5118106" y="5719200"/>
                </a:cubicBezTo>
                <a:lnTo>
                  <a:pt x="5163396" y="5719200"/>
                </a:lnTo>
                <a:lnTo>
                  <a:pt x="5134012" y="5781955"/>
                </a:lnTo>
                <a:lnTo>
                  <a:pt x="5039388" y="5781955"/>
                </a:lnTo>
                <a:cubicBezTo>
                  <a:pt x="5005051" y="5781955"/>
                  <a:pt x="5015102" y="5818005"/>
                  <a:pt x="5013426" y="5846044"/>
                </a:cubicBezTo>
                <a:cubicBezTo>
                  <a:pt x="4974903" y="5846044"/>
                  <a:pt x="4936378" y="5846044"/>
                  <a:pt x="4897854" y="5846044"/>
                </a:cubicBezTo>
                <a:cubicBezTo>
                  <a:pt x="4893248" y="5846044"/>
                  <a:pt x="4889060" y="5841037"/>
                  <a:pt x="4886338" y="5832526"/>
                </a:cubicBezTo>
                <a:lnTo>
                  <a:pt x="4884638" y="5810944"/>
                </a:lnTo>
                <a:lnTo>
                  <a:pt x="4911254" y="5793971"/>
                </a:lnTo>
                <a:cubicBezTo>
                  <a:pt x="4908741" y="5793971"/>
                  <a:pt x="4906228" y="5791968"/>
                  <a:pt x="4902145" y="5790967"/>
                </a:cubicBezTo>
                <a:lnTo>
                  <a:pt x="4883922" y="5793922"/>
                </a:lnTo>
                <a:lnTo>
                  <a:pt x="4884506" y="5786148"/>
                </a:lnTo>
                <a:cubicBezTo>
                  <a:pt x="4884349" y="5782205"/>
                  <a:pt x="4880894" y="5797977"/>
                  <a:pt x="4872729" y="5797977"/>
                </a:cubicBezTo>
                <a:lnTo>
                  <a:pt x="4872697" y="5800168"/>
                </a:lnTo>
                <a:lnTo>
                  <a:pt x="4860376" y="5807160"/>
                </a:lnTo>
                <a:cubicBezTo>
                  <a:pt x="4853676" y="5810998"/>
                  <a:pt x="4848023" y="5813332"/>
                  <a:pt x="4843417" y="5811329"/>
                </a:cubicBezTo>
                <a:cubicBezTo>
                  <a:pt x="4834204" y="5807333"/>
                  <a:pt x="4812430" y="5777949"/>
                  <a:pt x="4803218" y="5784624"/>
                </a:cubicBezTo>
                <a:cubicBezTo>
                  <a:pt x="4794005" y="5791300"/>
                  <a:pt x="4791493" y="5832691"/>
                  <a:pt x="4780605" y="5844709"/>
                </a:cubicBezTo>
                <a:cubicBezTo>
                  <a:pt x="4769718" y="5856736"/>
                  <a:pt x="4734544" y="5872747"/>
                  <a:pt x="4713607" y="5891440"/>
                </a:cubicBezTo>
                <a:cubicBezTo>
                  <a:pt x="4706069" y="5898117"/>
                  <a:pt x="4703556" y="5920814"/>
                  <a:pt x="4699369" y="5935502"/>
                </a:cubicBezTo>
                <a:cubicBezTo>
                  <a:pt x="4698367" y="5920688"/>
                  <a:pt x="4695821" y="5906254"/>
                  <a:pt x="4691832" y="5892776"/>
                </a:cubicBezTo>
                <a:cubicBezTo>
                  <a:pt x="4675082" y="5858061"/>
                  <a:pt x="4655820" y="5828686"/>
                  <a:pt x="4625671" y="5844709"/>
                </a:cubicBezTo>
                <a:cubicBezTo>
                  <a:pt x="4607997" y="5852594"/>
                  <a:pt x="4590885" y="5863338"/>
                  <a:pt x="4574584" y="5876753"/>
                </a:cubicBezTo>
                <a:cubicBezTo>
                  <a:pt x="4556158" y="5891440"/>
                  <a:pt x="4550297" y="5820676"/>
                  <a:pt x="4526847" y="5862067"/>
                </a:cubicBezTo>
                <a:cubicBezTo>
                  <a:pt x="4521821" y="5871413"/>
                  <a:pt x="4495860" y="5850049"/>
                  <a:pt x="4479948" y="5843373"/>
                </a:cubicBezTo>
                <a:cubicBezTo>
                  <a:pt x="4479948" y="5843373"/>
                  <a:pt x="4472410" y="5843373"/>
                  <a:pt x="4469897" y="5843373"/>
                </a:cubicBezTo>
                <a:cubicBezTo>
                  <a:pt x="4431374" y="5809994"/>
                  <a:pt x="4425511" y="5916809"/>
                  <a:pt x="4391173" y="5891440"/>
                </a:cubicBezTo>
                <a:cubicBezTo>
                  <a:pt x="4365258" y="5867597"/>
                  <a:pt x="4333334" y="5867597"/>
                  <a:pt x="4307426" y="5891440"/>
                </a:cubicBezTo>
                <a:cubicBezTo>
                  <a:pt x="4307426" y="5891440"/>
                  <a:pt x="4307426" y="5900787"/>
                  <a:pt x="4307426" y="5906128"/>
                </a:cubicBezTo>
                <a:cubicBezTo>
                  <a:pt x="4284813" y="5906128"/>
                  <a:pt x="4255502" y="5991580"/>
                  <a:pt x="4240426" y="5886099"/>
                </a:cubicBezTo>
                <a:cubicBezTo>
                  <a:pt x="4240426" y="5863402"/>
                  <a:pt x="4192689" y="5856726"/>
                  <a:pt x="4156678" y="5846044"/>
                </a:cubicBezTo>
                <a:cubicBezTo>
                  <a:pt x="4156678" y="5846044"/>
                  <a:pt x="4156678" y="5834027"/>
                  <a:pt x="4165890" y="5827352"/>
                </a:cubicBezTo>
                <a:cubicBezTo>
                  <a:pt x="4175102" y="5820686"/>
                  <a:pt x="4156678" y="5811329"/>
                  <a:pt x="4152490" y="5811329"/>
                </a:cubicBezTo>
                <a:cubicBezTo>
                  <a:pt x="4143898" y="5814104"/>
                  <a:pt x="4135490" y="5818131"/>
                  <a:pt x="4127359" y="5823346"/>
                </a:cubicBezTo>
                <a:cubicBezTo>
                  <a:pt x="4136017" y="5834121"/>
                  <a:pt x="4146008" y="5841860"/>
                  <a:pt x="4156671" y="5846044"/>
                </a:cubicBezTo>
                <a:cubicBezTo>
                  <a:pt x="4163370" y="5846044"/>
                  <a:pt x="4162534" y="5867407"/>
                  <a:pt x="4156671" y="5868743"/>
                </a:cubicBezTo>
                <a:cubicBezTo>
                  <a:pt x="4140904" y="5874051"/>
                  <a:pt x="4124965" y="5878067"/>
                  <a:pt x="4108934" y="5880759"/>
                </a:cubicBezTo>
                <a:lnTo>
                  <a:pt x="4120659" y="5926155"/>
                </a:lnTo>
                <a:lnTo>
                  <a:pt x="4059523" y="5959536"/>
                </a:lnTo>
                <a:cubicBezTo>
                  <a:pt x="4032723" y="5974222"/>
                  <a:pt x="4009274" y="5988910"/>
                  <a:pt x="4048635" y="6028966"/>
                </a:cubicBezTo>
                <a:cubicBezTo>
                  <a:pt x="4053963" y="6035043"/>
                  <a:pt x="4058751" y="6042223"/>
                  <a:pt x="4062872" y="6050328"/>
                </a:cubicBezTo>
                <a:cubicBezTo>
                  <a:pt x="4057848" y="6050328"/>
                  <a:pt x="4052823" y="6065016"/>
                  <a:pt x="4046960" y="6066351"/>
                </a:cubicBezTo>
                <a:cubicBezTo>
                  <a:pt x="3995873" y="6078368"/>
                  <a:pt x="3945624" y="6089050"/>
                  <a:pt x="3894538" y="6097060"/>
                </a:cubicBezTo>
                <a:cubicBezTo>
                  <a:pt x="3883650" y="6097060"/>
                  <a:pt x="3876113" y="6163820"/>
                  <a:pt x="3863550" y="6105071"/>
                </a:cubicBezTo>
                <a:cubicBezTo>
                  <a:pt x="3863550" y="6086379"/>
                  <a:pt x="3869413" y="6058340"/>
                  <a:pt x="3873601" y="6034307"/>
                </a:cubicBezTo>
                <a:cubicBezTo>
                  <a:pt x="3919663" y="6059675"/>
                  <a:pt x="3917149" y="5978228"/>
                  <a:pt x="3942274" y="5956866"/>
                </a:cubicBezTo>
                <a:cubicBezTo>
                  <a:pt x="3969642" y="5937731"/>
                  <a:pt x="3997595" y="5920794"/>
                  <a:pt x="4026023" y="5906128"/>
                </a:cubicBezTo>
                <a:cubicBezTo>
                  <a:pt x="4026023" y="5906128"/>
                  <a:pt x="4034398" y="5894111"/>
                  <a:pt x="4038586" y="5888770"/>
                </a:cubicBezTo>
                <a:cubicBezTo>
                  <a:pt x="4031971" y="5876227"/>
                  <a:pt x="4024684" y="5864610"/>
                  <a:pt x="4016811" y="5854055"/>
                </a:cubicBezTo>
                <a:cubicBezTo>
                  <a:pt x="3990848" y="5827352"/>
                  <a:pt x="3966561" y="5876753"/>
                  <a:pt x="3939762" y="5854055"/>
                </a:cubicBezTo>
                <a:cubicBezTo>
                  <a:pt x="3929013" y="5844720"/>
                  <a:pt x="3916418" y="5842333"/>
                  <a:pt x="3904587" y="5847379"/>
                </a:cubicBezTo>
                <a:cubicBezTo>
                  <a:pt x="3875276" y="5866072"/>
                  <a:pt x="3870250" y="5955530"/>
                  <a:pt x="3820839" y="5922150"/>
                </a:cubicBezTo>
                <a:cubicBezTo>
                  <a:pt x="3788177" y="5899452"/>
                  <a:pt x="3768914" y="5956866"/>
                  <a:pt x="3742115" y="5964876"/>
                </a:cubicBezTo>
                <a:cubicBezTo>
                  <a:pt x="3705529" y="5967316"/>
                  <a:pt x="3672024" y="5998257"/>
                  <a:pt x="3652504" y="6047659"/>
                </a:cubicBezTo>
                <a:cubicBezTo>
                  <a:pt x="3637429" y="6085044"/>
                  <a:pt x="3588018" y="6063680"/>
                  <a:pt x="3555356" y="6091720"/>
                </a:cubicBezTo>
                <a:cubicBezTo>
                  <a:pt x="3526182" y="6110465"/>
                  <a:pt x="3495412" y="6122167"/>
                  <a:pt x="3464069" y="6126435"/>
                </a:cubicBezTo>
                <a:lnTo>
                  <a:pt x="3438108" y="6142457"/>
                </a:lnTo>
                <a:cubicBezTo>
                  <a:pt x="3445724" y="6149490"/>
                  <a:pt x="3453894" y="6154874"/>
                  <a:pt x="3462394" y="6158479"/>
                </a:cubicBezTo>
                <a:cubicBezTo>
                  <a:pt x="3493474" y="6151372"/>
                  <a:pt x="3525160" y="6160257"/>
                  <a:pt x="3552842" y="6183848"/>
                </a:cubicBezTo>
                <a:cubicBezTo>
                  <a:pt x="3579642" y="6133111"/>
                  <a:pt x="3616492" y="6157144"/>
                  <a:pt x="3646642" y="6161150"/>
                </a:cubicBezTo>
                <a:cubicBezTo>
                  <a:pt x="3707785" y="6170497"/>
                  <a:pt x="3773109" y="6121094"/>
                  <a:pt x="3829221" y="6190524"/>
                </a:cubicBezTo>
                <a:cubicBezTo>
                  <a:pt x="3907943" y="6095725"/>
                  <a:pt x="3985830" y="6223905"/>
                  <a:pt x="4064547" y="6190524"/>
                </a:cubicBezTo>
                <a:cubicBezTo>
                  <a:pt x="4064547" y="6190524"/>
                  <a:pt x="4079622" y="6209217"/>
                  <a:pt x="4079622" y="6219899"/>
                </a:cubicBezTo>
                <a:cubicBezTo>
                  <a:pt x="4079622" y="6230580"/>
                  <a:pt x="4071247" y="6250608"/>
                  <a:pt x="4065385" y="6251943"/>
                </a:cubicBezTo>
                <a:cubicBezTo>
                  <a:pt x="4049130" y="6257936"/>
                  <a:pt x="4032235" y="6257936"/>
                  <a:pt x="4015980" y="6251943"/>
                </a:cubicBezTo>
                <a:cubicBezTo>
                  <a:pt x="3996717" y="6241261"/>
                  <a:pt x="3977455" y="6201206"/>
                  <a:pt x="3977455" y="6271971"/>
                </a:cubicBezTo>
                <a:cubicBezTo>
                  <a:pt x="3977455" y="6271971"/>
                  <a:pt x="3965731" y="6278647"/>
                  <a:pt x="3964893" y="6271971"/>
                </a:cubicBezTo>
                <a:cubicBezTo>
                  <a:pt x="3950656" y="6235921"/>
                  <a:pt x="3928044" y="6254614"/>
                  <a:pt x="3909613" y="6249273"/>
                </a:cubicBezTo>
                <a:cubicBezTo>
                  <a:pt x="3878625" y="6241261"/>
                  <a:pt x="3846800" y="6263960"/>
                  <a:pt x="3813301" y="6231915"/>
                </a:cubicBezTo>
                <a:cubicBezTo>
                  <a:pt x="3800739" y="6219899"/>
                  <a:pt x="3768914" y="6271971"/>
                  <a:pt x="3743790" y="6279982"/>
                </a:cubicBezTo>
                <a:cubicBezTo>
                  <a:pt x="3714399" y="6292030"/>
                  <a:pt x="3683576" y="6292030"/>
                  <a:pt x="3654179" y="6279982"/>
                </a:cubicBezTo>
                <a:cubicBezTo>
                  <a:pt x="3629054" y="6265296"/>
                  <a:pt x="3611467" y="6348078"/>
                  <a:pt x="3588855" y="6279982"/>
                </a:cubicBezTo>
                <a:cubicBezTo>
                  <a:pt x="3539449" y="6279982"/>
                  <a:pt x="3489194" y="6279982"/>
                  <a:pt x="3438945" y="6279982"/>
                </a:cubicBezTo>
                <a:cubicBezTo>
                  <a:pt x="3426191" y="6282989"/>
                  <a:pt x="3414882" y="6294679"/>
                  <a:pt x="3407957" y="6312028"/>
                </a:cubicBezTo>
                <a:cubicBezTo>
                  <a:pt x="3394558" y="6365446"/>
                  <a:pt x="3363571" y="6298685"/>
                  <a:pt x="3359384" y="6326725"/>
                </a:cubicBezTo>
                <a:cubicBezTo>
                  <a:pt x="3355203" y="6354764"/>
                  <a:pt x="3351847" y="6389478"/>
                  <a:pt x="3329234" y="6346752"/>
                </a:cubicBezTo>
                <a:cubicBezTo>
                  <a:pt x="3320021" y="6412177"/>
                  <a:pt x="3278985" y="6401496"/>
                  <a:pt x="3253023" y="6426864"/>
                </a:cubicBezTo>
                <a:cubicBezTo>
                  <a:pt x="3244648" y="6434875"/>
                  <a:pt x="3230411" y="6426864"/>
                  <a:pt x="3218686" y="6426864"/>
                </a:cubicBezTo>
                <a:cubicBezTo>
                  <a:pt x="3223598" y="6414910"/>
                  <a:pt x="3229204" y="6403735"/>
                  <a:pt x="3235435" y="6393484"/>
                </a:cubicBezTo>
                <a:cubicBezTo>
                  <a:pt x="3259894" y="6391824"/>
                  <a:pt x="3284108" y="6385084"/>
                  <a:pt x="3307466" y="6373446"/>
                </a:cubicBezTo>
                <a:cubicBezTo>
                  <a:pt x="3321703" y="6350748"/>
                  <a:pt x="3351853" y="6333390"/>
                  <a:pt x="3338452" y="6286658"/>
                </a:cubicBezTo>
                <a:cubicBezTo>
                  <a:pt x="3330915" y="6261290"/>
                  <a:pt x="3274804" y="6267966"/>
                  <a:pt x="3254704" y="6296005"/>
                </a:cubicBezTo>
                <a:cubicBezTo>
                  <a:pt x="3234604" y="6324043"/>
                  <a:pt x="3243817" y="6332055"/>
                  <a:pt x="3237117" y="6348078"/>
                </a:cubicBezTo>
                <a:cubicBezTo>
                  <a:pt x="3231690" y="6353796"/>
                  <a:pt x="3225141" y="6356162"/>
                  <a:pt x="3218692" y="6354754"/>
                </a:cubicBezTo>
                <a:cubicBezTo>
                  <a:pt x="3200267" y="6354754"/>
                  <a:pt x="3175980" y="6333390"/>
                  <a:pt x="3165930" y="6345407"/>
                </a:cubicBezTo>
                <a:cubicBezTo>
                  <a:pt x="3147809" y="6373393"/>
                  <a:pt x="3133050" y="6406427"/>
                  <a:pt x="3122381" y="6442877"/>
                </a:cubicBezTo>
                <a:cubicBezTo>
                  <a:pt x="3122381" y="6442877"/>
                  <a:pt x="3130756" y="6458898"/>
                  <a:pt x="3135781" y="6465574"/>
                </a:cubicBezTo>
                <a:cubicBezTo>
                  <a:pt x="3141439" y="6469928"/>
                  <a:pt x="3147328" y="6473501"/>
                  <a:pt x="3153368" y="6476256"/>
                </a:cubicBezTo>
                <a:cubicBezTo>
                  <a:pt x="3148085" y="6484519"/>
                  <a:pt x="3142177" y="6491690"/>
                  <a:pt x="3135781" y="6497619"/>
                </a:cubicBezTo>
                <a:lnTo>
                  <a:pt x="3012670" y="6563044"/>
                </a:lnTo>
                <a:cubicBezTo>
                  <a:pt x="3001763" y="6577016"/>
                  <a:pt x="2989248" y="6587445"/>
                  <a:pt x="2975821" y="6593753"/>
                </a:cubicBezTo>
                <a:cubicBezTo>
                  <a:pt x="2929257" y="6604719"/>
                  <a:pt x="2883124" y="6619878"/>
                  <a:pt x="2837635" y="6639150"/>
                </a:cubicBezTo>
                <a:cubicBezTo>
                  <a:pt x="2823082" y="6647298"/>
                  <a:pt x="2809280" y="6658525"/>
                  <a:pt x="2796599" y="6672529"/>
                </a:cubicBezTo>
                <a:cubicBezTo>
                  <a:pt x="2796599" y="6672529"/>
                  <a:pt x="2796599" y="6693893"/>
                  <a:pt x="2796599" y="6703240"/>
                </a:cubicBezTo>
                <a:cubicBezTo>
                  <a:pt x="2796599" y="6712586"/>
                  <a:pt x="2808324" y="6717926"/>
                  <a:pt x="2808324" y="6717926"/>
                </a:cubicBezTo>
                <a:cubicBezTo>
                  <a:pt x="2827586" y="6679205"/>
                  <a:pt x="2845173" y="6681876"/>
                  <a:pt x="2864435" y="6717926"/>
                </a:cubicBezTo>
                <a:cubicBezTo>
                  <a:pt x="2883697" y="6753977"/>
                  <a:pt x="2897935" y="6663184"/>
                  <a:pt x="2920547" y="6709916"/>
                </a:cubicBezTo>
                <a:cubicBezTo>
                  <a:pt x="2930418" y="6706299"/>
                  <a:pt x="2939605" y="6698971"/>
                  <a:pt x="2947347" y="6688552"/>
                </a:cubicBezTo>
                <a:cubicBezTo>
                  <a:pt x="2959896" y="6671215"/>
                  <a:pt x="2971646" y="6652481"/>
                  <a:pt x="2982521" y="6632473"/>
                </a:cubicBezTo>
                <a:lnTo>
                  <a:pt x="2995997" y="6595823"/>
                </a:lnTo>
                <a:lnTo>
                  <a:pt x="2999270" y="6596173"/>
                </a:lnTo>
                <a:cubicBezTo>
                  <a:pt x="3017643" y="6607940"/>
                  <a:pt x="3025651" y="6638482"/>
                  <a:pt x="3044495" y="6604435"/>
                </a:cubicBezTo>
                <a:cubicBezTo>
                  <a:pt x="3053358" y="6592408"/>
                  <a:pt x="3065096" y="6587256"/>
                  <a:pt x="3076570" y="6590346"/>
                </a:cubicBezTo>
                <a:cubicBezTo>
                  <a:pt x="3088044" y="6593438"/>
                  <a:pt x="3098067" y="6604456"/>
                  <a:pt x="3103957" y="6620458"/>
                </a:cubicBezTo>
                <a:lnTo>
                  <a:pt x="3117356" y="6643155"/>
                </a:lnTo>
                <a:cubicBezTo>
                  <a:pt x="3111494" y="6643155"/>
                  <a:pt x="3105632" y="6659178"/>
                  <a:pt x="3100607" y="6657843"/>
                </a:cubicBezTo>
                <a:cubicBezTo>
                  <a:pt x="3066270" y="6648496"/>
                  <a:pt x="3051195" y="6667189"/>
                  <a:pt x="3056219" y="6725937"/>
                </a:cubicBezTo>
                <a:cubicBezTo>
                  <a:pt x="3056219" y="6740625"/>
                  <a:pt x="3043657" y="6761987"/>
                  <a:pt x="3033608" y="6774004"/>
                </a:cubicBezTo>
                <a:cubicBezTo>
                  <a:pt x="3023175" y="6784402"/>
                  <a:pt x="3011906" y="6792487"/>
                  <a:pt x="3000108" y="6798038"/>
                </a:cubicBezTo>
                <a:cubicBezTo>
                  <a:pt x="3000108" y="6798038"/>
                  <a:pt x="3006809" y="6818066"/>
                  <a:pt x="3008483" y="6818066"/>
                </a:cubicBezTo>
                <a:cubicBezTo>
                  <a:pt x="3034445" y="6807384"/>
                  <a:pt x="3060407" y="6894171"/>
                  <a:pt x="3083019" y="6818066"/>
                </a:cubicBezTo>
                <a:cubicBezTo>
                  <a:pt x="3105921" y="6745156"/>
                  <a:pt x="3155498" y="6703754"/>
                  <a:pt x="3206130" y="6715255"/>
                </a:cubicBezTo>
                <a:cubicBezTo>
                  <a:pt x="3237341" y="6709978"/>
                  <a:pt x="3268176" y="6700148"/>
                  <a:pt x="3298254" y="6685881"/>
                </a:cubicBezTo>
                <a:cubicBezTo>
                  <a:pt x="3303279" y="6685881"/>
                  <a:pt x="3309978" y="6692558"/>
                  <a:pt x="3315003" y="6695228"/>
                </a:cubicBezTo>
                <a:lnTo>
                  <a:pt x="3297416" y="6716591"/>
                </a:lnTo>
                <a:cubicBezTo>
                  <a:pt x="3292392" y="6724602"/>
                  <a:pt x="3283178" y="6736619"/>
                  <a:pt x="3284016" y="6740625"/>
                </a:cubicBezTo>
                <a:cubicBezTo>
                  <a:pt x="3284853" y="6744630"/>
                  <a:pt x="3308303" y="6780680"/>
                  <a:pt x="3284016" y="6778010"/>
                </a:cubicBezTo>
                <a:cubicBezTo>
                  <a:pt x="3253854" y="6777063"/>
                  <a:pt x="3225702" y="6802054"/>
                  <a:pt x="3210317" y="6843435"/>
                </a:cubicBezTo>
                <a:lnTo>
                  <a:pt x="3201725" y="6858000"/>
                </a:lnTo>
                <a:lnTo>
                  <a:pt x="3179522" y="6858000"/>
                </a:lnTo>
                <a:lnTo>
                  <a:pt x="3177106" y="6851320"/>
                </a:lnTo>
                <a:cubicBezTo>
                  <a:pt x="3175457" y="6843434"/>
                  <a:pt x="3174097" y="6833754"/>
                  <a:pt x="3172631" y="6823406"/>
                </a:cubicBezTo>
                <a:cubicBezTo>
                  <a:pt x="3165423" y="6814912"/>
                  <a:pt x="3156211" y="6811979"/>
                  <a:pt x="3147506" y="6815395"/>
                </a:cubicBezTo>
                <a:lnTo>
                  <a:pt x="3110811" y="6858000"/>
                </a:lnTo>
                <a:lnTo>
                  <a:pt x="0" y="6858000"/>
                </a:lnTo>
                <a:close/>
              </a:path>
            </a:pathLst>
          </a:custGeom>
          <a:blipFill dpi="0" rotWithShape="0">
            <a:blip r:embed="rId7"/>
            <a:srcRect/>
            <a:stretch>
              <a:fillRect l="-8000" r="-8000"/>
            </a:stretch>
          </a:blipFill>
          <a:ln w="12700" cap="flat" cmpd="sng" algn="ctr">
            <a:noFill/>
            <a:prstDash val="solid"/>
            <a:miter lim="800000"/>
          </a:ln>
          <a:effectLst/>
        </p:spPr>
        <p:style>
          <a:lnRef idx="2">
            <a:srgbClr val="1D6DC2">
              <a:shade val="50000"/>
            </a:srgbClr>
          </a:lnRef>
          <a:fillRef idx="1">
            <a:srgbClr val="1D6DC2"/>
          </a:fillRef>
          <a:effectRef idx="0">
            <a:srgbClr val="1D6DC2"/>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7147379" y="4190979"/>
            <a:ext cx="4146098" cy="1383030"/>
          </a:xfrm>
          <a:prstGeom prst="rect">
            <a:avLst/>
          </a:prstGeom>
        </p:spPr>
        <p:txBody>
          <a:bodyPr wrap="square" anchor="ctr" anchorCtr="0">
            <a:spAutoFit/>
          </a:bodyPr>
          <a:lstStyle>
            <a:defPPr>
              <a:defRPr lang="zh-CN"/>
            </a:defPPr>
            <a:lvl1pPr>
              <a:lnSpc>
                <a:spcPct val="120000"/>
              </a:lnSpc>
              <a:defRPr sz="1400" spc="150">
                <a:solidFill>
                  <a:sysClr val="windowText" lastClr="000000">
                    <a:lumMod val="75000"/>
                    <a:lumOff val="25000"/>
                  </a:sysClr>
                </a:solidFill>
                <a:latin typeface="Arial" panose="020B0604020202020204" pitchFamily="34" charset="0"/>
                <a:ea typeface="微软雅黑" panose="020B0503020204020204" charset="-122"/>
              </a:defRPr>
            </a:lvl1pPr>
          </a:lstStyle>
          <a:p>
            <a:pPr marL="0" lvl="0" indent="0" algn="l">
              <a:lnSpc>
                <a:spcPct val="120000"/>
              </a:lnSpc>
              <a:spcBef>
                <a:spcPts val="0"/>
              </a:spcBef>
              <a:spcAft>
                <a:spcPts val="0"/>
              </a:spcAft>
              <a:buSzPct val="100000"/>
            </a:pPr>
            <a:r>
              <a:rPr lang="zh-CN" altLang="en-US" sz="1400"/>
              <a:t>信息资源收集再次是选择自己喜欢的职业。一个人想获得事业的成功，就必须以积极的心态融入环境，选择自己喜欢的职业是一个好方式。而真诚待人、助人为乐、保持微笑、不骄不躁、保持平和心态是快速融入工作的添加剂。</a:t>
            </a:r>
            <a:endParaRPr lang="zh-CN" altLang="en-US" sz="1400"/>
          </a:p>
        </p:txBody>
      </p:sp>
      <p:sp>
        <p:nvSpPr>
          <p:cNvPr id="5" name="文本框 4"/>
          <p:cNvSpPr txBox="1"/>
          <p:nvPr>
            <p:custDataLst>
              <p:tags r:id="rId2"/>
            </p:custDataLst>
          </p:nvPr>
        </p:nvSpPr>
        <p:spPr>
          <a:xfrm>
            <a:off x="7147379" y="2871449"/>
            <a:ext cx="4146098" cy="866140"/>
          </a:xfrm>
          <a:prstGeom prst="rect">
            <a:avLst/>
          </a:prstGeom>
        </p:spPr>
        <p:txBody>
          <a:bodyPr wrap="square" anchor="ctr" anchorCtr="0">
            <a:spAutoFit/>
          </a:bodyPr>
          <a:lstStyle>
            <a:defPPr>
              <a:defRPr lang="zh-CN"/>
            </a:defPPr>
            <a:lvl1pPr>
              <a:lnSpc>
                <a:spcPct val="120000"/>
              </a:lnSpc>
              <a:defRPr sz="1400" spc="150">
                <a:solidFill>
                  <a:sysClr val="windowText" lastClr="000000">
                    <a:lumMod val="75000"/>
                    <a:lumOff val="25000"/>
                  </a:sysClr>
                </a:solidFill>
                <a:latin typeface="Arial" panose="020B0604020202020204" pitchFamily="34" charset="0"/>
                <a:ea typeface="微软雅黑" panose="020B0503020204020204" charset="-122"/>
              </a:defRPr>
            </a:lvl1pPr>
          </a:lstStyle>
          <a:p>
            <a:pPr marL="0" lvl="0" indent="0" algn="l">
              <a:lnSpc>
                <a:spcPct val="120000"/>
              </a:lnSpc>
              <a:spcBef>
                <a:spcPts val="0"/>
              </a:spcBef>
              <a:spcAft>
                <a:spcPts val="0"/>
              </a:spcAft>
              <a:buSzPct val="100000"/>
            </a:pPr>
            <a:r>
              <a:rPr lang="zh-CN" altLang="en-US" sz="1400"/>
              <a:t>信息资源收集其次是熟悉工作内容，主要是清楚自己的岗位、任务和责任，掌握本岗位工作需要的基本技能，树立强烈的责任心。</a:t>
            </a:r>
            <a:endParaRPr lang="zh-CN" altLang="en-US" sz="1400"/>
          </a:p>
        </p:txBody>
      </p:sp>
      <p:sp>
        <p:nvSpPr>
          <p:cNvPr id="6" name="文本框 5"/>
          <p:cNvSpPr txBox="1"/>
          <p:nvPr>
            <p:custDataLst>
              <p:tags r:id="rId3"/>
            </p:custDataLst>
          </p:nvPr>
        </p:nvSpPr>
        <p:spPr>
          <a:xfrm>
            <a:off x="7147379" y="1551918"/>
            <a:ext cx="4146098" cy="866140"/>
          </a:xfrm>
          <a:prstGeom prst="rect">
            <a:avLst/>
          </a:prstGeom>
        </p:spPr>
        <p:txBody>
          <a:bodyPr wrap="square" anchor="ctr" anchorCtr="0">
            <a:spAutoFit/>
          </a:bodyPr>
          <a:lstStyle>
            <a:defPPr>
              <a:defRPr lang="zh-CN"/>
            </a:defPPr>
            <a:lvl1pPr>
              <a:lnSpc>
                <a:spcPct val="120000"/>
              </a:lnSpc>
              <a:defRPr sz="1400" spc="150">
                <a:solidFill>
                  <a:sysClr val="windowText" lastClr="000000">
                    <a:lumMod val="75000"/>
                    <a:lumOff val="25000"/>
                  </a:sysClr>
                </a:solidFill>
                <a:latin typeface="Arial" panose="020B0604020202020204" pitchFamily="34" charset="0"/>
                <a:ea typeface="微软雅黑" panose="020B0503020204020204" charset="-122"/>
              </a:defRPr>
            </a:lvl1pPr>
          </a:lstStyle>
          <a:p>
            <a:pPr marL="0" lvl="0" indent="0" algn="l">
              <a:lnSpc>
                <a:spcPct val="120000"/>
              </a:lnSpc>
              <a:spcBef>
                <a:spcPts val="0"/>
              </a:spcBef>
              <a:spcAft>
                <a:spcPts val="0"/>
              </a:spcAft>
              <a:buSzPct val="100000"/>
            </a:pPr>
            <a:r>
              <a:rPr lang="zh-CN" altLang="en-US" sz="1400"/>
              <a:t>信息资源收集首先是要熟悉工作环境，主要了解就职单位所处的行业和成长史、单位的规章制度、单位的组织结构。</a:t>
            </a:r>
            <a:endParaRPr lang="zh-CN" altLang="en-US" sz="1400"/>
          </a:p>
        </p:txBody>
      </p:sp>
      <p:sp>
        <p:nvSpPr>
          <p:cNvPr id="7" name="空心弧 6"/>
          <p:cNvSpPr/>
          <p:nvPr>
            <p:custDataLst>
              <p:tags r:id="rId4"/>
            </p:custDataLst>
          </p:nvPr>
        </p:nvSpPr>
        <p:spPr>
          <a:xfrm>
            <a:off x="-962648" y="2422219"/>
            <a:ext cx="1975757" cy="1975757"/>
          </a:xfrm>
          <a:prstGeom prst="blockArc">
            <a:avLst>
              <a:gd name="adj1" fmla="val 16102233"/>
              <a:gd name="adj2" fmla="val 656203"/>
              <a:gd name="adj3" fmla="val 1016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8" name="空心弧 7"/>
          <p:cNvSpPr/>
          <p:nvPr>
            <p:custDataLst>
              <p:tags r:id="rId5"/>
            </p:custDataLst>
          </p:nvPr>
        </p:nvSpPr>
        <p:spPr>
          <a:xfrm flipH="1" flipV="1">
            <a:off x="791660" y="2735045"/>
            <a:ext cx="1975757" cy="1975757"/>
          </a:xfrm>
          <a:prstGeom prst="blockArc">
            <a:avLst>
              <a:gd name="adj1" fmla="val 11661999"/>
              <a:gd name="adj2" fmla="val 645517"/>
              <a:gd name="adj3" fmla="val 10154"/>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9" name="空心弧 8"/>
          <p:cNvSpPr/>
          <p:nvPr>
            <p:custDataLst>
              <p:tags r:id="rId6"/>
            </p:custDataLst>
          </p:nvPr>
        </p:nvSpPr>
        <p:spPr>
          <a:xfrm rot="2700000">
            <a:off x="2513892" y="3180208"/>
            <a:ext cx="1975757" cy="1975757"/>
          </a:xfrm>
          <a:prstGeom prst="blockArc">
            <a:avLst>
              <a:gd name="adj1" fmla="val 8912435"/>
              <a:gd name="adj2" fmla="val 645517"/>
              <a:gd name="adj3" fmla="val 10154"/>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0" name="空心弧 9"/>
          <p:cNvSpPr/>
          <p:nvPr>
            <p:custDataLst>
              <p:tags r:id="rId7"/>
            </p:custDataLst>
          </p:nvPr>
        </p:nvSpPr>
        <p:spPr>
          <a:xfrm rot="3120378" flipV="1">
            <a:off x="3483906" y="4666386"/>
            <a:ext cx="1975757" cy="1975757"/>
          </a:xfrm>
          <a:prstGeom prst="blockArc">
            <a:avLst>
              <a:gd name="adj1" fmla="val 10426104"/>
              <a:gd name="adj2" fmla="val 645517"/>
              <a:gd name="adj3" fmla="val 10154"/>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 name="空心弧 10"/>
          <p:cNvSpPr/>
          <p:nvPr>
            <p:custDataLst>
              <p:tags r:id="rId8"/>
            </p:custDataLst>
          </p:nvPr>
        </p:nvSpPr>
        <p:spPr>
          <a:xfrm rot="3023909" flipH="1">
            <a:off x="4800889" y="5859119"/>
            <a:ext cx="1975757" cy="1975757"/>
          </a:xfrm>
          <a:prstGeom prst="blockArc">
            <a:avLst>
              <a:gd name="adj1" fmla="val 13833344"/>
              <a:gd name="adj2" fmla="val 569579"/>
              <a:gd name="adj3" fmla="val 10136"/>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9"/>
            </p:custDataLst>
          </p:nvPr>
        </p:nvSpPr>
        <p:spPr>
          <a:xfrm>
            <a:off x="1181729" y="3072007"/>
            <a:ext cx="1195618" cy="1195618"/>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22" name="椭圆 21"/>
          <p:cNvSpPr/>
          <p:nvPr>
            <p:custDataLst>
              <p:tags r:id="rId10"/>
            </p:custDataLst>
          </p:nvPr>
        </p:nvSpPr>
        <p:spPr>
          <a:xfrm>
            <a:off x="2903806" y="3565878"/>
            <a:ext cx="1204416" cy="1204416"/>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28" name="椭圆 27"/>
          <p:cNvSpPr/>
          <p:nvPr>
            <p:custDataLst>
              <p:tags r:id="rId11"/>
            </p:custDataLst>
          </p:nvPr>
        </p:nvSpPr>
        <p:spPr>
          <a:xfrm>
            <a:off x="3869576" y="5057315"/>
            <a:ext cx="1204416" cy="1204416"/>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29" name="Freeform 10"/>
          <p:cNvSpPr>
            <a:spLocks noEditPoints="1"/>
          </p:cNvSpPr>
          <p:nvPr>
            <p:custDataLst>
              <p:tags r:id="rId12"/>
            </p:custDataLst>
          </p:nvPr>
        </p:nvSpPr>
        <p:spPr bwMode="auto">
          <a:xfrm>
            <a:off x="4042644" y="5336532"/>
            <a:ext cx="858281" cy="645983"/>
          </a:xfrm>
          <a:custGeom>
            <a:avLst/>
            <a:gdLst>
              <a:gd name="T0" fmla="*/ 222 w 434"/>
              <a:gd name="T1" fmla="*/ 75 h 328"/>
              <a:gd name="T2" fmla="*/ 251 w 434"/>
              <a:gd name="T3" fmla="*/ 10 h 328"/>
              <a:gd name="T4" fmla="*/ 198 w 434"/>
              <a:gd name="T5" fmla="*/ 21 h 328"/>
              <a:gd name="T6" fmla="*/ 147 w 434"/>
              <a:gd name="T7" fmla="*/ 13 h 328"/>
              <a:gd name="T8" fmla="*/ 179 w 434"/>
              <a:gd name="T9" fmla="*/ 76 h 328"/>
              <a:gd name="T10" fmla="*/ 182 w 434"/>
              <a:gd name="T11" fmla="*/ 309 h 328"/>
              <a:gd name="T12" fmla="*/ 222 w 434"/>
              <a:gd name="T13" fmla="*/ 75 h 328"/>
              <a:gd name="T14" fmla="*/ 243 w 434"/>
              <a:gd name="T15" fmla="*/ 219 h 328"/>
              <a:gd name="T16" fmla="*/ 233 w 434"/>
              <a:gd name="T17" fmla="*/ 237 h 328"/>
              <a:gd name="T18" fmla="*/ 212 w 434"/>
              <a:gd name="T19" fmla="*/ 245 h 328"/>
              <a:gd name="T20" fmla="*/ 212 w 434"/>
              <a:gd name="T21" fmla="*/ 252 h 328"/>
              <a:gd name="T22" fmla="*/ 210 w 434"/>
              <a:gd name="T23" fmla="*/ 258 h 328"/>
              <a:gd name="T24" fmla="*/ 202 w 434"/>
              <a:gd name="T25" fmla="*/ 259 h 328"/>
              <a:gd name="T26" fmla="*/ 197 w 434"/>
              <a:gd name="T27" fmla="*/ 252 h 328"/>
              <a:gd name="T28" fmla="*/ 197 w 434"/>
              <a:gd name="T29" fmla="*/ 244 h 328"/>
              <a:gd name="T30" fmla="*/ 194 w 434"/>
              <a:gd name="T31" fmla="*/ 243 h 328"/>
              <a:gd name="T32" fmla="*/ 176 w 434"/>
              <a:gd name="T33" fmla="*/ 232 h 328"/>
              <a:gd name="T34" fmla="*/ 170 w 434"/>
              <a:gd name="T35" fmla="*/ 223 h 328"/>
              <a:gd name="T36" fmla="*/ 169 w 434"/>
              <a:gd name="T37" fmla="*/ 220 h 328"/>
              <a:gd name="T38" fmla="*/ 168 w 434"/>
              <a:gd name="T39" fmla="*/ 217 h 328"/>
              <a:gd name="T40" fmla="*/ 169 w 434"/>
              <a:gd name="T41" fmla="*/ 213 h 328"/>
              <a:gd name="T42" fmla="*/ 176 w 434"/>
              <a:gd name="T43" fmla="*/ 209 h 328"/>
              <a:gd name="T44" fmla="*/ 183 w 434"/>
              <a:gd name="T45" fmla="*/ 214 h 328"/>
              <a:gd name="T46" fmla="*/ 184 w 434"/>
              <a:gd name="T47" fmla="*/ 217 h 328"/>
              <a:gd name="T48" fmla="*/ 185 w 434"/>
              <a:gd name="T49" fmla="*/ 219 h 328"/>
              <a:gd name="T50" fmla="*/ 188 w 434"/>
              <a:gd name="T51" fmla="*/ 223 h 328"/>
              <a:gd name="T52" fmla="*/ 197 w 434"/>
              <a:gd name="T53" fmla="*/ 229 h 328"/>
              <a:gd name="T54" fmla="*/ 197 w 434"/>
              <a:gd name="T55" fmla="*/ 199 h 328"/>
              <a:gd name="T56" fmla="*/ 178 w 434"/>
              <a:gd name="T57" fmla="*/ 191 h 328"/>
              <a:gd name="T58" fmla="*/ 171 w 434"/>
              <a:gd name="T59" fmla="*/ 183 h 328"/>
              <a:gd name="T60" fmla="*/ 169 w 434"/>
              <a:gd name="T61" fmla="*/ 172 h 328"/>
              <a:gd name="T62" fmla="*/ 171 w 434"/>
              <a:gd name="T63" fmla="*/ 162 h 328"/>
              <a:gd name="T64" fmla="*/ 177 w 434"/>
              <a:gd name="T65" fmla="*/ 153 h 328"/>
              <a:gd name="T66" fmla="*/ 197 w 434"/>
              <a:gd name="T67" fmla="*/ 144 h 328"/>
              <a:gd name="T68" fmla="*/ 197 w 434"/>
              <a:gd name="T69" fmla="*/ 144 h 328"/>
              <a:gd name="T70" fmla="*/ 197 w 434"/>
              <a:gd name="T71" fmla="*/ 136 h 328"/>
              <a:gd name="T72" fmla="*/ 200 w 434"/>
              <a:gd name="T73" fmla="*/ 131 h 328"/>
              <a:gd name="T74" fmla="*/ 208 w 434"/>
              <a:gd name="T75" fmla="*/ 129 h 328"/>
              <a:gd name="T76" fmla="*/ 212 w 434"/>
              <a:gd name="T77" fmla="*/ 136 h 328"/>
              <a:gd name="T78" fmla="*/ 212 w 434"/>
              <a:gd name="T79" fmla="*/ 144 h 328"/>
              <a:gd name="T80" fmla="*/ 212 w 434"/>
              <a:gd name="T81" fmla="*/ 144 h 328"/>
              <a:gd name="T82" fmla="*/ 215 w 434"/>
              <a:gd name="T83" fmla="*/ 145 h 328"/>
              <a:gd name="T84" fmla="*/ 235 w 434"/>
              <a:gd name="T85" fmla="*/ 154 h 328"/>
              <a:gd name="T86" fmla="*/ 240 w 434"/>
              <a:gd name="T87" fmla="*/ 163 h 328"/>
              <a:gd name="T88" fmla="*/ 242 w 434"/>
              <a:gd name="T89" fmla="*/ 165 h 328"/>
              <a:gd name="T90" fmla="*/ 242 w 434"/>
              <a:gd name="T91" fmla="*/ 168 h 328"/>
              <a:gd name="T92" fmla="*/ 242 w 434"/>
              <a:gd name="T93" fmla="*/ 172 h 328"/>
              <a:gd name="T94" fmla="*/ 235 w 434"/>
              <a:gd name="T95" fmla="*/ 177 h 328"/>
              <a:gd name="T96" fmla="*/ 228 w 434"/>
              <a:gd name="T97" fmla="*/ 172 h 328"/>
              <a:gd name="T98" fmla="*/ 227 w 434"/>
              <a:gd name="T99" fmla="*/ 169 h 328"/>
              <a:gd name="T100" fmla="*/ 226 w 434"/>
              <a:gd name="T101" fmla="*/ 167 h 328"/>
              <a:gd name="T102" fmla="*/ 222 w 434"/>
              <a:gd name="T103" fmla="*/ 163 h 328"/>
              <a:gd name="T104" fmla="*/ 212 w 434"/>
              <a:gd name="T105" fmla="*/ 159 h 328"/>
              <a:gd name="T106" fmla="*/ 212 w 434"/>
              <a:gd name="T107" fmla="*/ 187 h 328"/>
              <a:gd name="T108" fmla="*/ 225 w 434"/>
              <a:gd name="T109" fmla="*/ 191 h 328"/>
              <a:gd name="T110" fmla="*/ 240 w 434"/>
              <a:gd name="T111" fmla="*/ 203 h 328"/>
              <a:gd name="T112" fmla="*/ 240 w 434"/>
              <a:gd name="T113" fmla="*/ 203 h 328"/>
              <a:gd name="T114" fmla="*/ 240 w 434"/>
              <a:gd name="T115" fmla="*/ 203 h 328"/>
              <a:gd name="T116" fmla="*/ 243 w 434"/>
              <a:gd name="T117" fmla="*/ 21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28">
                <a:moveTo>
                  <a:pt x="222" y="75"/>
                </a:moveTo>
                <a:cubicBezTo>
                  <a:pt x="245" y="55"/>
                  <a:pt x="260" y="12"/>
                  <a:pt x="251" y="10"/>
                </a:cubicBezTo>
                <a:cubicBezTo>
                  <a:pt x="238" y="8"/>
                  <a:pt x="211" y="19"/>
                  <a:pt x="198" y="21"/>
                </a:cubicBezTo>
                <a:cubicBezTo>
                  <a:pt x="179" y="23"/>
                  <a:pt x="159" y="0"/>
                  <a:pt x="147" y="13"/>
                </a:cubicBezTo>
                <a:cubicBezTo>
                  <a:pt x="138" y="23"/>
                  <a:pt x="154" y="60"/>
                  <a:pt x="179" y="76"/>
                </a:cubicBezTo>
                <a:cubicBezTo>
                  <a:pt x="105" y="113"/>
                  <a:pt x="0" y="296"/>
                  <a:pt x="182" y="309"/>
                </a:cubicBezTo>
                <a:cubicBezTo>
                  <a:pt x="434" y="328"/>
                  <a:pt x="308" y="110"/>
                  <a:pt x="222" y="75"/>
                </a:cubicBezTo>
                <a:close/>
                <a:moveTo>
                  <a:pt x="243" y="219"/>
                </a:moveTo>
                <a:cubicBezTo>
                  <a:pt x="243" y="226"/>
                  <a:pt x="239" y="233"/>
                  <a:pt x="233" y="237"/>
                </a:cubicBezTo>
                <a:cubicBezTo>
                  <a:pt x="227" y="242"/>
                  <a:pt x="220" y="244"/>
                  <a:pt x="212" y="245"/>
                </a:cubicBezTo>
                <a:cubicBezTo>
                  <a:pt x="212" y="252"/>
                  <a:pt x="212" y="252"/>
                  <a:pt x="212" y="252"/>
                </a:cubicBezTo>
                <a:cubicBezTo>
                  <a:pt x="212" y="255"/>
                  <a:pt x="211" y="257"/>
                  <a:pt x="210" y="258"/>
                </a:cubicBezTo>
                <a:cubicBezTo>
                  <a:pt x="208" y="260"/>
                  <a:pt x="204" y="260"/>
                  <a:pt x="202" y="259"/>
                </a:cubicBezTo>
                <a:cubicBezTo>
                  <a:pt x="199" y="258"/>
                  <a:pt x="197" y="255"/>
                  <a:pt x="197" y="252"/>
                </a:cubicBezTo>
                <a:cubicBezTo>
                  <a:pt x="197" y="244"/>
                  <a:pt x="197" y="244"/>
                  <a:pt x="197" y="244"/>
                </a:cubicBezTo>
                <a:cubicBezTo>
                  <a:pt x="196" y="244"/>
                  <a:pt x="195" y="243"/>
                  <a:pt x="194" y="243"/>
                </a:cubicBezTo>
                <a:cubicBezTo>
                  <a:pt x="187" y="241"/>
                  <a:pt x="180" y="237"/>
                  <a:pt x="176" y="232"/>
                </a:cubicBezTo>
                <a:cubicBezTo>
                  <a:pt x="173" y="229"/>
                  <a:pt x="171" y="226"/>
                  <a:pt x="170" y="223"/>
                </a:cubicBezTo>
                <a:cubicBezTo>
                  <a:pt x="170" y="222"/>
                  <a:pt x="169" y="221"/>
                  <a:pt x="169" y="220"/>
                </a:cubicBezTo>
                <a:cubicBezTo>
                  <a:pt x="169" y="219"/>
                  <a:pt x="169" y="218"/>
                  <a:pt x="168" y="217"/>
                </a:cubicBezTo>
                <a:cubicBezTo>
                  <a:pt x="168" y="216"/>
                  <a:pt x="169" y="214"/>
                  <a:pt x="169" y="213"/>
                </a:cubicBezTo>
                <a:cubicBezTo>
                  <a:pt x="171" y="211"/>
                  <a:pt x="174" y="209"/>
                  <a:pt x="176" y="209"/>
                </a:cubicBezTo>
                <a:cubicBezTo>
                  <a:pt x="179" y="210"/>
                  <a:pt x="182" y="212"/>
                  <a:pt x="183" y="214"/>
                </a:cubicBezTo>
                <a:cubicBezTo>
                  <a:pt x="183" y="215"/>
                  <a:pt x="183" y="216"/>
                  <a:pt x="184" y="217"/>
                </a:cubicBezTo>
                <a:cubicBezTo>
                  <a:pt x="184" y="218"/>
                  <a:pt x="184" y="219"/>
                  <a:pt x="185" y="219"/>
                </a:cubicBezTo>
                <a:cubicBezTo>
                  <a:pt x="186" y="221"/>
                  <a:pt x="187" y="222"/>
                  <a:pt x="188" y="223"/>
                </a:cubicBezTo>
                <a:cubicBezTo>
                  <a:pt x="191" y="226"/>
                  <a:pt x="194" y="228"/>
                  <a:pt x="197" y="229"/>
                </a:cubicBezTo>
                <a:cubicBezTo>
                  <a:pt x="197" y="199"/>
                  <a:pt x="197" y="199"/>
                  <a:pt x="197" y="199"/>
                </a:cubicBezTo>
                <a:cubicBezTo>
                  <a:pt x="191" y="198"/>
                  <a:pt x="184" y="195"/>
                  <a:pt x="178" y="191"/>
                </a:cubicBezTo>
                <a:cubicBezTo>
                  <a:pt x="175" y="189"/>
                  <a:pt x="173" y="186"/>
                  <a:pt x="171" y="183"/>
                </a:cubicBezTo>
                <a:cubicBezTo>
                  <a:pt x="170" y="180"/>
                  <a:pt x="169" y="176"/>
                  <a:pt x="169" y="172"/>
                </a:cubicBezTo>
                <a:cubicBezTo>
                  <a:pt x="169" y="169"/>
                  <a:pt x="170" y="165"/>
                  <a:pt x="171" y="162"/>
                </a:cubicBezTo>
                <a:cubicBezTo>
                  <a:pt x="173" y="158"/>
                  <a:pt x="175" y="156"/>
                  <a:pt x="177" y="153"/>
                </a:cubicBezTo>
                <a:cubicBezTo>
                  <a:pt x="183" y="148"/>
                  <a:pt x="190" y="145"/>
                  <a:pt x="197" y="144"/>
                </a:cubicBezTo>
                <a:cubicBezTo>
                  <a:pt x="197" y="144"/>
                  <a:pt x="197" y="144"/>
                  <a:pt x="197" y="144"/>
                </a:cubicBezTo>
                <a:cubicBezTo>
                  <a:pt x="197" y="136"/>
                  <a:pt x="197" y="136"/>
                  <a:pt x="197" y="136"/>
                </a:cubicBezTo>
                <a:cubicBezTo>
                  <a:pt x="197" y="134"/>
                  <a:pt x="198" y="132"/>
                  <a:pt x="200" y="131"/>
                </a:cubicBezTo>
                <a:cubicBezTo>
                  <a:pt x="202" y="129"/>
                  <a:pt x="205" y="128"/>
                  <a:pt x="208" y="129"/>
                </a:cubicBezTo>
                <a:cubicBezTo>
                  <a:pt x="211" y="131"/>
                  <a:pt x="212" y="133"/>
                  <a:pt x="212" y="136"/>
                </a:cubicBezTo>
                <a:cubicBezTo>
                  <a:pt x="212" y="144"/>
                  <a:pt x="212" y="144"/>
                  <a:pt x="212" y="144"/>
                </a:cubicBezTo>
                <a:cubicBezTo>
                  <a:pt x="212" y="144"/>
                  <a:pt x="212" y="144"/>
                  <a:pt x="212" y="144"/>
                </a:cubicBezTo>
                <a:cubicBezTo>
                  <a:pt x="213" y="145"/>
                  <a:pt x="214" y="145"/>
                  <a:pt x="215" y="145"/>
                </a:cubicBezTo>
                <a:cubicBezTo>
                  <a:pt x="222" y="146"/>
                  <a:pt x="229" y="149"/>
                  <a:pt x="235" y="154"/>
                </a:cubicBezTo>
                <a:cubicBezTo>
                  <a:pt x="237" y="157"/>
                  <a:pt x="239" y="160"/>
                  <a:pt x="240" y="163"/>
                </a:cubicBezTo>
                <a:cubicBezTo>
                  <a:pt x="241" y="164"/>
                  <a:pt x="241" y="165"/>
                  <a:pt x="242" y="165"/>
                </a:cubicBezTo>
                <a:cubicBezTo>
                  <a:pt x="242" y="166"/>
                  <a:pt x="242" y="167"/>
                  <a:pt x="242" y="168"/>
                </a:cubicBezTo>
                <a:cubicBezTo>
                  <a:pt x="242" y="170"/>
                  <a:pt x="242" y="171"/>
                  <a:pt x="242" y="172"/>
                </a:cubicBezTo>
                <a:cubicBezTo>
                  <a:pt x="240" y="175"/>
                  <a:pt x="238" y="177"/>
                  <a:pt x="235" y="177"/>
                </a:cubicBezTo>
                <a:cubicBezTo>
                  <a:pt x="232" y="176"/>
                  <a:pt x="229" y="175"/>
                  <a:pt x="228" y="172"/>
                </a:cubicBezTo>
                <a:cubicBezTo>
                  <a:pt x="228" y="171"/>
                  <a:pt x="228" y="170"/>
                  <a:pt x="227" y="169"/>
                </a:cubicBezTo>
                <a:cubicBezTo>
                  <a:pt x="227" y="169"/>
                  <a:pt x="226" y="168"/>
                  <a:pt x="226" y="167"/>
                </a:cubicBezTo>
                <a:cubicBezTo>
                  <a:pt x="225" y="166"/>
                  <a:pt x="224" y="164"/>
                  <a:pt x="222" y="163"/>
                </a:cubicBezTo>
                <a:cubicBezTo>
                  <a:pt x="219" y="161"/>
                  <a:pt x="216" y="160"/>
                  <a:pt x="212" y="159"/>
                </a:cubicBezTo>
                <a:cubicBezTo>
                  <a:pt x="212" y="187"/>
                  <a:pt x="212" y="187"/>
                  <a:pt x="212" y="187"/>
                </a:cubicBezTo>
                <a:cubicBezTo>
                  <a:pt x="217" y="188"/>
                  <a:pt x="221" y="190"/>
                  <a:pt x="225" y="191"/>
                </a:cubicBezTo>
                <a:cubicBezTo>
                  <a:pt x="231" y="194"/>
                  <a:pt x="237" y="197"/>
                  <a:pt x="240" y="203"/>
                </a:cubicBezTo>
                <a:cubicBezTo>
                  <a:pt x="240" y="202"/>
                  <a:pt x="239" y="201"/>
                  <a:pt x="240" y="203"/>
                </a:cubicBezTo>
                <a:cubicBezTo>
                  <a:pt x="241" y="205"/>
                  <a:pt x="241" y="204"/>
                  <a:pt x="240" y="203"/>
                </a:cubicBezTo>
                <a:cubicBezTo>
                  <a:pt x="243" y="208"/>
                  <a:pt x="244" y="214"/>
                  <a:pt x="243" y="219"/>
                </a:cubicBezTo>
                <a:close/>
              </a:path>
            </a:pathLst>
          </a:custGeom>
          <a:solidFill>
            <a:sysClr val="window" lastClr="FFFFFF"/>
          </a:solidFill>
          <a:ln>
            <a:noFill/>
          </a:ln>
        </p:spPr>
        <p:txBody>
          <a:bodyPr vert="horz" wrap="square" lIns="91440" tIns="45720" rIns="91440" bIns="45720" numCol="1" anchor="t" anchorCtr="0" compatLnSpc="1"/>
          <a:lstStyle>
            <a:defPPr>
              <a:defRPr lang="zh-TW"/>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 name="圆角矩形 35"/>
          <p:cNvSpPr/>
          <p:nvPr>
            <p:custDataLst>
              <p:tags r:id="rId13"/>
            </p:custDataLst>
          </p:nvPr>
        </p:nvSpPr>
        <p:spPr>
          <a:xfrm>
            <a:off x="6057149" y="4190599"/>
            <a:ext cx="881428" cy="881137"/>
          </a:xfrm>
          <a:prstGeom prst="roundRect">
            <a:avLst>
              <a:gd name="adj" fmla="val 5000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charset="-122"/>
                <a:sym typeface="Arial" panose="020B0604020202020204" pitchFamily="34" charset="0"/>
              </a:rPr>
              <a:t>3</a:t>
            </a:r>
            <a:endParaRPr lang="zh-CN" altLang="en-US" sz="2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1" name="圆角矩形 34"/>
          <p:cNvSpPr/>
          <p:nvPr>
            <p:custDataLst>
              <p:tags r:id="rId14"/>
            </p:custDataLst>
          </p:nvPr>
        </p:nvSpPr>
        <p:spPr>
          <a:xfrm>
            <a:off x="6057149" y="2886560"/>
            <a:ext cx="881428" cy="881137"/>
          </a:xfrm>
          <a:prstGeom prst="roundRect">
            <a:avLst>
              <a:gd name="adj" fmla="val 50000"/>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charset="-122"/>
                <a:sym typeface="Arial" panose="020B0604020202020204" pitchFamily="34" charset="0"/>
              </a:rPr>
              <a:t>2</a:t>
            </a:r>
            <a:endParaRPr lang="zh-CN" altLang="en-US" sz="2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2" name="圆角矩形 30"/>
          <p:cNvSpPr/>
          <p:nvPr>
            <p:custDataLst>
              <p:tags r:id="rId15"/>
            </p:custDataLst>
          </p:nvPr>
        </p:nvSpPr>
        <p:spPr>
          <a:xfrm>
            <a:off x="6057149" y="1544420"/>
            <a:ext cx="881428" cy="881137"/>
          </a:xfrm>
          <a:prstGeom prst="roundRect">
            <a:avLst>
              <a:gd name="adj" fmla="val 5000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charset="-122"/>
                <a:sym typeface="Arial" panose="020B0604020202020204" pitchFamily="34" charset="0"/>
              </a:rPr>
              <a:t>1</a:t>
            </a:r>
            <a:endParaRPr lang="zh-CN" altLang="en-US" sz="2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0" name="标题 11"/>
          <p:cNvSpPr txBox="1">
            <a:spLocks noChangeArrowheads="1"/>
          </p:cNvSpPr>
          <p:nvPr>
            <p:custDataLst>
              <p:tags r:id="rId16"/>
            </p:custDataLst>
          </p:nvPr>
        </p:nvSpPr>
        <p:spPr bwMode="auto">
          <a:xfrm>
            <a:off x="791845" y="410845"/>
            <a:ext cx="9008745" cy="82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defPPr>
              <a:defRPr lang="zh-CN"/>
            </a:defPPr>
            <a:lvl1pPr marL="914400" indent="-914400" fontAlgn="base">
              <a:lnSpc>
                <a:spcPct val="120000"/>
              </a:lnSpc>
              <a:spcBef>
                <a:spcPct val="0"/>
              </a:spcBef>
              <a:spcAft>
                <a:spcPct val="0"/>
              </a:spcAft>
              <a:defRPr sz="3600" b="1" spc="300">
                <a:solidFill>
                  <a:srgbClr val="000000"/>
                </a:solidFill>
                <a:latin typeface="Arial" panose="020B0604020202020204" pitchFamily="34" charset="0"/>
                <a:ea typeface="微软雅黑" panose="020B0503020204020204" charset="-122"/>
                <a:cs typeface="+mn-ea"/>
              </a:defRPr>
            </a:lvl1pPr>
            <a:lvl2pPr marL="914400" indent="-914400" eaLnBrk="0" fontAlgn="base" hangingPunct="0">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2pPr>
            <a:lvl3pPr indent="-914400" eaLnBrk="0" fontAlgn="base" hangingPunct="0">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3pPr>
            <a:lvl4pPr marL="914400" indent="-914400" eaLnBrk="0" fontAlgn="base" hangingPunct="0">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4pPr>
            <a:lvl5pPr marL="914400" indent="-914400" eaLnBrk="0" fontAlgn="base" hangingPunct="0">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5pPr>
            <a:lvl6pPr marL="1371600" indent="-914400" fontAlgn="base">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6pPr>
            <a:lvl7pPr marL="1828800" indent="-914400" fontAlgn="base">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7pPr>
            <a:lvl8pPr marL="2286000" indent="-914400" fontAlgn="base">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8pPr>
            <a:lvl9pPr marL="2743200" indent="-914400" fontAlgn="base">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9pPr>
          </a:lstStyle>
          <a:p>
            <a:pPr marL="914400" indent="-914400" algn="l">
              <a:lnSpc>
                <a:spcPct val="120000"/>
              </a:lnSpc>
              <a:spcBef>
                <a:spcPts val="0"/>
              </a:spcBef>
              <a:spcAft>
                <a:spcPts val="0"/>
              </a:spcAft>
              <a:buSzPct val="100000"/>
            </a:pPr>
            <a:r>
              <a:rPr lang="zh-CN" altLang="en-US" sz="3600">
                <a:solidFill>
                  <a:sysClr val="windowText" lastClr="000000"/>
                </a:solidFill>
              </a:rPr>
              <a:t>工作环境、工作内容、能力和技能要求</a:t>
            </a:r>
            <a:endParaRPr lang="zh-CN" altLang="en-US" sz="3600">
              <a:solidFill>
                <a:sysClr val="windowText" lastClr="000000"/>
              </a:solidFill>
            </a:endParaRPr>
          </a:p>
        </p:txBody>
      </p:sp>
      <p:pic>
        <p:nvPicPr>
          <p:cNvPr id="13" name="图形 1"/>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569988" y="3341204"/>
            <a:ext cx="419100" cy="657225"/>
          </a:xfrm>
          <a:prstGeom prst="rect">
            <a:avLst/>
          </a:prstGeom>
        </p:spPr>
      </p:pic>
      <p:pic>
        <p:nvPicPr>
          <p:cNvPr id="33" name="图形 3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3220264" y="3901386"/>
            <a:ext cx="571500" cy="533400"/>
          </a:xfrm>
          <a:prstGeom prst="rect">
            <a:avLst/>
          </a:prstGeom>
        </p:spPr>
      </p:pic>
    </p:spTree>
    <p:custDataLst>
      <p:tags r:id="rId23"/>
    </p:custDataLst>
  </p:cSld>
  <p:clrMapOvr>
    <a:masterClrMapping/>
  </p:clrMapOvr>
  <p:transition spd="slow" advClick="0" advTm="1000">
    <p:push di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 name="Shape 4710"/>
          <p:cNvSpPr/>
          <p:nvPr>
            <p:custDataLst>
              <p:tags r:id="rId1"/>
            </p:custDataLst>
          </p:nvPr>
        </p:nvSpPr>
        <p:spPr>
          <a:xfrm>
            <a:off x="8703257" y="4314923"/>
            <a:ext cx="1850400" cy="1849562"/>
          </a:xfrm>
          <a:prstGeom prst="roundRect">
            <a:avLst>
              <a:gd name="adj" fmla="val 5258"/>
            </a:avLst>
          </a:prstGeom>
          <a:solidFill>
            <a:srgbClr val="FFFFFF"/>
          </a:solidFill>
          <a:ln w="25400">
            <a:solidFill>
              <a:srgbClr val="2196F3"/>
            </a:solidFill>
            <a:miter lim="400000"/>
          </a:ln>
        </p:spPr>
        <p:txBody>
          <a:bodyPr lIns="19050" tIns="19050" rIns="19050" bIns="19050" anchor="ctr"/>
          <a:lstStyle/>
          <a:p>
            <a:pPr algn="ctr" defTabSz="457200">
              <a:defRPr sz="30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500">
              <a:solidFill>
                <a:srgbClr val="FFFFFF"/>
              </a:solidFill>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46" name="Shape 4710"/>
          <p:cNvSpPr/>
          <p:nvPr>
            <p:custDataLst>
              <p:tags r:id="rId2"/>
            </p:custDataLst>
          </p:nvPr>
        </p:nvSpPr>
        <p:spPr>
          <a:xfrm>
            <a:off x="6348006" y="4314923"/>
            <a:ext cx="1850400" cy="1849562"/>
          </a:xfrm>
          <a:prstGeom prst="roundRect">
            <a:avLst>
              <a:gd name="adj" fmla="val 5258"/>
            </a:avLst>
          </a:prstGeom>
          <a:solidFill>
            <a:srgbClr val="2196F3"/>
          </a:solidFill>
          <a:ln w="25400">
            <a:noFill/>
            <a:miter lim="400000"/>
          </a:ln>
        </p:spPr>
        <p:txBody>
          <a:bodyPr lIns="19050" tIns="19050" rIns="19050" bIns="19050" anchor="ctr"/>
          <a:lstStyle/>
          <a:p>
            <a:pPr algn="ctr" defTabSz="457200"/>
            <a:endParaRPr sz="1500">
              <a:solidFill>
                <a:srgbClr val="FFFFFF"/>
              </a:solidFill>
              <a:latin typeface="微软雅黑" panose="020B0503020204020204" charset="-122"/>
              <a:ea typeface="微软雅黑" panose="020B0503020204020204" charset="-122"/>
            </a:endParaRPr>
          </a:p>
        </p:txBody>
      </p:sp>
      <p:sp>
        <p:nvSpPr>
          <p:cNvPr id="45" name="Shape 4710"/>
          <p:cNvSpPr/>
          <p:nvPr>
            <p:custDataLst>
              <p:tags r:id="rId3"/>
            </p:custDataLst>
          </p:nvPr>
        </p:nvSpPr>
        <p:spPr>
          <a:xfrm>
            <a:off x="3992756" y="4314923"/>
            <a:ext cx="1850400" cy="1849562"/>
          </a:xfrm>
          <a:prstGeom prst="roundRect">
            <a:avLst>
              <a:gd name="adj" fmla="val 5258"/>
            </a:avLst>
          </a:prstGeom>
          <a:solidFill>
            <a:srgbClr val="FFFFFF"/>
          </a:solidFill>
          <a:ln w="25400">
            <a:solidFill>
              <a:srgbClr val="2196F3"/>
            </a:solidFill>
            <a:miter lim="400000"/>
          </a:ln>
        </p:spPr>
        <p:txBody>
          <a:bodyPr lIns="19050" tIns="19050" rIns="19050" bIns="19050" anchor="ctr"/>
          <a:lstStyle/>
          <a:p>
            <a:pPr algn="ctr" defTabSz="457200">
              <a:defRPr sz="30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500">
              <a:solidFill>
                <a:srgbClr val="FFFFFF"/>
              </a:solidFill>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44" name="Shape 4710"/>
          <p:cNvSpPr/>
          <p:nvPr>
            <p:custDataLst>
              <p:tags r:id="rId4"/>
            </p:custDataLst>
          </p:nvPr>
        </p:nvSpPr>
        <p:spPr>
          <a:xfrm>
            <a:off x="1638343" y="4314923"/>
            <a:ext cx="1850400" cy="1849562"/>
          </a:xfrm>
          <a:prstGeom prst="roundRect">
            <a:avLst>
              <a:gd name="adj" fmla="val 5258"/>
            </a:avLst>
          </a:prstGeom>
          <a:solidFill>
            <a:srgbClr val="2196F3"/>
          </a:solidFill>
          <a:ln w="25400">
            <a:noFill/>
            <a:miter lim="400000"/>
          </a:ln>
        </p:spPr>
        <p:txBody>
          <a:bodyPr lIns="19050" tIns="19050" rIns="19050" bIns="19050" anchor="ctr"/>
          <a:lstStyle/>
          <a:p>
            <a:pPr algn="ctr" defTabSz="457200"/>
            <a:endParaRPr sz="1500">
              <a:solidFill>
                <a:srgbClr val="FFFFFF"/>
              </a:solidFill>
              <a:latin typeface="微软雅黑" panose="020B0503020204020204" charset="-122"/>
              <a:ea typeface="微软雅黑" panose="020B0503020204020204" charset="-122"/>
            </a:endParaRPr>
          </a:p>
        </p:txBody>
      </p:sp>
      <p:sp>
        <p:nvSpPr>
          <p:cNvPr id="37" name="Shape 4710"/>
          <p:cNvSpPr/>
          <p:nvPr>
            <p:custDataLst>
              <p:tags r:id="rId5"/>
            </p:custDataLst>
          </p:nvPr>
        </p:nvSpPr>
        <p:spPr>
          <a:xfrm>
            <a:off x="8703257" y="1964724"/>
            <a:ext cx="1850400" cy="1849562"/>
          </a:xfrm>
          <a:prstGeom prst="roundRect">
            <a:avLst>
              <a:gd name="adj" fmla="val 5258"/>
            </a:avLst>
          </a:prstGeom>
          <a:solidFill>
            <a:srgbClr val="2196F3"/>
          </a:solidFill>
          <a:ln w="25400">
            <a:noFill/>
            <a:miter lim="400000"/>
          </a:ln>
        </p:spPr>
        <p:txBody>
          <a:bodyPr lIns="19050" tIns="19050" rIns="19050" bIns="19050" anchor="ctr"/>
          <a:lstStyle/>
          <a:p>
            <a:pPr algn="ctr" defTabSz="457200"/>
            <a:endParaRPr sz="1500">
              <a:solidFill>
                <a:srgbClr val="FFFFFF"/>
              </a:solidFill>
              <a:latin typeface="微软雅黑" panose="020B0503020204020204" charset="-122"/>
              <a:ea typeface="微软雅黑" panose="020B0503020204020204" charset="-122"/>
            </a:endParaRPr>
          </a:p>
        </p:txBody>
      </p:sp>
      <p:sp>
        <p:nvSpPr>
          <p:cNvPr id="34" name="Shape 4710"/>
          <p:cNvSpPr/>
          <p:nvPr>
            <p:custDataLst>
              <p:tags r:id="rId6"/>
            </p:custDataLst>
          </p:nvPr>
        </p:nvSpPr>
        <p:spPr>
          <a:xfrm>
            <a:off x="6348006" y="1964724"/>
            <a:ext cx="1850400" cy="1849562"/>
          </a:xfrm>
          <a:prstGeom prst="roundRect">
            <a:avLst>
              <a:gd name="adj" fmla="val 5258"/>
            </a:avLst>
          </a:prstGeom>
          <a:solidFill>
            <a:srgbClr val="FFFFFF"/>
          </a:solidFill>
          <a:ln w="25400">
            <a:solidFill>
              <a:srgbClr val="2196F3"/>
            </a:solidFill>
            <a:miter lim="400000"/>
          </a:ln>
        </p:spPr>
        <p:txBody>
          <a:bodyPr lIns="19050" tIns="19050" rIns="19050" bIns="19050" anchor="ctr"/>
          <a:lstStyle/>
          <a:p>
            <a:pPr algn="ctr" defTabSz="457200">
              <a:defRPr sz="30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500">
              <a:solidFill>
                <a:srgbClr val="FFFFFF"/>
              </a:solidFill>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32" name="Shape 4710"/>
          <p:cNvSpPr/>
          <p:nvPr>
            <p:custDataLst>
              <p:tags r:id="rId7"/>
            </p:custDataLst>
          </p:nvPr>
        </p:nvSpPr>
        <p:spPr>
          <a:xfrm>
            <a:off x="3992756" y="1964724"/>
            <a:ext cx="1850400" cy="1849562"/>
          </a:xfrm>
          <a:prstGeom prst="roundRect">
            <a:avLst>
              <a:gd name="adj" fmla="val 5258"/>
            </a:avLst>
          </a:prstGeom>
          <a:solidFill>
            <a:srgbClr val="2196F3"/>
          </a:solidFill>
          <a:ln w="25400">
            <a:noFill/>
            <a:miter lim="400000"/>
          </a:ln>
        </p:spPr>
        <p:txBody>
          <a:bodyPr lIns="19050" tIns="19050" rIns="19050" bIns="19050" anchor="ctr"/>
          <a:lstStyle/>
          <a:p>
            <a:pPr algn="ctr" defTabSz="457200"/>
            <a:endParaRPr sz="1500">
              <a:solidFill>
                <a:srgbClr val="FFFFFF"/>
              </a:solidFill>
              <a:latin typeface="微软雅黑" panose="020B0503020204020204" charset="-122"/>
              <a:ea typeface="微软雅黑" panose="020B0503020204020204" charset="-122"/>
            </a:endParaRPr>
          </a:p>
        </p:txBody>
      </p:sp>
      <p:sp>
        <p:nvSpPr>
          <p:cNvPr id="30" name="Shape 4710"/>
          <p:cNvSpPr/>
          <p:nvPr>
            <p:custDataLst>
              <p:tags r:id="rId8"/>
            </p:custDataLst>
          </p:nvPr>
        </p:nvSpPr>
        <p:spPr>
          <a:xfrm>
            <a:off x="1638342" y="1964724"/>
            <a:ext cx="1850400" cy="1849562"/>
          </a:xfrm>
          <a:prstGeom prst="roundRect">
            <a:avLst>
              <a:gd name="adj" fmla="val 5258"/>
            </a:avLst>
          </a:prstGeom>
          <a:solidFill>
            <a:srgbClr val="FFFFFF"/>
          </a:solidFill>
          <a:ln w="25400">
            <a:solidFill>
              <a:srgbClr val="2196F3"/>
            </a:solidFill>
            <a:miter lim="400000"/>
          </a:ln>
        </p:spPr>
        <p:txBody>
          <a:bodyPr lIns="19050" tIns="19050" rIns="19050" bIns="19050" anchor="ctr"/>
          <a:lstStyle/>
          <a:p>
            <a:pPr algn="ctr" defTabSz="457200">
              <a:defRPr sz="30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500">
              <a:solidFill>
                <a:srgbClr val="FFFFFF"/>
              </a:solidFill>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38" name="任意形状 37"/>
          <p:cNvSpPr/>
          <p:nvPr>
            <p:custDataLst>
              <p:tags r:id="rId9"/>
            </p:custDataLst>
          </p:nvPr>
        </p:nvSpPr>
        <p:spPr>
          <a:xfrm>
            <a:off x="2311124" y="2269524"/>
            <a:ext cx="504000" cy="504081"/>
          </a:xfrm>
          <a:custGeom>
            <a:avLst/>
            <a:gdLst>
              <a:gd name="connsiteX0" fmla="*/ 205205 w 504000"/>
              <a:gd name="connsiteY0" fmla="*/ 441081 h 504081"/>
              <a:gd name="connsiteX1" fmla="*/ 205149 w 504000"/>
              <a:gd name="connsiteY1" fmla="*/ 488331 h 504081"/>
              <a:gd name="connsiteX2" fmla="*/ 299649 w 504000"/>
              <a:gd name="connsiteY2" fmla="*/ 488331 h 504081"/>
              <a:gd name="connsiteX3" fmla="*/ 299705 w 504000"/>
              <a:gd name="connsiteY3" fmla="*/ 441081 h 504081"/>
              <a:gd name="connsiteX4" fmla="*/ 15750 w 504000"/>
              <a:gd name="connsiteY4" fmla="*/ 396744 h 504081"/>
              <a:gd name="connsiteX5" fmla="*/ 15750 w 504000"/>
              <a:gd name="connsiteY5" fmla="*/ 425331 h 504081"/>
              <a:gd name="connsiteX6" fmla="*/ 488250 w 504000"/>
              <a:gd name="connsiteY6" fmla="*/ 425331 h 504081"/>
              <a:gd name="connsiteX7" fmla="*/ 488250 w 504000"/>
              <a:gd name="connsiteY7" fmla="*/ 397559 h 504081"/>
              <a:gd name="connsiteX8" fmla="*/ 243979 w 504000"/>
              <a:gd name="connsiteY8" fmla="*/ 267830 h 504081"/>
              <a:gd name="connsiteX9" fmla="*/ 259729 w 504000"/>
              <a:gd name="connsiteY9" fmla="*/ 267830 h 504081"/>
              <a:gd name="connsiteX10" fmla="*/ 259729 w 504000"/>
              <a:gd name="connsiteY10" fmla="*/ 283580 h 504081"/>
              <a:gd name="connsiteX11" fmla="*/ 243979 w 504000"/>
              <a:gd name="connsiteY11" fmla="*/ 283580 h 504081"/>
              <a:gd name="connsiteX12" fmla="*/ 244056 w 504000"/>
              <a:gd name="connsiteY12" fmla="*/ 189738 h 504081"/>
              <a:gd name="connsiteX13" fmla="*/ 259806 w 504000"/>
              <a:gd name="connsiteY13" fmla="*/ 189738 h 504081"/>
              <a:gd name="connsiteX14" fmla="*/ 259806 w 504000"/>
              <a:gd name="connsiteY14" fmla="*/ 252738 h 504081"/>
              <a:gd name="connsiteX15" fmla="*/ 244056 w 504000"/>
              <a:gd name="connsiteY15" fmla="*/ 252738 h 504081"/>
              <a:gd name="connsiteX16" fmla="*/ 250654 w 504000"/>
              <a:gd name="connsiteY16" fmla="*/ 146037 h 504081"/>
              <a:gd name="connsiteX17" fmla="*/ 159253 w 504000"/>
              <a:gd name="connsiteY17" fmla="*/ 302733 h 504081"/>
              <a:gd name="connsiteX18" fmla="*/ 344285 w 504000"/>
              <a:gd name="connsiteY18" fmla="*/ 302733 h 504081"/>
              <a:gd name="connsiteX19" fmla="*/ 441945 w 504000"/>
              <a:gd name="connsiteY19" fmla="*/ 131106 h 504081"/>
              <a:gd name="connsiteX20" fmla="*/ 441588 w 504000"/>
              <a:gd name="connsiteY20" fmla="*/ 381728 h 504081"/>
              <a:gd name="connsiteX21" fmla="*/ 488250 w 504000"/>
              <a:gd name="connsiteY21" fmla="*/ 381809 h 504081"/>
              <a:gd name="connsiteX22" fmla="*/ 488250 w 504000"/>
              <a:gd name="connsiteY22" fmla="*/ 131106 h 504081"/>
              <a:gd name="connsiteX23" fmla="*/ 15750 w 504000"/>
              <a:gd name="connsiteY23" fmla="*/ 131106 h 504081"/>
              <a:gd name="connsiteX24" fmla="*/ 15750 w 504000"/>
              <a:gd name="connsiteY24" fmla="*/ 380994 h 504081"/>
              <a:gd name="connsiteX25" fmla="*/ 63349 w 504000"/>
              <a:gd name="connsiteY25" fmla="*/ 381076 h 504081"/>
              <a:gd name="connsiteX26" fmla="*/ 63706 w 504000"/>
              <a:gd name="connsiteY26" fmla="*/ 131106 h 504081"/>
              <a:gd name="connsiteX27" fmla="*/ 250485 w 504000"/>
              <a:gd name="connsiteY27" fmla="*/ 115060 h 504081"/>
              <a:gd name="connsiteX28" fmla="*/ 372047 w 504000"/>
              <a:gd name="connsiteY28" fmla="*/ 318483 h 504081"/>
              <a:gd name="connsiteX29" fmla="*/ 131829 w 504000"/>
              <a:gd name="connsiteY29" fmla="*/ 318483 h 504081"/>
              <a:gd name="connsiteX30" fmla="*/ 79536 w 504000"/>
              <a:gd name="connsiteY30" fmla="*/ 78757 h 504081"/>
              <a:gd name="connsiteX31" fmla="*/ 79100 w 504000"/>
              <a:gd name="connsiteY31" fmla="*/ 381103 h 504081"/>
              <a:gd name="connsiteX32" fmla="*/ 425838 w 504000"/>
              <a:gd name="connsiteY32" fmla="*/ 381701 h 504081"/>
              <a:gd name="connsiteX33" fmla="*/ 426274 w 504000"/>
              <a:gd name="connsiteY33" fmla="*/ 78904 h 504081"/>
              <a:gd name="connsiteX34" fmla="*/ 188608 w 504000"/>
              <a:gd name="connsiteY34" fmla="*/ 31580 h 504081"/>
              <a:gd name="connsiteX35" fmla="*/ 409431 w 504000"/>
              <a:gd name="connsiteY35" fmla="*/ 31580 h 504081"/>
              <a:gd name="connsiteX36" fmla="*/ 409431 w 504000"/>
              <a:gd name="connsiteY36" fmla="*/ 47330 h 504081"/>
              <a:gd name="connsiteX37" fmla="*/ 188608 w 504000"/>
              <a:gd name="connsiteY37" fmla="*/ 47330 h 504081"/>
              <a:gd name="connsiteX38" fmla="*/ 157600 w 504000"/>
              <a:gd name="connsiteY38" fmla="*/ 31580 h 504081"/>
              <a:gd name="connsiteX39" fmla="*/ 173350 w 504000"/>
              <a:gd name="connsiteY39" fmla="*/ 31580 h 504081"/>
              <a:gd name="connsiteX40" fmla="*/ 173350 w 504000"/>
              <a:gd name="connsiteY40" fmla="*/ 47330 h 504081"/>
              <a:gd name="connsiteX41" fmla="*/ 157600 w 504000"/>
              <a:gd name="connsiteY41" fmla="*/ 47330 h 504081"/>
              <a:gd name="connsiteX42" fmla="*/ 126100 w 504000"/>
              <a:gd name="connsiteY42" fmla="*/ 31580 h 504081"/>
              <a:gd name="connsiteX43" fmla="*/ 141850 w 504000"/>
              <a:gd name="connsiteY43" fmla="*/ 31580 h 504081"/>
              <a:gd name="connsiteX44" fmla="*/ 141850 w 504000"/>
              <a:gd name="connsiteY44" fmla="*/ 47330 h 504081"/>
              <a:gd name="connsiteX45" fmla="*/ 126100 w 504000"/>
              <a:gd name="connsiteY45" fmla="*/ 47330 h 504081"/>
              <a:gd name="connsiteX46" fmla="*/ 94600 w 504000"/>
              <a:gd name="connsiteY46" fmla="*/ 31580 h 504081"/>
              <a:gd name="connsiteX47" fmla="*/ 110350 w 504000"/>
              <a:gd name="connsiteY47" fmla="*/ 31580 h 504081"/>
              <a:gd name="connsiteX48" fmla="*/ 110350 w 504000"/>
              <a:gd name="connsiteY48" fmla="*/ 47330 h 504081"/>
              <a:gd name="connsiteX49" fmla="*/ 94600 w 504000"/>
              <a:gd name="connsiteY49" fmla="*/ 47330 h 504081"/>
              <a:gd name="connsiteX50" fmla="*/ 79627 w 504000"/>
              <a:gd name="connsiteY50" fmla="*/ 15758 h 504081"/>
              <a:gd name="connsiteX51" fmla="*/ 79558 w 504000"/>
              <a:gd name="connsiteY51" fmla="*/ 63007 h 504081"/>
              <a:gd name="connsiteX52" fmla="*/ 426297 w 504000"/>
              <a:gd name="connsiteY52" fmla="*/ 63154 h 504081"/>
              <a:gd name="connsiteX53" fmla="*/ 426365 w 504000"/>
              <a:gd name="connsiteY53" fmla="*/ 15904 h 504081"/>
              <a:gd name="connsiteX54" fmla="*/ 63892 w 504000"/>
              <a:gd name="connsiteY54" fmla="*/ 0 h 504081"/>
              <a:gd name="connsiteX55" fmla="*/ 442130 w 504000"/>
              <a:gd name="connsiteY55" fmla="*/ 162 h 504081"/>
              <a:gd name="connsiteX56" fmla="*/ 441967 w 504000"/>
              <a:gd name="connsiteY56" fmla="*/ 115356 h 504081"/>
              <a:gd name="connsiteX57" fmla="*/ 488250 w 504000"/>
              <a:gd name="connsiteY57" fmla="*/ 115356 h 504081"/>
              <a:gd name="connsiteX58" fmla="*/ 504000 w 504000"/>
              <a:gd name="connsiteY58" fmla="*/ 131106 h 504081"/>
              <a:gd name="connsiteX59" fmla="*/ 504000 w 504000"/>
              <a:gd name="connsiteY59" fmla="*/ 425331 h 504081"/>
              <a:gd name="connsiteX60" fmla="*/ 488250 w 504000"/>
              <a:gd name="connsiteY60" fmla="*/ 441081 h 504081"/>
              <a:gd name="connsiteX61" fmla="*/ 315455 w 504000"/>
              <a:gd name="connsiteY61" fmla="*/ 441081 h 504081"/>
              <a:gd name="connsiteX62" fmla="*/ 315399 w 504000"/>
              <a:gd name="connsiteY62" fmla="*/ 488331 h 504081"/>
              <a:gd name="connsiteX63" fmla="*/ 346431 w 504000"/>
              <a:gd name="connsiteY63" fmla="*/ 488331 h 504081"/>
              <a:gd name="connsiteX64" fmla="*/ 346431 w 504000"/>
              <a:gd name="connsiteY64" fmla="*/ 504081 h 504081"/>
              <a:gd name="connsiteX65" fmla="*/ 157431 w 504000"/>
              <a:gd name="connsiteY65" fmla="*/ 504081 h 504081"/>
              <a:gd name="connsiteX66" fmla="*/ 157431 w 504000"/>
              <a:gd name="connsiteY66" fmla="*/ 488331 h 504081"/>
              <a:gd name="connsiteX67" fmla="*/ 189399 w 504000"/>
              <a:gd name="connsiteY67" fmla="*/ 488331 h 504081"/>
              <a:gd name="connsiteX68" fmla="*/ 189455 w 504000"/>
              <a:gd name="connsiteY68" fmla="*/ 441081 h 504081"/>
              <a:gd name="connsiteX69" fmla="*/ 15750 w 504000"/>
              <a:gd name="connsiteY69" fmla="*/ 441081 h 504081"/>
              <a:gd name="connsiteX70" fmla="*/ 0 w 504000"/>
              <a:gd name="connsiteY70" fmla="*/ 425331 h 504081"/>
              <a:gd name="connsiteX71" fmla="*/ 0 w 504000"/>
              <a:gd name="connsiteY71" fmla="*/ 131106 h 504081"/>
              <a:gd name="connsiteX72" fmla="*/ 15750 w 504000"/>
              <a:gd name="connsiteY72" fmla="*/ 115356 h 504081"/>
              <a:gd name="connsiteX73" fmla="*/ 63728 w 504000"/>
              <a:gd name="connsiteY73" fmla="*/ 115356 h 504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504000" h="504081">
                <a:moveTo>
                  <a:pt x="205205" y="441081"/>
                </a:moveTo>
                <a:lnTo>
                  <a:pt x="205149" y="488331"/>
                </a:lnTo>
                <a:lnTo>
                  <a:pt x="299649" y="488331"/>
                </a:lnTo>
                <a:lnTo>
                  <a:pt x="299705" y="441081"/>
                </a:lnTo>
                <a:close/>
                <a:moveTo>
                  <a:pt x="15750" y="396744"/>
                </a:moveTo>
                <a:lnTo>
                  <a:pt x="15750" y="425331"/>
                </a:lnTo>
                <a:lnTo>
                  <a:pt x="488250" y="425331"/>
                </a:lnTo>
                <a:lnTo>
                  <a:pt x="488250" y="397559"/>
                </a:lnTo>
                <a:close/>
                <a:moveTo>
                  <a:pt x="243979" y="267830"/>
                </a:moveTo>
                <a:lnTo>
                  <a:pt x="259729" y="267830"/>
                </a:lnTo>
                <a:lnTo>
                  <a:pt x="259729" y="283580"/>
                </a:lnTo>
                <a:lnTo>
                  <a:pt x="243979" y="283580"/>
                </a:lnTo>
                <a:close/>
                <a:moveTo>
                  <a:pt x="244056" y="189738"/>
                </a:moveTo>
                <a:lnTo>
                  <a:pt x="259806" y="189738"/>
                </a:lnTo>
                <a:lnTo>
                  <a:pt x="259806" y="252738"/>
                </a:lnTo>
                <a:lnTo>
                  <a:pt x="244056" y="252738"/>
                </a:lnTo>
                <a:close/>
                <a:moveTo>
                  <a:pt x="250654" y="146037"/>
                </a:moveTo>
                <a:lnTo>
                  <a:pt x="159253" y="302733"/>
                </a:lnTo>
                <a:lnTo>
                  <a:pt x="344285" y="302733"/>
                </a:lnTo>
                <a:close/>
                <a:moveTo>
                  <a:pt x="441945" y="131106"/>
                </a:moveTo>
                <a:lnTo>
                  <a:pt x="441588" y="381728"/>
                </a:lnTo>
                <a:lnTo>
                  <a:pt x="488250" y="381809"/>
                </a:lnTo>
                <a:lnTo>
                  <a:pt x="488250" y="131106"/>
                </a:lnTo>
                <a:close/>
                <a:moveTo>
                  <a:pt x="15750" y="131106"/>
                </a:moveTo>
                <a:lnTo>
                  <a:pt x="15750" y="380994"/>
                </a:lnTo>
                <a:lnTo>
                  <a:pt x="63349" y="381076"/>
                </a:lnTo>
                <a:lnTo>
                  <a:pt x="63706" y="131106"/>
                </a:lnTo>
                <a:close/>
                <a:moveTo>
                  <a:pt x="250485" y="115060"/>
                </a:moveTo>
                <a:lnTo>
                  <a:pt x="372047" y="318483"/>
                </a:lnTo>
                <a:lnTo>
                  <a:pt x="131829" y="318483"/>
                </a:lnTo>
                <a:close/>
                <a:moveTo>
                  <a:pt x="79536" y="78757"/>
                </a:moveTo>
                <a:lnTo>
                  <a:pt x="79100" y="381103"/>
                </a:lnTo>
                <a:lnTo>
                  <a:pt x="425838" y="381701"/>
                </a:lnTo>
                <a:lnTo>
                  <a:pt x="426274" y="78904"/>
                </a:lnTo>
                <a:close/>
                <a:moveTo>
                  <a:pt x="188608" y="31580"/>
                </a:moveTo>
                <a:lnTo>
                  <a:pt x="409431" y="31580"/>
                </a:lnTo>
                <a:lnTo>
                  <a:pt x="409431" y="47330"/>
                </a:lnTo>
                <a:lnTo>
                  <a:pt x="188608" y="47330"/>
                </a:lnTo>
                <a:close/>
                <a:moveTo>
                  <a:pt x="157600" y="31580"/>
                </a:moveTo>
                <a:lnTo>
                  <a:pt x="173350" y="31580"/>
                </a:lnTo>
                <a:lnTo>
                  <a:pt x="173350" y="47330"/>
                </a:lnTo>
                <a:lnTo>
                  <a:pt x="157600" y="47330"/>
                </a:lnTo>
                <a:close/>
                <a:moveTo>
                  <a:pt x="126100" y="31580"/>
                </a:moveTo>
                <a:lnTo>
                  <a:pt x="141850" y="31580"/>
                </a:lnTo>
                <a:lnTo>
                  <a:pt x="141850" y="47330"/>
                </a:lnTo>
                <a:lnTo>
                  <a:pt x="126100" y="47330"/>
                </a:lnTo>
                <a:close/>
                <a:moveTo>
                  <a:pt x="94600" y="31580"/>
                </a:moveTo>
                <a:lnTo>
                  <a:pt x="110350" y="31580"/>
                </a:lnTo>
                <a:lnTo>
                  <a:pt x="110350" y="47330"/>
                </a:lnTo>
                <a:lnTo>
                  <a:pt x="94600" y="47330"/>
                </a:lnTo>
                <a:close/>
                <a:moveTo>
                  <a:pt x="79627" y="15758"/>
                </a:moveTo>
                <a:lnTo>
                  <a:pt x="79558" y="63007"/>
                </a:lnTo>
                <a:lnTo>
                  <a:pt x="426297" y="63154"/>
                </a:lnTo>
                <a:lnTo>
                  <a:pt x="426365" y="15904"/>
                </a:lnTo>
                <a:close/>
                <a:moveTo>
                  <a:pt x="63892" y="0"/>
                </a:moveTo>
                <a:lnTo>
                  <a:pt x="442130" y="162"/>
                </a:lnTo>
                <a:lnTo>
                  <a:pt x="441967" y="115356"/>
                </a:lnTo>
                <a:lnTo>
                  <a:pt x="488250" y="115356"/>
                </a:lnTo>
                <a:cubicBezTo>
                  <a:pt x="496944" y="115366"/>
                  <a:pt x="503990" y="122412"/>
                  <a:pt x="504000" y="131106"/>
                </a:cubicBezTo>
                <a:lnTo>
                  <a:pt x="504000" y="425331"/>
                </a:lnTo>
                <a:cubicBezTo>
                  <a:pt x="503990" y="434025"/>
                  <a:pt x="496944" y="441071"/>
                  <a:pt x="488250" y="441081"/>
                </a:cubicBezTo>
                <a:lnTo>
                  <a:pt x="315455" y="441081"/>
                </a:lnTo>
                <a:lnTo>
                  <a:pt x="315399" y="488331"/>
                </a:lnTo>
                <a:lnTo>
                  <a:pt x="346431" y="488331"/>
                </a:lnTo>
                <a:lnTo>
                  <a:pt x="346431" y="504081"/>
                </a:lnTo>
                <a:lnTo>
                  <a:pt x="157431" y="504081"/>
                </a:lnTo>
                <a:lnTo>
                  <a:pt x="157431" y="488331"/>
                </a:lnTo>
                <a:lnTo>
                  <a:pt x="189399" y="488331"/>
                </a:lnTo>
                <a:lnTo>
                  <a:pt x="189455" y="441081"/>
                </a:lnTo>
                <a:lnTo>
                  <a:pt x="15750" y="441081"/>
                </a:lnTo>
                <a:cubicBezTo>
                  <a:pt x="7056" y="441071"/>
                  <a:pt x="10" y="434025"/>
                  <a:pt x="0" y="425331"/>
                </a:cubicBezTo>
                <a:lnTo>
                  <a:pt x="0" y="131106"/>
                </a:lnTo>
                <a:cubicBezTo>
                  <a:pt x="10" y="122412"/>
                  <a:pt x="7056" y="115366"/>
                  <a:pt x="15750" y="115356"/>
                </a:cubicBezTo>
                <a:lnTo>
                  <a:pt x="63728" y="115356"/>
                </a:lnTo>
                <a:close/>
              </a:path>
            </a:pathLst>
          </a:custGeom>
          <a:solidFill>
            <a:srgbClr val="2196F3"/>
          </a:solidFill>
          <a:ln w="7739" cap="flat">
            <a:noFill/>
            <a:prstDash val="solid"/>
            <a:miter/>
          </a:ln>
        </p:spPr>
        <p:txBody>
          <a:bodyPr rtlCol="0" anchor="ctr"/>
          <a:lstStyle/>
          <a:p>
            <a:pPr defTabSz="457200"/>
            <a:endParaRPr lang="zh-CN" altLang="en-US">
              <a:solidFill>
                <a:srgbClr val="222222"/>
              </a:solidFill>
              <a:latin typeface="微软雅黑" panose="020B0503020204020204" charset="-122"/>
              <a:ea typeface="微软雅黑" panose="020B0503020204020204" charset="-122"/>
            </a:endParaRPr>
          </a:p>
        </p:txBody>
      </p:sp>
      <p:sp>
        <p:nvSpPr>
          <p:cNvPr id="39" name="任意形状 38"/>
          <p:cNvSpPr/>
          <p:nvPr>
            <p:custDataLst>
              <p:tags r:id="rId10"/>
            </p:custDataLst>
          </p:nvPr>
        </p:nvSpPr>
        <p:spPr>
          <a:xfrm>
            <a:off x="9376676" y="2269524"/>
            <a:ext cx="504400" cy="504000"/>
          </a:xfrm>
          <a:custGeom>
            <a:avLst/>
            <a:gdLst>
              <a:gd name="connsiteX0" fmla="*/ 220819 w 504400"/>
              <a:gd name="connsiteY0" fmla="*/ 472665 h 504000"/>
              <a:gd name="connsiteX1" fmla="*/ 236569 w 504400"/>
              <a:gd name="connsiteY1" fmla="*/ 472665 h 504000"/>
              <a:gd name="connsiteX2" fmla="*/ 236569 w 504400"/>
              <a:gd name="connsiteY2" fmla="*/ 488415 h 504000"/>
              <a:gd name="connsiteX3" fmla="*/ 220819 w 504400"/>
              <a:gd name="connsiteY3" fmla="*/ 488415 h 504000"/>
              <a:gd name="connsiteX4" fmla="*/ 268069 w 504400"/>
              <a:gd name="connsiteY4" fmla="*/ 472335 h 504000"/>
              <a:gd name="connsiteX5" fmla="*/ 283819 w 504400"/>
              <a:gd name="connsiteY5" fmla="*/ 472335 h 504000"/>
              <a:gd name="connsiteX6" fmla="*/ 283819 w 504400"/>
              <a:gd name="connsiteY6" fmla="*/ 488085 h 504000"/>
              <a:gd name="connsiteX7" fmla="*/ 268069 w 504400"/>
              <a:gd name="connsiteY7" fmla="*/ 488085 h 504000"/>
              <a:gd name="connsiteX8" fmla="*/ 220819 w 504400"/>
              <a:gd name="connsiteY8" fmla="*/ 441165 h 504000"/>
              <a:gd name="connsiteX9" fmla="*/ 236569 w 504400"/>
              <a:gd name="connsiteY9" fmla="*/ 441165 h 504000"/>
              <a:gd name="connsiteX10" fmla="*/ 236569 w 504400"/>
              <a:gd name="connsiteY10" fmla="*/ 456915 h 504000"/>
              <a:gd name="connsiteX11" fmla="*/ 220819 w 504400"/>
              <a:gd name="connsiteY11" fmla="*/ 456915 h 504000"/>
              <a:gd name="connsiteX12" fmla="*/ 268069 w 504400"/>
              <a:gd name="connsiteY12" fmla="*/ 440835 h 504000"/>
              <a:gd name="connsiteX13" fmla="*/ 283819 w 504400"/>
              <a:gd name="connsiteY13" fmla="*/ 440835 h 504000"/>
              <a:gd name="connsiteX14" fmla="*/ 283819 w 504400"/>
              <a:gd name="connsiteY14" fmla="*/ 456585 h 504000"/>
              <a:gd name="connsiteX15" fmla="*/ 268069 w 504400"/>
              <a:gd name="connsiteY15" fmla="*/ 456585 h 504000"/>
              <a:gd name="connsiteX16" fmla="*/ 47650 w 504400"/>
              <a:gd name="connsiteY16" fmla="*/ 267873 h 504000"/>
              <a:gd name="connsiteX17" fmla="*/ 63400 w 504400"/>
              <a:gd name="connsiteY17" fmla="*/ 267873 h 504000"/>
              <a:gd name="connsiteX18" fmla="*/ 63400 w 504400"/>
              <a:gd name="connsiteY18" fmla="*/ 283623 h 504000"/>
              <a:gd name="connsiteX19" fmla="*/ 47650 w 504400"/>
              <a:gd name="connsiteY19" fmla="*/ 283623 h 504000"/>
              <a:gd name="connsiteX20" fmla="*/ 16150 w 504400"/>
              <a:gd name="connsiteY20" fmla="*/ 267873 h 504000"/>
              <a:gd name="connsiteX21" fmla="*/ 31900 w 504400"/>
              <a:gd name="connsiteY21" fmla="*/ 267873 h 504000"/>
              <a:gd name="connsiteX22" fmla="*/ 31900 w 504400"/>
              <a:gd name="connsiteY22" fmla="*/ 283623 h 504000"/>
              <a:gd name="connsiteX23" fmla="*/ 16150 w 504400"/>
              <a:gd name="connsiteY23" fmla="*/ 283623 h 504000"/>
              <a:gd name="connsiteX24" fmla="*/ 472900 w 504400"/>
              <a:gd name="connsiteY24" fmla="*/ 267627 h 504000"/>
              <a:gd name="connsiteX25" fmla="*/ 488650 w 504400"/>
              <a:gd name="connsiteY25" fmla="*/ 267627 h 504000"/>
              <a:gd name="connsiteX26" fmla="*/ 488650 w 504400"/>
              <a:gd name="connsiteY26" fmla="*/ 283377 h 504000"/>
              <a:gd name="connsiteX27" fmla="*/ 472900 w 504400"/>
              <a:gd name="connsiteY27" fmla="*/ 283377 h 504000"/>
              <a:gd name="connsiteX28" fmla="*/ 441400 w 504400"/>
              <a:gd name="connsiteY28" fmla="*/ 267627 h 504000"/>
              <a:gd name="connsiteX29" fmla="*/ 457150 w 504400"/>
              <a:gd name="connsiteY29" fmla="*/ 267627 h 504000"/>
              <a:gd name="connsiteX30" fmla="*/ 457150 w 504400"/>
              <a:gd name="connsiteY30" fmla="*/ 283377 h 504000"/>
              <a:gd name="connsiteX31" fmla="*/ 441400 w 504400"/>
              <a:gd name="connsiteY31" fmla="*/ 283377 h 504000"/>
              <a:gd name="connsiteX32" fmla="*/ 47527 w 504400"/>
              <a:gd name="connsiteY32" fmla="*/ 220623 h 504000"/>
              <a:gd name="connsiteX33" fmla="*/ 63277 w 504400"/>
              <a:gd name="connsiteY33" fmla="*/ 220623 h 504000"/>
              <a:gd name="connsiteX34" fmla="*/ 63277 w 504400"/>
              <a:gd name="connsiteY34" fmla="*/ 236373 h 504000"/>
              <a:gd name="connsiteX35" fmla="*/ 47527 w 504400"/>
              <a:gd name="connsiteY35" fmla="*/ 236373 h 504000"/>
              <a:gd name="connsiteX36" fmla="*/ 16027 w 504400"/>
              <a:gd name="connsiteY36" fmla="*/ 220623 h 504000"/>
              <a:gd name="connsiteX37" fmla="*/ 31777 w 504400"/>
              <a:gd name="connsiteY37" fmla="*/ 220623 h 504000"/>
              <a:gd name="connsiteX38" fmla="*/ 31777 w 504400"/>
              <a:gd name="connsiteY38" fmla="*/ 236373 h 504000"/>
              <a:gd name="connsiteX39" fmla="*/ 16027 w 504400"/>
              <a:gd name="connsiteY39" fmla="*/ 236373 h 504000"/>
              <a:gd name="connsiteX40" fmla="*/ 472900 w 504400"/>
              <a:gd name="connsiteY40" fmla="*/ 220500 h 504000"/>
              <a:gd name="connsiteX41" fmla="*/ 488650 w 504400"/>
              <a:gd name="connsiteY41" fmla="*/ 220500 h 504000"/>
              <a:gd name="connsiteX42" fmla="*/ 488650 w 504400"/>
              <a:gd name="connsiteY42" fmla="*/ 236250 h 504000"/>
              <a:gd name="connsiteX43" fmla="*/ 472900 w 504400"/>
              <a:gd name="connsiteY43" fmla="*/ 236250 h 504000"/>
              <a:gd name="connsiteX44" fmla="*/ 441400 w 504400"/>
              <a:gd name="connsiteY44" fmla="*/ 220500 h 504000"/>
              <a:gd name="connsiteX45" fmla="*/ 457150 w 504400"/>
              <a:gd name="connsiteY45" fmla="*/ 220500 h 504000"/>
              <a:gd name="connsiteX46" fmla="*/ 457150 w 504400"/>
              <a:gd name="connsiteY46" fmla="*/ 236250 h 504000"/>
              <a:gd name="connsiteX47" fmla="*/ 441400 w 504400"/>
              <a:gd name="connsiteY47" fmla="*/ 236250 h 504000"/>
              <a:gd name="connsiteX48" fmla="*/ 251842 w 504400"/>
              <a:gd name="connsiteY48" fmla="*/ 208280 h 504000"/>
              <a:gd name="connsiteX49" fmla="*/ 207630 w 504400"/>
              <a:gd name="connsiteY49" fmla="*/ 252492 h 504000"/>
              <a:gd name="connsiteX50" fmla="*/ 251842 w 504400"/>
              <a:gd name="connsiteY50" fmla="*/ 296705 h 504000"/>
              <a:gd name="connsiteX51" fmla="*/ 296055 w 504400"/>
              <a:gd name="connsiteY51" fmla="*/ 252492 h 504000"/>
              <a:gd name="connsiteX52" fmla="*/ 251842 w 504400"/>
              <a:gd name="connsiteY52" fmla="*/ 208280 h 504000"/>
              <a:gd name="connsiteX53" fmla="*/ 251842 w 504400"/>
              <a:gd name="connsiteY53" fmla="*/ 192530 h 504000"/>
              <a:gd name="connsiteX54" fmla="*/ 311805 w 504400"/>
              <a:gd name="connsiteY54" fmla="*/ 252492 h 504000"/>
              <a:gd name="connsiteX55" fmla="*/ 251842 w 504400"/>
              <a:gd name="connsiteY55" fmla="*/ 312455 h 504000"/>
              <a:gd name="connsiteX56" fmla="*/ 191880 w 504400"/>
              <a:gd name="connsiteY56" fmla="*/ 252492 h 504000"/>
              <a:gd name="connsiteX57" fmla="*/ 251842 w 504400"/>
              <a:gd name="connsiteY57" fmla="*/ 192530 h 504000"/>
              <a:gd name="connsiteX58" fmla="*/ 244836 w 504400"/>
              <a:gd name="connsiteY58" fmla="*/ 141000 h 504000"/>
              <a:gd name="connsiteX59" fmla="*/ 244836 w 504400"/>
              <a:gd name="connsiteY59" fmla="*/ 149436 h 504000"/>
              <a:gd name="connsiteX60" fmla="*/ 233918 w 504400"/>
              <a:gd name="connsiteY60" fmla="*/ 170860 h 504000"/>
              <a:gd name="connsiteX61" fmla="*/ 196937 w 504400"/>
              <a:gd name="connsiteY61" fmla="*/ 164994 h 504000"/>
              <a:gd name="connsiteX62" fmla="*/ 191976 w 504400"/>
              <a:gd name="connsiteY62" fmla="*/ 158172 h 504000"/>
              <a:gd name="connsiteX63" fmla="*/ 180637 w 504400"/>
              <a:gd name="connsiteY63" fmla="*/ 166409 h 504000"/>
              <a:gd name="connsiteX64" fmla="*/ 185597 w 504400"/>
              <a:gd name="connsiteY64" fmla="*/ 173234 h 504000"/>
              <a:gd name="connsiteX65" fmla="*/ 189359 w 504400"/>
              <a:gd name="connsiteY65" fmla="*/ 196977 h 504000"/>
              <a:gd name="connsiteX66" fmla="*/ 155997 w 504400"/>
              <a:gd name="connsiteY66" fmla="*/ 213982 h 504000"/>
              <a:gd name="connsiteX67" fmla="*/ 147972 w 504400"/>
              <a:gd name="connsiteY67" fmla="*/ 211375 h 504000"/>
              <a:gd name="connsiteX68" fmla="*/ 143642 w 504400"/>
              <a:gd name="connsiteY68" fmla="*/ 224703 h 504000"/>
              <a:gd name="connsiteX69" fmla="*/ 151663 w 504400"/>
              <a:gd name="connsiteY69" fmla="*/ 227310 h 504000"/>
              <a:gd name="connsiteX70" fmla="*/ 168663 w 504400"/>
              <a:gd name="connsiteY70" fmla="*/ 244309 h 504000"/>
              <a:gd name="connsiteX71" fmla="*/ 151663 w 504400"/>
              <a:gd name="connsiteY71" fmla="*/ 277674 h 504000"/>
              <a:gd name="connsiteX72" fmla="*/ 143642 w 504400"/>
              <a:gd name="connsiteY72" fmla="*/ 280281 h 504000"/>
              <a:gd name="connsiteX73" fmla="*/ 147972 w 504400"/>
              <a:gd name="connsiteY73" fmla="*/ 293609 h 504000"/>
              <a:gd name="connsiteX74" fmla="*/ 155997 w 504400"/>
              <a:gd name="connsiteY74" fmla="*/ 291002 h 504000"/>
              <a:gd name="connsiteX75" fmla="*/ 179738 w 504400"/>
              <a:gd name="connsiteY75" fmla="*/ 294764 h 504000"/>
              <a:gd name="connsiteX76" fmla="*/ 185597 w 504400"/>
              <a:gd name="connsiteY76" fmla="*/ 331750 h 504000"/>
              <a:gd name="connsiteX77" fmla="*/ 180637 w 504400"/>
              <a:gd name="connsiteY77" fmla="*/ 338575 h 504000"/>
              <a:gd name="connsiteX78" fmla="*/ 191976 w 504400"/>
              <a:gd name="connsiteY78" fmla="*/ 346811 h 504000"/>
              <a:gd name="connsiteX79" fmla="*/ 196937 w 504400"/>
              <a:gd name="connsiteY79" fmla="*/ 339986 h 504000"/>
              <a:gd name="connsiteX80" fmla="*/ 218357 w 504400"/>
              <a:gd name="connsiteY80" fmla="*/ 329071 h 504000"/>
              <a:gd name="connsiteX81" fmla="*/ 244836 w 504400"/>
              <a:gd name="connsiteY81" fmla="*/ 355548 h 504000"/>
              <a:gd name="connsiteX82" fmla="*/ 244836 w 504400"/>
              <a:gd name="connsiteY82" fmla="*/ 363984 h 504000"/>
              <a:gd name="connsiteX83" fmla="*/ 258848 w 504400"/>
              <a:gd name="connsiteY83" fmla="*/ 363984 h 504000"/>
              <a:gd name="connsiteX84" fmla="*/ 258848 w 504400"/>
              <a:gd name="connsiteY84" fmla="*/ 355548 h 504000"/>
              <a:gd name="connsiteX85" fmla="*/ 269762 w 504400"/>
              <a:gd name="connsiteY85" fmla="*/ 334132 h 504000"/>
              <a:gd name="connsiteX86" fmla="*/ 306748 w 504400"/>
              <a:gd name="connsiteY86" fmla="*/ 339986 h 504000"/>
              <a:gd name="connsiteX87" fmla="*/ 311705 w 504400"/>
              <a:gd name="connsiteY87" fmla="*/ 346812 h 504000"/>
              <a:gd name="connsiteX88" fmla="*/ 323044 w 504400"/>
              <a:gd name="connsiteY88" fmla="*/ 338575 h 504000"/>
              <a:gd name="connsiteX89" fmla="*/ 318084 w 504400"/>
              <a:gd name="connsiteY89" fmla="*/ 331750 h 504000"/>
              <a:gd name="connsiteX90" fmla="*/ 314323 w 504400"/>
              <a:gd name="connsiteY90" fmla="*/ 308006 h 504000"/>
              <a:gd name="connsiteX91" fmla="*/ 347688 w 504400"/>
              <a:gd name="connsiteY91" fmla="*/ 291002 h 504000"/>
              <a:gd name="connsiteX92" fmla="*/ 355713 w 504400"/>
              <a:gd name="connsiteY92" fmla="*/ 293609 h 504000"/>
              <a:gd name="connsiteX93" fmla="*/ 360043 w 504400"/>
              <a:gd name="connsiteY93" fmla="*/ 280281 h 504000"/>
              <a:gd name="connsiteX94" fmla="*/ 352018 w 504400"/>
              <a:gd name="connsiteY94" fmla="*/ 277674 h 504000"/>
              <a:gd name="connsiteX95" fmla="*/ 333722 w 504400"/>
              <a:gd name="connsiteY95" fmla="*/ 252492 h 504000"/>
              <a:gd name="connsiteX96" fmla="*/ 352018 w 504400"/>
              <a:gd name="connsiteY96" fmla="*/ 227310 h 504000"/>
              <a:gd name="connsiteX97" fmla="*/ 360043 w 504400"/>
              <a:gd name="connsiteY97" fmla="*/ 224703 h 504000"/>
              <a:gd name="connsiteX98" fmla="*/ 355713 w 504400"/>
              <a:gd name="connsiteY98" fmla="*/ 211375 h 504000"/>
              <a:gd name="connsiteX99" fmla="*/ 347688 w 504400"/>
              <a:gd name="connsiteY99" fmla="*/ 213982 h 504000"/>
              <a:gd name="connsiteX100" fmla="*/ 323947 w 504400"/>
              <a:gd name="connsiteY100" fmla="*/ 210223 h 504000"/>
              <a:gd name="connsiteX101" fmla="*/ 318084 w 504400"/>
              <a:gd name="connsiteY101" fmla="*/ 173238 h 504000"/>
              <a:gd name="connsiteX102" fmla="*/ 323044 w 504400"/>
              <a:gd name="connsiteY102" fmla="*/ 166409 h 504000"/>
              <a:gd name="connsiteX103" fmla="*/ 311705 w 504400"/>
              <a:gd name="connsiteY103" fmla="*/ 158173 h 504000"/>
              <a:gd name="connsiteX104" fmla="*/ 306748 w 504400"/>
              <a:gd name="connsiteY104" fmla="*/ 164998 h 504000"/>
              <a:gd name="connsiteX105" fmla="*/ 285332 w 504400"/>
              <a:gd name="connsiteY105" fmla="*/ 175911 h 504000"/>
              <a:gd name="connsiteX106" fmla="*/ 258848 w 504400"/>
              <a:gd name="connsiteY106" fmla="*/ 149436 h 504000"/>
              <a:gd name="connsiteX107" fmla="*/ 258848 w 504400"/>
              <a:gd name="connsiteY107" fmla="*/ 141000 h 504000"/>
              <a:gd name="connsiteX108" fmla="*/ 229086 w 504400"/>
              <a:gd name="connsiteY108" fmla="*/ 125250 h 504000"/>
              <a:gd name="connsiteX109" fmla="*/ 274598 w 504400"/>
              <a:gd name="connsiteY109" fmla="*/ 125250 h 504000"/>
              <a:gd name="connsiteX110" fmla="*/ 274598 w 504400"/>
              <a:gd name="connsiteY110" fmla="*/ 149436 h 504000"/>
              <a:gd name="connsiteX111" fmla="*/ 279022 w 504400"/>
              <a:gd name="connsiteY111" fmla="*/ 158115 h 504000"/>
              <a:gd name="connsiteX112" fmla="*/ 294005 w 504400"/>
              <a:gd name="connsiteY112" fmla="*/ 155739 h 504000"/>
              <a:gd name="connsiteX113" fmla="*/ 308221 w 504400"/>
              <a:gd name="connsiteY113" fmla="*/ 136170 h 504000"/>
              <a:gd name="connsiteX114" fmla="*/ 345046 w 504400"/>
              <a:gd name="connsiteY114" fmla="*/ 162926 h 504000"/>
              <a:gd name="connsiteX115" fmla="*/ 330827 w 504400"/>
              <a:gd name="connsiteY115" fmla="*/ 182494 h 504000"/>
              <a:gd name="connsiteX116" fmla="*/ 329303 w 504400"/>
              <a:gd name="connsiteY116" fmla="*/ 192115 h 504000"/>
              <a:gd name="connsiteX117" fmla="*/ 342820 w 504400"/>
              <a:gd name="connsiteY117" fmla="*/ 199001 h 504000"/>
              <a:gd name="connsiteX118" fmla="*/ 365826 w 504400"/>
              <a:gd name="connsiteY118" fmla="*/ 191526 h 504000"/>
              <a:gd name="connsiteX119" fmla="*/ 379892 w 504400"/>
              <a:gd name="connsiteY119" fmla="*/ 234816 h 504000"/>
              <a:gd name="connsiteX120" fmla="*/ 356886 w 504400"/>
              <a:gd name="connsiteY120" fmla="*/ 242291 h 504000"/>
              <a:gd name="connsiteX121" fmla="*/ 349997 w 504400"/>
              <a:gd name="connsiteY121" fmla="*/ 249179 h 504000"/>
              <a:gd name="connsiteX122" fmla="*/ 356886 w 504400"/>
              <a:gd name="connsiteY122" fmla="*/ 262693 h 504000"/>
              <a:gd name="connsiteX123" fmla="*/ 379892 w 504400"/>
              <a:gd name="connsiteY123" fmla="*/ 270169 h 504000"/>
              <a:gd name="connsiteX124" fmla="*/ 365826 w 504400"/>
              <a:gd name="connsiteY124" fmla="*/ 313458 h 504000"/>
              <a:gd name="connsiteX125" fmla="*/ 342820 w 504400"/>
              <a:gd name="connsiteY125" fmla="*/ 305983 h 504000"/>
              <a:gd name="connsiteX126" fmla="*/ 333197 w 504400"/>
              <a:gd name="connsiteY126" fmla="*/ 307508 h 504000"/>
              <a:gd name="connsiteX127" fmla="*/ 330827 w 504400"/>
              <a:gd name="connsiteY127" fmla="*/ 322494 h 504000"/>
              <a:gd name="connsiteX128" fmla="*/ 345046 w 504400"/>
              <a:gd name="connsiteY128" fmla="*/ 342058 h 504000"/>
              <a:gd name="connsiteX129" fmla="*/ 308221 w 504400"/>
              <a:gd name="connsiteY129" fmla="*/ 368814 h 504000"/>
              <a:gd name="connsiteX130" fmla="*/ 294005 w 504400"/>
              <a:gd name="connsiteY130" fmla="*/ 349245 h 504000"/>
              <a:gd name="connsiteX131" fmla="*/ 285327 w 504400"/>
              <a:gd name="connsiteY131" fmla="*/ 344822 h 504000"/>
              <a:gd name="connsiteX132" fmla="*/ 274598 w 504400"/>
              <a:gd name="connsiteY132" fmla="*/ 355548 h 504000"/>
              <a:gd name="connsiteX133" fmla="*/ 274598 w 504400"/>
              <a:gd name="connsiteY133" fmla="*/ 379734 h 504000"/>
              <a:gd name="connsiteX134" fmla="*/ 229086 w 504400"/>
              <a:gd name="connsiteY134" fmla="*/ 379734 h 504000"/>
              <a:gd name="connsiteX135" fmla="*/ 229086 w 504400"/>
              <a:gd name="connsiteY135" fmla="*/ 355547 h 504000"/>
              <a:gd name="connsiteX136" fmla="*/ 224666 w 504400"/>
              <a:gd name="connsiteY136" fmla="*/ 346872 h 504000"/>
              <a:gd name="connsiteX137" fmla="*/ 209680 w 504400"/>
              <a:gd name="connsiteY137" fmla="*/ 349241 h 504000"/>
              <a:gd name="connsiteX138" fmla="*/ 195460 w 504400"/>
              <a:gd name="connsiteY138" fmla="*/ 368813 h 504000"/>
              <a:gd name="connsiteX139" fmla="*/ 158642 w 504400"/>
              <a:gd name="connsiteY139" fmla="*/ 342058 h 504000"/>
              <a:gd name="connsiteX140" fmla="*/ 172854 w 504400"/>
              <a:gd name="connsiteY140" fmla="*/ 322490 h 504000"/>
              <a:gd name="connsiteX141" fmla="*/ 174379 w 504400"/>
              <a:gd name="connsiteY141" fmla="*/ 312870 h 504000"/>
              <a:gd name="connsiteX142" fmla="*/ 160865 w 504400"/>
              <a:gd name="connsiteY142" fmla="*/ 305983 h 504000"/>
              <a:gd name="connsiteX143" fmla="*/ 137859 w 504400"/>
              <a:gd name="connsiteY143" fmla="*/ 313458 h 504000"/>
              <a:gd name="connsiteX144" fmla="*/ 123793 w 504400"/>
              <a:gd name="connsiteY144" fmla="*/ 270168 h 504000"/>
              <a:gd name="connsiteX145" fmla="*/ 146795 w 504400"/>
              <a:gd name="connsiteY145" fmla="*/ 262693 h 504000"/>
              <a:gd name="connsiteX146" fmla="*/ 153684 w 504400"/>
              <a:gd name="connsiteY146" fmla="*/ 255805 h 504000"/>
              <a:gd name="connsiteX147" fmla="*/ 146795 w 504400"/>
              <a:gd name="connsiteY147" fmla="*/ 242291 h 504000"/>
              <a:gd name="connsiteX148" fmla="*/ 123793 w 504400"/>
              <a:gd name="connsiteY148" fmla="*/ 234815 h 504000"/>
              <a:gd name="connsiteX149" fmla="*/ 137859 w 504400"/>
              <a:gd name="connsiteY149" fmla="*/ 191526 h 504000"/>
              <a:gd name="connsiteX150" fmla="*/ 160865 w 504400"/>
              <a:gd name="connsiteY150" fmla="*/ 199001 h 504000"/>
              <a:gd name="connsiteX151" fmla="*/ 170484 w 504400"/>
              <a:gd name="connsiteY151" fmla="*/ 197476 h 504000"/>
              <a:gd name="connsiteX152" fmla="*/ 172854 w 504400"/>
              <a:gd name="connsiteY152" fmla="*/ 182494 h 504000"/>
              <a:gd name="connsiteX153" fmla="*/ 158642 w 504400"/>
              <a:gd name="connsiteY153" fmla="*/ 162926 h 504000"/>
              <a:gd name="connsiteX154" fmla="*/ 195460 w 504400"/>
              <a:gd name="connsiteY154" fmla="*/ 136170 h 504000"/>
              <a:gd name="connsiteX155" fmla="*/ 209680 w 504400"/>
              <a:gd name="connsiteY155" fmla="*/ 155739 h 504000"/>
              <a:gd name="connsiteX156" fmla="*/ 218358 w 504400"/>
              <a:gd name="connsiteY156" fmla="*/ 160162 h 504000"/>
              <a:gd name="connsiteX157" fmla="*/ 229086 w 504400"/>
              <a:gd name="connsiteY157" fmla="*/ 149436 h 504000"/>
              <a:gd name="connsiteX158" fmla="*/ 173735 w 504400"/>
              <a:gd name="connsiteY158" fmla="*/ 94392 h 504000"/>
              <a:gd name="connsiteX159" fmla="*/ 173735 w 504400"/>
              <a:gd name="connsiteY159" fmla="*/ 113338 h 504000"/>
              <a:gd name="connsiteX160" fmla="*/ 117948 w 504400"/>
              <a:gd name="connsiteY160" fmla="*/ 173577 h 504000"/>
              <a:gd name="connsiteX161" fmla="*/ 94942 w 504400"/>
              <a:gd name="connsiteY161" fmla="*/ 173577 h 504000"/>
              <a:gd name="connsiteX162" fmla="*/ 94942 w 504400"/>
              <a:gd name="connsiteY162" fmla="*/ 331242 h 504000"/>
              <a:gd name="connsiteX163" fmla="*/ 117806 w 504400"/>
              <a:gd name="connsiteY163" fmla="*/ 331242 h 504000"/>
              <a:gd name="connsiteX164" fmla="*/ 173569 w 504400"/>
              <a:gd name="connsiteY164" fmla="*/ 387898 h 504000"/>
              <a:gd name="connsiteX165" fmla="*/ 173569 w 504400"/>
              <a:gd name="connsiteY165" fmla="*/ 409608 h 504000"/>
              <a:gd name="connsiteX166" fmla="*/ 330046 w 504400"/>
              <a:gd name="connsiteY166" fmla="*/ 409608 h 504000"/>
              <a:gd name="connsiteX167" fmla="*/ 330046 w 504400"/>
              <a:gd name="connsiteY167" fmla="*/ 387825 h 504000"/>
              <a:gd name="connsiteX168" fmla="*/ 387567 w 504400"/>
              <a:gd name="connsiteY168" fmla="*/ 331242 h 504000"/>
              <a:gd name="connsiteX169" fmla="*/ 409819 w 504400"/>
              <a:gd name="connsiteY169" fmla="*/ 331242 h 504000"/>
              <a:gd name="connsiteX170" fmla="*/ 409819 w 504400"/>
              <a:gd name="connsiteY170" fmla="*/ 173742 h 504000"/>
              <a:gd name="connsiteX171" fmla="*/ 387409 w 504400"/>
              <a:gd name="connsiteY171" fmla="*/ 173742 h 504000"/>
              <a:gd name="connsiteX172" fmla="*/ 330046 w 504400"/>
              <a:gd name="connsiteY172" fmla="*/ 113395 h 504000"/>
              <a:gd name="connsiteX173" fmla="*/ 330046 w 504400"/>
              <a:gd name="connsiteY173" fmla="*/ 94392 h 504000"/>
              <a:gd name="connsiteX174" fmla="*/ 268192 w 504400"/>
              <a:gd name="connsiteY174" fmla="*/ 47127 h 504000"/>
              <a:gd name="connsiteX175" fmla="*/ 283942 w 504400"/>
              <a:gd name="connsiteY175" fmla="*/ 47127 h 504000"/>
              <a:gd name="connsiteX176" fmla="*/ 283942 w 504400"/>
              <a:gd name="connsiteY176" fmla="*/ 62877 h 504000"/>
              <a:gd name="connsiteX177" fmla="*/ 268192 w 504400"/>
              <a:gd name="connsiteY177" fmla="*/ 62877 h 504000"/>
              <a:gd name="connsiteX178" fmla="*/ 220819 w 504400"/>
              <a:gd name="connsiteY178" fmla="*/ 47127 h 504000"/>
              <a:gd name="connsiteX179" fmla="*/ 236569 w 504400"/>
              <a:gd name="connsiteY179" fmla="*/ 47127 h 504000"/>
              <a:gd name="connsiteX180" fmla="*/ 236569 w 504400"/>
              <a:gd name="connsiteY180" fmla="*/ 62877 h 504000"/>
              <a:gd name="connsiteX181" fmla="*/ 220819 w 504400"/>
              <a:gd name="connsiteY181" fmla="*/ 62877 h 504000"/>
              <a:gd name="connsiteX182" fmla="*/ 268192 w 504400"/>
              <a:gd name="connsiteY182" fmla="*/ 15627 h 504000"/>
              <a:gd name="connsiteX183" fmla="*/ 283942 w 504400"/>
              <a:gd name="connsiteY183" fmla="*/ 15627 h 504000"/>
              <a:gd name="connsiteX184" fmla="*/ 283942 w 504400"/>
              <a:gd name="connsiteY184" fmla="*/ 31377 h 504000"/>
              <a:gd name="connsiteX185" fmla="*/ 268192 w 504400"/>
              <a:gd name="connsiteY185" fmla="*/ 31377 h 504000"/>
              <a:gd name="connsiteX186" fmla="*/ 220819 w 504400"/>
              <a:gd name="connsiteY186" fmla="*/ 15627 h 504000"/>
              <a:gd name="connsiteX187" fmla="*/ 236569 w 504400"/>
              <a:gd name="connsiteY187" fmla="*/ 15627 h 504000"/>
              <a:gd name="connsiteX188" fmla="*/ 236569 w 504400"/>
              <a:gd name="connsiteY188" fmla="*/ 31377 h 504000"/>
              <a:gd name="connsiteX189" fmla="*/ 220819 w 504400"/>
              <a:gd name="connsiteY189" fmla="*/ 31377 h 504000"/>
              <a:gd name="connsiteX190" fmla="*/ 173569 w 504400"/>
              <a:gd name="connsiteY190" fmla="*/ 0 h 504000"/>
              <a:gd name="connsiteX191" fmla="*/ 189319 w 504400"/>
              <a:gd name="connsiteY191" fmla="*/ 0 h 504000"/>
              <a:gd name="connsiteX192" fmla="*/ 189319 w 504400"/>
              <a:gd name="connsiteY192" fmla="*/ 78642 h 504000"/>
              <a:gd name="connsiteX193" fmla="*/ 313912 w 504400"/>
              <a:gd name="connsiteY193" fmla="*/ 78642 h 504000"/>
              <a:gd name="connsiteX194" fmla="*/ 313912 w 504400"/>
              <a:gd name="connsiteY194" fmla="*/ 165 h 504000"/>
              <a:gd name="connsiteX195" fmla="*/ 329662 w 504400"/>
              <a:gd name="connsiteY195" fmla="*/ 165 h 504000"/>
              <a:gd name="connsiteX196" fmla="*/ 329662 w 504400"/>
              <a:gd name="connsiteY196" fmla="*/ 78642 h 504000"/>
              <a:gd name="connsiteX197" fmla="*/ 345796 w 504400"/>
              <a:gd name="connsiteY197" fmla="*/ 78642 h 504000"/>
              <a:gd name="connsiteX198" fmla="*/ 345796 w 504400"/>
              <a:gd name="connsiteY198" fmla="*/ 107105 h 504000"/>
              <a:gd name="connsiteX199" fmla="*/ 394169 w 504400"/>
              <a:gd name="connsiteY199" fmla="*/ 157992 h 504000"/>
              <a:gd name="connsiteX200" fmla="*/ 425569 w 504400"/>
              <a:gd name="connsiteY200" fmla="*/ 157992 h 504000"/>
              <a:gd name="connsiteX201" fmla="*/ 425569 w 504400"/>
              <a:gd name="connsiteY201" fmla="*/ 173250 h 504000"/>
              <a:gd name="connsiteX202" fmla="*/ 504400 w 504400"/>
              <a:gd name="connsiteY202" fmla="*/ 173250 h 504000"/>
              <a:gd name="connsiteX203" fmla="*/ 504400 w 504400"/>
              <a:gd name="connsiteY203" fmla="*/ 189000 h 504000"/>
              <a:gd name="connsiteX204" fmla="*/ 425569 w 504400"/>
              <a:gd name="connsiteY204" fmla="*/ 189000 h 504000"/>
              <a:gd name="connsiteX205" fmla="*/ 425569 w 504400"/>
              <a:gd name="connsiteY205" fmla="*/ 315165 h 504000"/>
              <a:gd name="connsiteX206" fmla="*/ 504238 w 504400"/>
              <a:gd name="connsiteY206" fmla="*/ 315165 h 504000"/>
              <a:gd name="connsiteX207" fmla="*/ 504238 w 504400"/>
              <a:gd name="connsiteY207" fmla="*/ 330915 h 504000"/>
              <a:gd name="connsiteX208" fmla="*/ 425569 w 504400"/>
              <a:gd name="connsiteY208" fmla="*/ 330915 h 504000"/>
              <a:gd name="connsiteX209" fmla="*/ 425569 w 504400"/>
              <a:gd name="connsiteY209" fmla="*/ 346992 h 504000"/>
              <a:gd name="connsiteX210" fmla="*/ 394011 w 504400"/>
              <a:gd name="connsiteY210" fmla="*/ 346992 h 504000"/>
              <a:gd name="connsiteX211" fmla="*/ 345796 w 504400"/>
              <a:gd name="connsiteY211" fmla="*/ 394423 h 504000"/>
              <a:gd name="connsiteX212" fmla="*/ 345796 w 504400"/>
              <a:gd name="connsiteY212" fmla="*/ 425358 h 504000"/>
              <a:gd name="connsiteX213" fmla="*/ 331396 w 504400"/>
              <a:gd name="connsiteY213" fmla="*/ 425358 h 504000"/>
              <a:gd name="connsiteX214" fmla="*/ 331396 w 504400"/>
              <a:gd name="connsiteY214" fmla="*/ 503835 h 504000"/>
              <a:gd name="connsiteX215" fmla="*/ 315646 w 504400"/>
              <a:gd name="connsiteY215" fmla="*/ 503835 h 504000"/>
              <a:gd name="connsiteX216" fmla="*/ 315646 w 504400"/>
              <a:gd name="connsiteY216" fmla="*/ 425358 h 504000"/>
              <a:gd name="connsiteX217" fmla="*/ 189319 w 504400"/>
              <a:gd name="connsiteY217" fmla="*/ 425358 h 504000"/>
              <a:gd name="connsiteX218" fmla="*/ 189319 w 504400"/>
              <a:gd name="connsiteY218" fmla="*/ 504000 h 504000"/>
              <a:gd name="connsiteX219" fmla="*/ 173569 w 504400"/>
              <a:gd name="connsiteY219" fmla="*/ 504000 h 504000"/>
              <a:gd name="connsiteX220" fmla="*/ 173569 w 504400"/>
              <a:gd name="connsiteY220" fmla="*/ 425358 h 504000"/>
              <a:gd name="connsiteX221" fmla="*/ 157819 w 504400"/>
              <a:gd name="connsiteY221" fmla="*/ 425358 h 504000"/>
              <a:gd name="connsiteX222" fmla="*/ 157819 w 504400"/>
              <a:gd name="connsiteY222" fmla="*/ 394350 h 504000"/>
              <a:gd name="connsiteX223" fmla="*/ 111207 w 504400"/>
              <a:gd name="connsiteY223" fmla="*/ 346992 h 504000"/>
              <a:gd name="connsiteX224" fmla="*/ 79192 w 504400"/>
              <a:gd name="connsiteY224" fmla="*/ 346992 h 504000"/>
              <a:gd name="connsiteX225" fmla="*/ 79192 w 504400"/>
              <a:gd name="connsiteY225" fmla="*/ 330915 h 504000"/>
              <a:gd name="connsiteX226" fmla="*/ 0 w 504400"/>
              <a:gd name="connsiteY226" fmla="*/ 330915 h 504000"/>
              <a:gd name="connsiteX227" fmla="*/ 0 w 504400"/>
              <a:gd name="connsiteY227" fmla="*/ 315165 h 504000"/>
              <a:gd name="connsiteX228" fmla="*/ 79192 w 504400"/>
              <a:gd name="connsiteY228" fmla="*/ 315165 h 504000"/>
              <a:gd name="connsiteX229" fmla="*/ 79192 w 504400"/>
              <a:gd name="connsiteY229" fmla="*/ 189000 h 504000"/>
              <a:gd name="connsiteX230" fmla="*/ 162 w 504400"/>
              <a:gd name="connsiteY230" fmla="*/ 189000 h 504000"/>
              <a:gd name="connsiteX231" fmla="*/ 162 w 504400"/>
              <a:gd name="connsiteY231" fmla="*/ 173250 h 504000"/>
              <a:gd name="connsiteX232" fmla="*/ 79192 w 504400"/>
              <a:gd name="connsiteY232" fmla="*/ 173250 h 504000"/>
              <a:gd name="connsiteX233" fmla="*/ 79192 w 504400"/>
              <a:gd name="connsiteY233" fmla="*/ 157827 h 504000"/>
              <a:gd name="connsiteX234" fmla="*/ 111065 w 504400"/>
              <a:gd name="connsiteY234" fmla="*/ 157827 h 504000"/>
              <a:gd name="connsiteX235" fmla="*/ 157985 w 504400"/>
              <a:gd name="connsiteY235" fmla="*/ 107162 h 504000"/>
              <a:gd name="connsiteX236" fmla="*/ 157985 w 504400"/>
              <a:gd name="connsiteY236" fmla="*/ 78642 h 504000"/>
              <a:gd name="connsiteX237" fmla="*/ 173569 w 504400"/>
              <a:gd name="connsiteY237" fmla="*/ 78642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Lst>
            <a:rect l="l" t="t" r="r" b="b"/>
            <a:pathLst>
              <a:path w="504400" h="504000">
                <a:moveTo>
                  <a:pt x="220819" y="472665"/>
                </a:moveTo>
                <a:lnTo>
                  <a:pt x="236569" y="472665"/>
                </a:lnTo>
                <a:lnTo>
                  <a:pt x="236569" y="488415"/>
                </a:lnTo>
                <a:lnTo>
                  <a:pt x="220819" y="488415"/>
                </a:lnTo>
                <a:close/>
                <a:moveTo>
                  <a:pt x="268069" y="472335"/>
                </a:moveTo>
                <a:lnTo>
                  <a:pt x="283819" y="472335"/>
                </a:lnTo>
                <a:lnTo>
                  <a:pt x="283819" y="488085"/>
                </a:lnTo>
                <a:lnTo>
                  <a:pt x="268069" y="488085"/>
                </a:lnTo>
                <a:close/>
                <a:moveTo>
                  <a:pt x="220819" y="441165"/>
                </a:moveTo>
                <a:lnTo>
                  <a:pt x="236569" y="441165"/>
                </a:lnTo>
                <a:lnTo>
                  <a:pt x="236569" y="456915"/>
                </a:lnTo>
                <a:lnTo>
                  <a:pt x="220819" y="456915"/>
                </a:lnTo>
                <a:close/>
                <a:moveTo>
                  <a:pt x="268069" y="440835"/>
                </a:moveTo>
                <a:lnTo>
                  <a:pt x="283819" y="440835"/>
                </a:lnTo>
                <a:lnTo>
                  <a:pt x="283819" y="456585"/>
                </a:lnTo>
                <a:lnTo>
                  <a:pt x="268069" y="456585"/>
                </a:lnTo>
                <a:close/>
                <a:moveTo>
                  <a:pt x="47650" y="267873"/>
                </a:moveTo>
                <a:lnTo>
                  <a:pt x="63400" y="267873"/>
                </a:lnTo>
                <a:lnTo>
                  <a:pt x="63400" y="283623"/>
                </a:lnTo>
                <a:lnTo>
                  <a:pt x="47650" y="283623"/>
                </a:lnTo>
                <a:close/>
                <a:moveTo>
                  <a:pt x="16150" y="267873"/>
                </a:moveTo>
                <a:lnTo>
                  <a:pt x="31900" y="267873"/>
                </a:lnTo>
                <a:lnTo>
                  <a:pt x="31900" y="283623"/>
                </a:lnTo>
                <a:lnTo>
                  <a:pt x="16150" y="283623"/>
                </a:lnTo>
                <a:close/>
                <a:moveTo>
                  <a:pt x="472900" y="267627"/>
                </a:moveTo>
                <a:lnTo>
                  <a:pt x="488650" y="267627"/>
                </a:lnTo>
                <a:lnTo>
                  <a:pt x="488650" y="283377"/>
                </a:lnTo>
                <a:lnTo>
                  <a:pt x="472900" y="283377"/>
                </a:lnTo>
                <a:close/>
                <a:moveTo>
                  <a:pt x="441400" y="267627"/>
                </a:moveTo>
                <a:lnTo>
                  <a:pt x="457150" y="267627"/>
                </a:lnTo>
                <a:lnTo>
                  <a:pt x="457150" y="283377"/>
                </a:lnTo>
                <a:lnTo>
                  <a:pt x="441400" y="283377"/>
                </a:lnTo>
                <a:close/>
                <a:moveTo>
                  <a:pt x="47527" y="220623"/>
                </a:moveTo>
                <a:lnTo>
                  <a:pt x="63277" y="220623"/>
                </a:lnTo>
                <a:lnTo>
                  <a:pt x="63277" y="236373"/>
                </a:lnTo>
                <a:lnTo>
                  <a:pt x="47527" y="236373"/>
                </a:lnTo>
                <a:close/>
                <a:moveTo>
                  <a:pt x="16027" y="220623"/>
                </a:moveTo>
                <a:lnTo>
                  <a:pt x="31777" y="220623"/>
                </a:lnTo>
                <a:lnTo>
                  <a:pt x="31777" y="236373"/>
                </a:lnTo>
                <a:lnTo>
                  <a:pt x="16027" y="236373"/>
                </a:lnTo>
                <a:close/>
                <a:moveTo>
                  <a:pt x="472900" y="220500"/>
                </a:moveTo>
                <a:lnTo>
                  <a:pt x="488650" y="220500"/>
                </a:lnTo>
                <a:lnTo>
                  <a:pt x="488650" y="236250"/>
                </a:lnTo>
                <a:lnTo>
                  <a:pt x="472900" y="236250"/>
                </a:lnTo>
                <a:close/>
                <a:moveTo>
                  <a:pt x="441400" y="220500"/>
                </a:moveTo>
                <a:lnTo>
                  <a:pt x="457150" y="220500"/>
                </a:lnTo>
                <a:lnTo>
                  <a:pt x="457150" y="236250"/>
                </a:lnTo>
                <a:lnTo>
                  <a:pt x="441400" y="236250"/>
                </a:lnTo>
                <a:close/>
                <a:moveTo>
                  <a:pt x="251842" y="208280"/>
                </a:moveTo>
                <a:cubicBezTo>
                  <a:pt x="227425" y="208280"/>
                  <a:pt x="207630" y="228075"/>
                  <a:pt x="207630" y="252492"/>
                </a:cubicBezTo>
                <a:cubicBezTo>
                  <a:pt x="207630" y="276910"/>
                  <a:pt x="227425" y="296705"/>
                  <a:pt x="251842" y="296705"/>
                </a:cubicBezTo>
                <a:cubicBezTo>
                  <a:pt x="276249" y="296677"/>
                  <a:pt x="296027" y="276899"/>
                  <a:pt x="296055" y="252492"/>
                </a:cubicBezTo>
                <a:cubicBezTo>
                  <a:pt x="296055" y="228075"/>
                  <a:pt x="276260" y="208280"/>
                  <a:pt x="251842" y="208280"/>
                </a:cubicBezTo>
                <a:close/>
                <a:moveTo>
                  <a:pt x="251842" y="192530"/>
                </a:moveTo>
                <a:cubicBezTo>
                  <a:pt x="284944" y="192566"/>
                  <a:pt x="311768" y="219391"/>
                  <a:pt x="311805" y="252492"/>
                </a:cubicBezTo>
                <a:cubicBezTo>
                  <a:pt x="311805" y="285609"/>
                  <a:pt x="284959" y="312455"/>
                  <a:pt x="251842" y="312455"/>
                </a:cubicBezTo>
                <a:cubicBezTo>
                  <a:pt x="218726" y="312455"/>
                  <a:pt x="191880" y="285609"/>
                  <a:pt x="191880" y="252492"/>
                </a:cubicBezTo>
                <a:cubicBezTo>
                  <a:pt x="191880" y="219376"/>
                  <a:pt x="218726" y="192530"/>
                  <a:pt x="251842" y="192530"/>
                </a:cubicBezTo>
                <a:close/>
                <a:moveTo>
                  <a:pt x="244836" y="141000"/>
                </a:moveTo>
                <a:lnTo>
                  <a:pt x="244836" y="149436"/>
                </a:lnTo>
                <a:cubicBezTo>
                  <a:pt x="244837" y="157913"/>
                  <a:pt x="240777" y="165878"/>
                  <a:pt x="233918" y="170860"/>
                </a:cubicBezTo>
                <a:cubicBezTo>
                  <a:pt x="222086" y="179452"/>
                  <a:pt x="205529" y="176826"/>
                  <a:pt x="196937" y="164994"/>
                </a:cubicBezTo>
                <a:lnTo>
                  <a:pt x="191976" y="158172"/>
                </a:lnTo>
                <a:lnTo>
                  <a:pt x="180637" y="166409"/>
                </a:lnTo>
                <a:lnTo>
                  <a:pt x="185597" y="173234"/>
                </a:lnTo>
                <a:cubicBezTo>
                  <a:pt x="190578" y="180090"/>
                  <a:pt x="191977" y="188916"/>
                  <a:pt x="189359" y="196977"/>
                </a:cubicBezTo>
                <a:cubicBezTo>
                  <a:pt x="184843" y="210886"/>
                  <a:pt x="169905" y="218499"/>
                  <a:pt x="155997" y="213982"/>
                </a:cubicBezTo>
                <a:lnTo>
                  <a:pt x="147972" y="211375"/>
                </a:lnTo>
                <a:lnTo>
                  <a:pt x="143642" y="224703"/>
                </a:lnTo>
                <a:lnTo>
                  <a:pt x="151663" y="227310"/>
                </a:lnTo>
                <a:cubicBezTo>
                  <a:pt x="159724" y="229929"/>
                  <a:pt x="166043" y="236249"/>
                  <a:pt x="168663" y="244309"/>
                </a:cubicBezTo>
                <a:cubicBezTo>
                  <a:pt x="173182" y="258217"/>
                  <a:pt x="165571" y="273155"/>
                  <a:pt x="151663" y="277674"/>
                </a:cubicBezTo>
                <a:lnTo>
                  <a:pt x="143642" y="280281"/>
                </a:lnTo>
                <a:lnTo>
                  <a:pt x="147972" y="293609"/>
                </a:lnTo>
                <a:lnTo>
                  <a:pt x="155997" y="291002"/>
                </a:lnTo>
                <a:cubicBezTo>
                  <a:pt x="164057" y="288385"/>
                  <a:pt x="172882" y="289783"/>
                  <a:pt x="179738" y="294764"/>
                </a:cubicBezTo>
                <a:cubicBezTo>
                  <a:pt x="191570" y="303359"/>
                  <a:pt x="194193" y="319918"/>
                  <a:pt x="185597" y="331750"/>
                </a:cubicBezTo>
                <a:lnTo>
                  <a:pt x="180637" y="338575"/>
                </a:lnTo>
                <a:lnTo>
                  <a:pt x="191976" y="346811"/>
                </a:lnTo>
                <a:lnTo>
                  <a:pt x="196937" y="339986"/>
                </a:lnTo>
                <a:cubicBezTo>
                  <a:pt x="201918" y="333129"/>
                  <a:pt x="209882" y="329071"/>
                  <a:pt x="218357" y="329071"/>
                </a:cubicBezTo>
                <a:cubicBezTo>
                  <a:pt x="232981" y="329070"/>
                  <a:pt x="244836" y="340924"/>
                  <a:pt x="244836" y="355548"/>
                </a:cubicBezTo>
                <a:lnTo>
                  <a:pt x="244836" y="363984"/>
                </a:lnTo>
                <a:lnTo>
                  <a:pt x="258848" y="363984"/>
                </a:lnTo>
                <a:lnTo>
                  <a:pt x="258848" y="355548"/>
                </a:lnTo>
                <a:cubicBezTo>
                  <a:pt x="258850" y="347074"/>
                  <a:pt x="262907" y="339113"/>
                  <a:pt x="269762" y="334132"/>
                </a:cubicBezTo>
                <a:cubicBezTo>
                  <a:pt x="281592" y="325535"/>
                  <a:pt x="298151" y="328156"/>
                  <a:pt x="306748" y="339986"/>
                </a:cubicBezTo>
                <a:lnTo>
                  <a:pt x="311705" y="346812"/>
                </a:lnTo>
                <a:lnTo>
                  <a:pt x="323044" y="338575"/>
                </a:lnTo>
                <a:lnTo>
                  <a:pt x="318084" y="331750"/>
                </a:lnTo>
                <a:cubicBezTo>
                  <a:pt x="313103" y="324893"/>
                  <a:pt x="311705" y="316066"/>
                  <a:pt x="314323" y="308006"/>
                </a:cubicBezTo>
                <a:cubicBezTo>
                  <a:pt x="318841" y="294097"/>
                  <a:pt x="333779" y="286484"/>
                  <a:pt x="347688" y="291002"/>
                </a:cubicBezTo>
                <a:lnTo>
                  <a:pt x="355713" y="293609"/>
                </a:lnTo>
                <a:lnTo>
                  <a:pt x="360043" y="280281"/>
                </a:lnTo>
                <a:lnTo>
                  <a:pt x="352018" y="277674"/>
                </a:lnTo>
                <a:cubicBezTo>
                  <a:pt x="341031" y="274237"/>
                  <a:pt x="333596" y="264003"/>
                  <a:pt x="333722" y="252492"/>
                </a:cubicBezTo>
                <a:cubicBezTo>
                  <a:pt x="333596" y="240980"/>
                  <a:pt x="341031" y="230747"/>
                  <a:pt x="352018" y="227310"/>
                </a:cubicBezTo>
                <a:lnTo>
                  <a:pt x="360043" y="224703"/>
                </a:lnTo>
                <a:lnTo>
                  <a:pt x="355713" y="211375"/>
                </a:lnTo>
                <a:lnTo>
                  <a:pt x="347688" y="213982"/>
                </a:lnTo>
                <a:cubicBezTo>
                  <a:pt x="339629" y="216600"/>
                  <a:pt x="330803" y="215203"/>
                  <a:pt x="323947" y="210223"/>
                </a:cubicBezTo>
                <a:cubicBezTo>
                  <a:pt x="312115" y="201629"/>
                  <a:pt x="309490" y="185070"/>
                  <a:pt x="318084" y="173238"/>
                </a:cubicBezTo>
                <a:lnTo>
                  <a:pt x="323044" y="166409"/>
                </a:lnTo>
                <a:lnTo>
                  <a:pt x="311705" y="158173"/>
                </a:lnTo>
                <a:lnTo>
                  <a:pt x="306748" y="164998"/>
                </a:lnTo>
                <a:cubicBezTo>
                  <a:pt x="301767" y="171853"/>
                  <a:pt x="293806" y="175910"/>
                  <a:pt x="285332" y="175911"/>
                </a:cubicBezTo>
                <a:cubicBezTo>
                  <a:pt x="270708" y="175913"/>
                  <a:pt x="258851" y="164060"/>
                  <a:pt x="258848" y="149436"/>
                </a:cubicBezTo>
                <a:lnTo>
                  <a:pt x="258848" y="141000"/>
                </a:lnTo>
                <a:close/>
                <a:moveTo>
                  <a:pt x="229086" y="125250"/>
                </a:moveTo>
                <a:lnTo>
                  <a:pt x="274598" y="125250"/>
                </a:lnTo>
                <a:lnTo>
                  <a:pt x="274598" y="149436"/>
                </a:lnTo>
                <a:cubicBezTo>
                  <a:pt x="274599" y="152871"/>
                  <a:pt x="276243" y="156097"/>
                  <a:pt x="279022" y="158115"/>
                </a:cubicBezTo>
                <a:cubicBezTo>
                  <a:pt x="283816" y="161596"/>
                  <a:pt x="290524" y="160532"/>
                  <a:pt x="294005" y="155739"/>
                </a:cubicBezTo>
                <a:lnTo>
                  <a:pt x="308221" y="136170"/>
                </a:lnTo>
                <a:lnTo>
                  <a:pt x="345046" y="162926"/>
                </a:lnTo>
                <a:lnTo>
                  <a:pt x="330827" y="182494"/>
                </a:lnTo>
                <a:cubicBezTo>
                  <a:pt x="328808" y="185272"/>
                  <a:pt x="328241" y="188849"/>
                  <a:pt x="329303" y="192115"/>
                </a:cubicBezTo>
                <a:cubicBezTo>
                  <a:pt x="331134" y="197750"/>
                  <a:pt x="337186" y="200832"/>
                  <a:pt x="342820" y="199001"/>
                </a:cubicBezTo>
                <a:lnTo>
                  <a:pt x="365826" y="191526"/>
                </a:lnTo>
                <a:lnTo>
                  <a:pt x="379892" y="234816"/>
                </a:lnTo>
                <a:lnTo>
                  <a:pt x="356886" y="242291"/>
                </a:lnTo>
                <a:cubicBezTo>
                  <a:pt x="353619" y="243352"/>
                  <a:pt x="351058" y="245913"/>
                  <a:pt x="349997" y="249179"/>
                </a:cubicBezTo>
                <a:cubicBezTo>
                  <a:pt x="348168" y="254813"/>
                  <a:pt x="351252" y="260864"/>
                  <a:pt x="356886" y="262693"/>
                </a:cubicBezTo>
                <a:lnTo>
                  <a:pt x="379892" y="270169"/>
                </a:lnTo>
                <a:lnTo>
                  <a:pt x="365826" y="313458"/>
                </a:lnTo>
                <a:lnTo>
                  <a:pt x="342820" y="305983"/>
                </a:lnTo>
                <a:cubicBezTo>
                  <a:pt x="339553" y="304921"/>
                  <a:pt x="335976" y="305488"/>
                  <a:pt x="333197" y="307508"/>
                </a:cubicBezTo>
                <a:cubicBezTo>
                  <a:pt x="328404" y="310992"/>
                  <a:pt x="327343" y="317701"/>
                  <a:pt x="330827" y="322494"/>
                </a:cubicBezTo>
                <a:lnTo>
                  <a:pt x="345046" y="342058"/>
                </a:lnTo>
                <a:lnTo>
                  <a:pt x="308221" y="368814"/>
                </a:lnTo>
                <a:lnTo>
                  <a:pt x="294005" y="349245"/>
                </a:lnTo>
                <a:cubicBezTo>
                  <a:pt x="291987" y="346467"/>
                  <a:pt x="288761" y="344822"/>
                  <a:pt x="285327" y="344822"/>
                </a:cubicBezTo>
                <a:cubicBezTo>
                  <a:pt x="279402" y="344821"/>
                  <a:pt x="274599" y="349623"/>
                  <a:pt x="274598" y="355548"/>
                </a:cubicBezTo>
                <a:lnTo>
                  <a:pt x="274598" y="379734"/>
                </a:lnTo>
                <a:lnTo>
                  <a:pt x="229086" y="379734"/>
                </a:lnTo>
                <a:lnTo>
                  <a:pt x="229086" y="355547"/>
                </a:lnTo>
                <a:cubicBezTo>
                  <a:pt x="229086" y="352115"/>
                  <a:pt x="227443" y="348890"/>
                  <a:pt x="224666" y="346872"/>
                </a:cubicBezTo>
                <a:cubicBezTo>
                  <a:pt x="219873" y="343388"/>
                  <a:pt x="213164" y="344448"/>
                  <a:pt x="209680" y="349241"/>
                </a:cubicBezTo>
                <a:lnTo>
                  <a:pt x="195460" y="368813"/>
                </a:lnTo>
                <a:lnTo>
                  <a:pt x="158642" y="342058"/>
                </a:lnTo>
                <a:lnTo>
                  <a:pt x="172854" y="322490"/>
                </a:lnTo>
                <a:cubicBezTo>
                  <a:pt x="174873" y="319713"/>
                  <a:pt x="175440" y="316136"/>
                  <a:pt x="174379" y="312870"/>
                </a:cubicBezTo>
                <a:cubicBezTo>
                  <a:pt x="172549" y="307236"/>
                  <a:pt x="166499" y="304153"/>
                  <a:pt x="160865" y="305983"/>
                </a:cubicBezTo>
                <a:lnTo>
                  <a:pt x="137859" y="313458"/>
                </a:lnTo>
                <a:lnTo>
                  <a:pt x="123793" y="270168"/>
                </a:lnTo>
                <a:lnTo>
                  <a:pt x="146795" y="262693"/>
                </a:lnTo>
                <a:cubicBezTo>
                  <a:pt x="150062" y="261632"/>
                  <a:pt x="152623" y="259071"/>
                  <a:pt x="153684" y="255805"/>
                </a:cubicBezTo>
                <a:cubicBezTo>
                  <a:pt x="155513" y="250171"/>
                  <a:pt x="152429" y="244120"/>
                  <a:pt x="146795" y="242291"/>
                </a:cubicBezTo>
                <a:lnTo>
                  <a:pt x="123793" y="234815"/>
                </a:lnTo>
                <a:lnTo>
                  <a:pt x="137859" y="191526"/>
                </a:lnTo>
                <a:lnTo>
                  <a:pt x="160865" y="199001"/>
                </a:lnTo>
                <a:cubicBezTo>
                  <a:pt x="164130" y="200062"/>
                  <a:pt x="167706" y="199495"/>
                  <a:pt x="170484" y="197476"/>
                </a:cubicBezTo>
                <a:cubicBezTo>
                  <a:pt x="175276" y="193993"/>
                  <a:pt x="176337" y="187286"/>
                  <a:pt x="172854" y="182494"/>
                </a:cubicBezTo>
                <a:lnTo>
                  <a:pt x="158642" y="162926"/>
                </a:lnTo>
                <a:lnTo>
                  <a:pt x="195460" y="136170"/>
                </a:lnTo>
                <a:lnTo>
                  <a:pt x="209680" y="155739"/>
                </a:lnTo>
                <a:cubicBezTo>
                  <a:pt x="211698" y="158517"/>
                  <a:pt x="214924" y="160162"/>
                  <a:pt x="218358" y="160162"/>
                </a:cubicBezTo>
                <a:cubicBezTo>
                  <a:pt x="224283" y="160163"/>
                  <a:pt x="229086" y="155361"/>
                  <a:pt x="229086" y="149436"/>
                </a:cubicBezTo>
                <a:close/>
                <a:moveTo>
                  <a:pt x="173735" y="94392"/>
                </a:moveTo>
                <a:lnTo>
                  <a:pt x="173735" y="113338"/>
                </a:lnTo>
                <a:lnTo>
                  <a:pt x="117948" y="173577"/>
                </a:lnTo>
                <a:lnTo>
                  <a:pt x="94942" y="173577"/>
                </a:lnTo>
                <a:lnTo>
                  <a:pt x="94942" y="331242"/>
                </a:lnTo>
                <a:lnTo>
                  <a:pt x="117806" y="331242"/>
                </a:lnTo>
                <a:lnTo>
                  <a:pt x="173569" y="387898"/>
                </a:lnTo>
                <a:lnTo>
                  <a:pt x="173569" y="409608"/>
                </a:lnTo>
                <a:lnTo>
                  <a:pt x="330046" y="409608"/>
                </a:lnTo>
                <a:lnTo>
                  <a:pt x="330046" y="387825"/>
                </a:lnTo>
                <a:lnTo>
                  <a:pt x="387567" y="331242"/>
                </a:lnTo>
                <a:lnTo>
                  <a:pt x="409819" y="331242"/>
                </a:lnTo>
                <a:lnTo>
                  <a:pt x="409819" y="173742"/>
                </a:lnTo>
                <a:lnTo>
                  <a:pt x="387409" y="173742"/>
                </a:lnTo>
                <a:lnTo>
                  <a:pt x="330046" y="113395"/>
                </a:lnTo>
                <a:lnTo>
                  <a:pt x="330046" y="94392"/>
                </a:lnTo>
                <a:close/>
                <a:moveTo>
                  <a:pt x="268192" y="47127"/>
                </a:moveTo>
                <a:lnTo>
                  <a:pt x="283942" y="47127"/>
                </a:lnTo>
                <a:lnTo>
                  <a:pt x="283942" y="62877"/>
                </a:lnTo>
                <a:lnTo>
                  <a:pt x="268192" y="62877"/>
                </a:lnTo>
                <a:close/>
                <a:moveTo>
                  <a:pt x="220819" y="47127"/>
                </a:moveTo>
                <a:lnTo>
                  <a:pt x="236569" y="47127"/>
                </a:lnTo>
                <a:lnTo>
                  <a:pt x="236569" y="62877"/>
                </a:lnTo>
                <a:lnTo>
                  <a:pt x="220819" y="62877"/>
                </a:lnTo>
                <a:close/>
                <a:moveTo>
                  <a:pt x="268192" y="15627"/>
                </a:moveTo>
                <a:lnTo>
                  <a:pt x="283942" y="15627"/>
                </a:lnTo>
                <a:lnTo>
                  <a:pt x="283942" y="31377"/>
                </a:lnTo>
                <a:lnTo>
                  <a:pt x="268192" y="31377"/>
                </a:lnTo>
                <a:close/>
                <a:moveTo>
                  <a:pt x="220819" y="15627"/>
                </a:moveTo>
                <a:lnTo>
                  <a:pt x="236569" y="15627"/>
                </a:lnTo>
                <a:lnTo>
                  <a:pt x="236569" y="31377"/>
                </a:lnTo>
                <a:lnTo>
                  <a:pt x="220819" y="31377"/>
                </a:lnTo>
                <a:close/>
                <a:moveTo>
                  <a:pt x="173569" y="0"/>
                </a:moveTo>
                <a:lnTo>
                  <a:pt x="189319" y="0"/>
                </a:lnTo>
                <a:lnTo>
                  <a:pt x="189319" y="78642"/>
                </a:lnTo>
                <a:lnTo>
                  <a:pt x="313912" y="78642"/>
                </a:lnTo>
                <a:lnTo>
                  <a:pt x="313912" y="165"/>
                </a:lnTo>
                <a:lnTo>
                  <a:pt x="329662" y="165"/>
                </a:lnTo>
                <a:lnTo>
                  <a:pt x="329662" y="78642"/>
                </a:lnTo>
                <a:lnTo>
                  <a:pt x="345796" y="78642"/>
                </a:lnTo>
                <a:lnTo>
                  <a:pt x="345796" y="107105"/>
                </a:lnTo>
                <a:lnTo>
                  <a:pt x="394169" y="157992"/>
                </a:lnTo>
                <a:lnTo>
                  <a:pt x="425569" y="157992"/>
                </a:lnTo>
                <a:lnTo>
                  <a:pt x="425569" y="173250"/>
                </a:lnTo>
                <a:lnTo>
                  <a:pt x="504400" y="173250"/>
                </a:lnTo>
                <a:lnTo>
                  <a:pt x="504400" y="189000"/>
                </a:lnTo>
                <a:lnTo>
                  <a:pt x="425569" y="189000"/>
                </a:lnTo>
                <a:lnTo>
                  <a:pt x="425569" y="315165"/>
                </a:lnTo>
                <a:lnTo>
                  <a:pt x="504238" y="315165"/>
                </a:lnTo>
                <a:lnTo>
                  <a:pt x="504238" y="330915"/>
                </a:lnTo>
                <a:lnTo>
                  <a:pt x="425569" y="330915"/>
                </a:lnTo>
                <a:lnTo>
                  <a:pt x="425569" y="346992"/>
                </a:lnTo>
                <a:lnTo>
                  <a:pt x="394011" y="346992"/>
                </a:lnTo>
                <a:lnTo>
                  <a:pt x="345796" y="394423"/>
                </a:lnTo>
                <a:lnTo>
                  <a:pt x="345796" y="425358"/>
                </a:lnTo>
                <a:lnTo>
                  <a:pt x="331396" y="425358"/>
                </a:lnTo>
                <a:lnTo>
                  <a:pt x="331396" y="503835"/>
                </a:lnTo>
                <a:lnTo>
                  <a:pt x="315646" y="503835"/>
                </a:lnTo>
                <a:lnTo>
                  <a:pt x="315646" y="425358"/>
                </a:lnTo>
                <a:lnTo>
                  <a:pt x="189319" y="425358"/>
                </a:lnTo>
                <a:lnTo>
                  <a:pt x="189319" y="504000"/>
                </a:lnTo>
                <a:lnTo>
                  <a:pt x="173569" y="504000"/>
                </a:lnTo>
                <a:lnTo>
                  <a:pt x="173569" y="425358"/>
                </a:lnTo>
                <a:lnTo>
                  <a:pt x="157819" y="425358"/>
                </a:lnTo>
                <a:lnTo>
                  <a:pt x="157819" y="394350"/>
                </a:lnTo>
                <a:lnTo>
                  <a:pt x="111207" y="346992"/>
                </a:lnTo>
                <a:lnTo>
                  <a:pt x="79192" y="346992"/>
                </a:lnTo>
                <a:lnTo>
                  <a:pt x="79192" y="330915"/>
                </a:lnTo>
                <a:lnTo>
                  <a:pt x="0" y="330915"/>
                </a:lnTo>
                <a:lnTo>
                  <a:pt x="0" y="315165"/>
                </a:lnTo>
                <a:lnTo>
                  <a:pt x="79192" y="315165"/>
                </a:lnTo>
                <a:lnTo>
                  <a:pt x="79192" y="189000"/>
                </a:lnTo>
                <a:lnTo>
                  <a:pt x="162" y="189000"/>
                </a:lnTo>
                <a:lnTo>
                  <a:pt x="162" y="173250"/>
                </a:lnTo>
                <a:lnTo>
                  <a:pt x="79192" y="173250"/>
                </a:lnTo>
                <a:lnTo>
                  <a:pt x="79192" y="157827"/>
                </a:lnTo>
                <a:lnTo>
                  <a:pt x="111065" y="157827"/>
                </a:lnTo>
                <a:lnTo>
                  <a:pt x="157985" y="107162"/>
                </a:lnTo>
                <a:lnTo>
                  <a:pt x="157985" y="78642"/>
                </a:lnTo>
                <a:lnTo>
                  <a:pt x="173569" y="78642"/>
                </a:lnTo>
                <a:close/>
              </a:path>
            </a:pathLst>
          </a:custGeom>
          <a:solidFill>
            <a:srgbClr val="FFFFFF"/>
          </a:solidFill>
          <a:ln w="7739" cap="flat">
            <a:noFill/>
            <a:prstDash val="solid"/>
            <a:miter/>
          </a:ln>
        </p:spPr>
        <p:txBody>
          <a:bodyPr rtlCol="0" anchor="ctr"/>
          <a:lstStyle/>
          <a:p>
            <a:pPr defTabSz="457200"/>
            <a:endParaRPr lang="zh-CN" altLang="en-US">
              <a:solidFill>
                <a:srgbClr val="FFFFFF"/>
              </a:solidFill>
              <a:latin typeface="微软雅黑" panose="020B0503020204020204" charset="-122"/>
              <a:ea typeface="微软雅黑" panose="020B0503020204020204" charset="-122"/>
            </a:endParaRPr>
          </a:p>
        </p:txBody>
      </p:sp>
      <p:sp>
        <p:nvSpPr>
          <p:cNvPr id="40" name="任意形状 39"/>
          <p:cNvSpPr/>
          <p:nvPr>
            <p:custDataLst>
              <p:tags r:id="rId11"/>
            </p:custDataLst>
          </p:nvPr>
        </p:nvSpPr>
        <p:spPr>
          <a:xfrm>
            <a:off x="7021625" y="2269524"/>
            <a:ext cx="504000" cy="504000"/>
          </a:xfrm>
          <a:custGeom>
            <a:avLst/>
            <a:gdLst>
              <a:gd name="connsiteX0" fmla="*/ 456750 w 504000"/>
              <a:gd name="connsiteY0" fmla="*/ 456750 h 504000"/>
              <a:gd name="connsiteX1" fmla="*/ 472500 w 504000"/>
              <a:gd name="connsiteY1" fmla="*/ 456750 h 504000"/>
              <a:gd name="connsiteX2" fmla="*/ 472500 w 504000"/>
              <a:gd name="connsiteY2" fmla="*/ 472500 h 504000"/>
              <a:gd name="connsiteX3" fmla="*/ 456750 w 504000"/>
              <a:gd name="connsiteY3" fmla="*/ 472500 h 504000"/>
              <a:gd name="connsiteX4" fmla="*/ 425250 w 504000"/>
              <a:gd name="connsiteY4" fmla="*/ 456750 h 504000"/>
              <a:gd name="connsiteX5" fmla="*/ 441000 w 504000"/>
              <a:gd name="connsiteY5" fmla="*/ 456750 h 504000"/>
              <a:gd name="connsiteX6" fmla="*/ 441000 w 504000"/>
              <a:gd name="connsiteY6" fmla="*/ 472500 h 504000"/>
              <a:gd name="connsiteX7" fmla="*/ 425250 w 504000"/>
              <a:gd name="connsiteY7" fmla="*/ 472500 h 504000"/>
              <a:gd name="connsiteX8" fmla="*/ 393750 w 504000"/>
              <a:gd name="connsiteY8" fmla="*/ 456750 h 504000"/>
              <a:gd name="connsiteX9" fmla="*/ 409500 w 504000"/>
              <a:gd name="connsiteY9" fmla="*/ 456750 h 504000"/>
              <a:gd name="connsiteX10" fmla="*/ 409500 w 504000"/>
              <a:gd name="connsiteY10" fmla="*/ 472500 h 504000"/>
              <a:gd name="connsiteX11" fmla="*/ 393750 w 504000"/>
              <a:gd name="connsiteY11" fmla="*/ 472500 h 504000"/>
              <a:gd name="connsiteX12" fmla="*/ 362250 w 504000"/>
              <a:gd name="connsiteY12" fmla="*/ 456750 h 504000"/>
              <a:gd name="connsiteX13" fmla="*/ 378000 w 504000"/>
              <a:gd name="connsiteY13" fmla="*/ 456750 h 504000"/>
              <a:gd name="connsiteX14" fmla="*/ 378000 w 504000"/>
              <a:gd name="connsiteY14" fmla="*/ 472500 h 504000"/>
              <a:gd name="connsiteX15" fmla="*/ 362250 w 504000"/>
              <a:gd name="connsiteY15" fmla="*/ 472500 h 504000"/>
              <a:gd name="connsiteX16" fmla="*/ 330750 w 504000"/>
              <a:gd name="connsiteY16" fmla="*/ 456750 h 504000"/>
              <a:gd name="connsiteX17" fmla="*/ 346500 w 504000"/>
              <a:gd name="connsiteY17" fmla="*/ 456750 h 504000"/>
              <a:gd name="connsiteX18" fmla="*/ 346500 w 504000"/>
              <a:gd name="connsiteY18" fmla="*/ 472500 h 504000"/>
              <a:gd name="connsiteX19" fmla="*/ 330750 w 504000"/>
              <a:gd name="connsiteY19" fmla="*/ 472500 h 504000"/>
              <a:gd name="connsiteX20" fmla="*/ 299250 w 504000"/>
              <a:gd name="connsiteY20" fmla="*/ 456750 h 504000"/>
              <a:gd name="connsiteX21" fmla="*/ 315000 w 504000"/>
              <a:gd name="connsiteY21" fmla="*/ 456750 h 504000"/>
              <a:gd name="connsiteX22" fmla="*/ 315000 w 504000"/>
              <a:gd name="connsiteY22" fmla="*/ 472500 h 504000"/>
              <a:gd name="connsiteX23" fmla="*/ 299250 w 504000"/>
              <a:gd name="connsiteY23" fmla="*/ 472500 h 504000"/>
              <a:gd name="connsiteX24" fmla="*/ 267750 w 504000"/>
              <a:gd name="connsiteY24" fmla="*/ 456750 h 504000"/>
              <a:gd name="connsiteX25" fmla="*/ 283500 w 504000"/>
              <a:gd name="connsiteY25" fmla="*/ 456750 h 504000"/>
              <a:gd name="connsiteX26" fmla="*/ 283500 w 504000"/>
              <a:gd name="connsiteY26" fmla="*/ 472500 h 504000"/>
              <a:gd name="connsiteX27" fmla="*/ 267750 w 504000"/>
              <a:gd name="connsiteY27" fmla="*/ 472500 h 504000"/>
              <a:gd name="connsiteX28" fmla="*/ 236250 w 504000"/>
              <a:gd name="connsiteY28" fmla="*/ 456750 h 504000"/>
              <a:gd name="connsiteX29" fmla="*/ 252000 w 504000"/>
              <a:gd name="connsiteY29" fmla="*/ 456750 h 504000"/>
              <a:gd name="connsiteX30" fmla="*/ 252000 w 504000"/>
              <a:gd name="connsiteY30" fmla="*/ 472500 h 504000"/>
              <a:gd name="connsiteX31" fmla="*/ 236250 w 504000"/>
              <a:gd name="connsiteY31" fmla="*/ 472500 h 504000"/>
              <a:gd name="connsiteX32" fmla="*/ 204750 w 504000"/>
              <a:gd name="connsiteY32" fmla="*/ 456750 h 504000"/>
              <a:gd name="connsiteX33" fmla="*/ 220500 w 504000"/>
              <a:gd name="connsiteY33" fmla="*/ 456750 h 504000"/>
              <a:gd name="connsiteX34" fmla="*/ 220500 w 504000"/>
              <a:gd name="connsiteY34" fmla="*/ 472500 h 504000"/>
              <a:gd name="connsiteX35" fmla="*/ 204750 w 504000"/>
              <a:gd name="connsiteY35" fmla="*/ 472500 h 504000"/>
              <a:gd name="connsiteX36" fmla="*/ 173250 w 504000"/>
              <a:gd name="connsiteY36" fmla="*/ 456750 h 504000"/>
              <a:gd name="connsiteX37" fmla="*/ 189000 w 504000"/>
              <a:gd name="connsiteY37" fmla="*/ 456750 h 504000"/>
              <a:gd name="connsiteX38" fmla="*/ 189000 w 504000"/>
              <a:gd name="connsiteY38" fmla="*/ 472500 h 504000"/>
              <a:gd name="connsiteX39" fmla="*/ 173250 w 504000"/>
              <a:gd name="connsiteY39" fmla="*/ 472500 h 504000"/>
              <a:gd name="connsiteX40" fmla="*/ 141750 w 504000"/>
              <a:gd name="connsiteY40" fmla="*/ 456750 h 504000"/>
              <a:gd name="connsiteX41" fmla="*/ 157500 w 504000"/>
              <a:gd name="connsiteY41" fmla="*/ 456750 h 504000"/>
              <a:gd name="connsiteX42" fmla="*/ 157500 w 504000"/>
              <a:gd name="connsiteY42" fmla="*/ 472500 h 504000"/>
              <a:gd name="connsiteX43" fmla="*/ 141750 w 504000"/>
              <a:gd name="connsiteY43" fmla="*/ 472500 h 504000"/>
              <a:gd name="connsiteX44" fmla="*/ 110250 w 504000"/>
              <a:gd name="connsiteY44" fmla="*/ 456750 h 504000"/>
              <a:gd name="connsiteX45" fmla="*/ 126000 w 504000"/>
              <a:gd name="connsiteY45" fmla="*/ 456750 h 504000"/>
              <a:gd name="connsiteX46" fmla="*/ 126000 w 504000"/>
              <a:gd name="connsiteY46" fmla="*/ 472500 h 504000"/>
              <a:gd name="connsiteX47" fmla="*/ 110250 w 504000"/>
              <a:gd name="connsiteY47" fmla="*/ 472500 h 504000"/>
              <a:gd name="connsiteX48" fmla="*/ 95815 w 504000"/>
              <a:gd name="connsiteY48" fmla="*/ 315000 h 504000"/>
              <a:gd name="connsiteX49" fmla="*/ 158154 w 504000"/>
              <a:gd name="connsiteY49" fmla="*/ 315000 h 504000"/>
              <a:gd name="connsiteX50" fmla="*/ 158154 w 504000"/>
              <a:gd name="connsiteY50" fmla="*/ 330750 h 504000"/>
              <a:gd name="connsiteX51" fmla="*/ 95815 w 504000"/>
              <a:gd name="connsiteY51" fmla="*/ 330750 h 504000"/>
              <a:gd name="connsiteX52" fmla="*/ 78750 w 504000"/>
              <a:gd name="connsiteY52" fmla="*/ 299250 h 504000"/>
              <a:gd name="connsiteX53" fmla="*/ 78750 w 504000"/>
              <a:gd name="connsiteY53" fmla="*/ 346500 h 504000"/>
              <a:gd name="connsiteX54" fmla="*/ 173250 w 504000"/>
              <a:gd name="connsiteY54" fmla="*/ 346500 h 504000"/>
              <a:gd name="connsiteX55" fmla="*/ 173250 w 504000"/>
              <a:gd name="connsiteY55" fmla="*/ 299250 h 504000"/>
              <a:gd name="connsiteX56" fmla="*/ 78750 w 504000"/>
              <a:gd name="connsiteY56" fmla="*/ 220500 h 504000"/>
              <a:gd name="connsiteX57" fmla="*/ 78750 w 504000"/>
              <a:gd name="connsiteY57" fmla="*/ 283500 h 504000"/>
              <a:gd name="connsiteX58" fmla="*/ 189000 w 504000"/>
              <a:gd name="connsiteY58" fmla="*/ 283500 h 504000"/>
              <a:gd name="connsiteX59" fmla="*/ 189000 w 504000"/>
              <a:gd name="connsiteY59" fmla="*/ 362250 h 504000"/>
              <a:gd name="connsiteX60" fmla="*/ 78750 w 504000"/>
              <a:gd name="connsiteY60" fmla="*/ 362250 h 504000"/>
              <a:gd name="connsiteX61" fmla="*/ 78750 w 504000"/>
              <a:gd name="connsiteY61" fmla="*/ 464625 h 504000"/>
              <a:gd name="connsiteX62" fmla="*/ 70859 w 504000"/>
              <a:gd name="connsiteY62" fmla="*/ 488250 h 504000"/>
              <a:gd name="connsiteX63" fmla="*/ 464625 w 504000"/>
              <a:gd name="connsiteY63" fmla="*/ 488250 h 504000"/>
              <a:gd name="connsiteX64" fmla="*/ 488250 w 504000"/>
              <a:gd name="connsiteY64" fmla="*/ 464625 h 504000"/>
              <a:gd name="connsiteX65" fmla="*/ 488250 w 504000"/>
              <a:gd name="connsiteY65" fmla="*/ 220500 h 504000"/>
              <a:gd name="connsiteX66" fmla="*/ 15750 w 504000"/>
              <a:gd name="connsiteY66" fmla="*/ 149625 h 504000"/>
              <a:gd name="connsiteX67" fmla="*/ 15750 w 504000"/>
              <a:gd name="connsiteY67" fmla="*/ 464625 h 504000"/>
              <a:gd name="connsiteX68" fmla="*/ 39375 w 504000"/>
              <a:gd name="connsiteY68" fmla="*/ 488250 h 504000"/>
              <a:gd name="connsiteX69" fmla="*/ 63000 w 504000"/>
              <a:gd name="connsiteY69" fmla="*/ 464625 h 504000"/>
              <a:gd name="connsiteX70" fmla="*/ 63000 w 504000"/>
              <a:gd name="connsiteY70" fmla="*/ 204750 h 504000"/>
              <a:gd name="connsiteX71" fmla="*/ 126000 w 504000"/>
              <a:gd name="connsiteY71" fmla="*/ 204750 h 504000"/>
              <a:gd name="connsiteX72" fmla="*/ 126000 w 504000"/>
              <a:gd name="connsiteY72" fmla="*/ 173250 h 504000"/>
              <a:gd name="connsiteX73" fmla="*/ 112726 w 504000"/>
              <a:gd name="connsiteY73" fmla="*/ 173250 h 504000"/>
              <a:gd name="connsiteX74" fmla="*/ 95138 w 504000"/>
              <a:gd name="connsiteY74" fmla="*/ 149625 h 504000"/>
              <a:gd name="connsiteX75" fmla="*/ 234365 w 504000"/>
              <a:gd name="connsiteY75" fmla="*/ 15750 h 504000"/>
              <a:gd name="connsiteX76" fmla="*/ 252000 w 504000"/>
              <a:gd name="connsiteY76" fmla="*/ 72394 h 504000"/>
              <a:gd name="connsiteX77" fmla="*/ 252000 w 504000"/>
              <a:gd name="connsiteY77" fmla="*/ 110058 h 504000"/>
              <a:gd name="connsiteX78" fmla="*/ 241326 w 504000"/>
              <a:gd name="connsiteY78" fmla="*/ 110058 h 504000"/>
              <a:gd name="connsiteX79" fmla="*/ 303803 w 504000"/>
              <a:gd name="connsiteY79" fmla="*/ 159534 h 504000"/>
              <a:gd name="connsiteX80" fmla="*/ 358966 w 504000"/>
              <a:gd name="connsiteY80" fmla="*/ 110058 h 504000"/>
              <a:gd name="connsiteX81" fmla="*/ 346500 w 504000"/>
              <a:gd name="connsiteY81" fmla="*/ 110058 h 504000"/>
              <a:gd name="connsiteX82" fmla="*/ 346500 w 504000"/>
              <a:gd name="connsiteY82" fmla="*/ 72382 h 504000"/>
              <a:gd name="connsiteX83" fmla="*/ 289868 w 504000"/>
              <a:gd name="connsiteY83" fmla="*/ 15750 h 504000"/>
              <a:gd name="connsiteX84" fmla="*/ 115203 w 504000"/>
              <a:gd name="connsiteY84" fmla="*/ 15750 h 504000"/>
              <a:gd name="connsiteX85" fmla="*/ 141750 w 504000"/>
              <a:gd name="connsiteY85" fmla="*/ 71140 h 504000"/>
              <a:gd name="connsiteX86" fmla="*/ 141750 w 504000"/>
              <a:gd name="connsiteY86" fmla="*/ 157500 h 504000"/>
              <a:gd name="connsiteX87" fmla="*/ 142404 w 504000"/>
              <a:gd name="connsiteY87" fmla="*/ 157500 h 504000"/>
              <a:gd name="connsiteX88" fmla="*/ 142404 w 504000"/>
              <a:gd name="connsiteY88" fmla="*/ 173250 h 504000"/>
              <a:gd name="connsiteX89" fmla="*/ 141750 w 504000"/>
              <a:gd name="connsiteY89" fmla="*/ 173250 h 504000"/>
              <a:gd name="connsiteX90" fmla="*/ 141750 w 504000"/>
              <a:gd name="connsiteY90" fmla="*/ 204750 h 504000"/>
              <a:gd name="connsiteX91" fmla="*/ 441000 w 504000"/>
              <a:gd name="connsiteY91" fmla="*/ 204750 h 504000"/>
              <a:gd name="connsiteX92" fmla="*/ 441000 w 504000"/>
              <a:gd name="connsiteY92" fmla="*/ 71140 h 504000"/>
              <a:gd name="connsiteX93" fmla="*/ 385614 w 504000"/>
              <a:gd name="connsiteY93" fmla="*/ 15750 h 504000"/>
              <a:gd name="connsiteX94" fmla="*/ 334816 w 504000"/>
              <a:gd name="connsiteY94" fmla="*/ 15750 h 504000"/>
              <a:gd name="connsiteX95" fmla="*/ 362250 w 504000"/>
              <a:gd name="connsiteY95" fmla="*/ 72382 h 504000"/>
              <a:gd name="connsiteX96" fmla="*/ 362250 w 504000"/>
              <a:gd name="connsiteY96" fmla="*/ 94308 h 504000"/>
              <a:gd name="connsiteX97" fmla="*/ 400125 w 504000"/>
              <a:gd name="connsiteY97" fmla="*/ 94308 h 504000"/>
              <a:gd name="connsiteX98" fmla="*/ 304433 w 504000"/>
              <a:gd name="connsiteY98" fmla="*/ 180122 h 504000"/>
              <a:gd name="connsiteX99" fmla="*/ 196075 w 504000"/>
              <a:gd name="connsiteY99" fmla="*/ 94308 h 504000"/>
              <a:gd name="connsiteX100" fmla="*/ 236250 w 504000"/>
              <a:gd name="connsiteY100" fmla="*/ 94308 h 504000"/>
              <a:gd name="connsiteX101" fmla="*/ 236250 w 504000"/>
              <a:gd name="connsiteY101" fmla="*/ 72394 h 504000"/>
              <a:gd name="connsiteX102" fmla="*/ 195368 w 504000"/>
              <a:gd name="connsiteY102" fmla="*/ 15761 h 504000"/>
              <a:gd name="connsiteX103" fmla="*/ 195368 w 504000"/>
              <a:gd name="connsiteY103" fmla="*/ 15750 h 504000"/>
              <a:gd name="connsiteX104" fmla="*/ 66561 w 504000"/>
              <a:gd name="connsiteY104" fmla="*/ 15750 h 504000"/>
              <a:gd name="connsiteX105" fmla="*/ 31215 w 504000"/>
              <a:gd name="connsiteY105" fmla="*/ 31631 h 504000"/>
              <a:gd name="connsiteX106" fmla="*/ 109362 w 504000"/>
              <a:gd name="connsiteY106" fmla="*/ 31631 h 504000"/>
              <a:gd name="connsiteX107" fmla="*/ 70614 w 504000"/>
              <a:gd name="connsiteY107" fmla="*/ 15750 h 504000"/>
              <a:gd name="connsiteX108" fmla="*/ 66561 w 504000"/>
              <a:gd name="connsiteY108" fmla="*/ 0 h 504000"/>
              <a:gd name="connsiteX109" fmla="*/ 385614 w 504000"/>
              <a:gd name="connsiteY109" fmla="*/ 0 h 504000"/>
              <a:gd name="connsiteX110" fmla="*/ 456750 w 504000"/>
              <a:gd name="connsiteY110" fmla="*/ 71140 h 504000"/>
              <a:gd name="connsiteX111" fmla="*/ 456750 w 504000"/>
              <a:gd name="connsiteY111" fmla="*/ 204750 h 504000"/>
              <a:gd name="connsiteX112" fmla="*/ 504000 w 504000"/>
              <a:gd name="connsiteY112" fmla="*/ 204750 h 504000"/>
              <a:gd name="connsiteX113" fmla="*/ 504000 w 504000"/>
              <a:gd name="connsiteY113" fmla="*/ 464625 h 504000"/>
              <a:gd name="connsiteX114" fmla="*/ 464625 w 504000"/>
              <a:gd name="connsiteY114" fmla="*/ 504000 h 504000"/>
              <a:gd name="connsiteX115" fmla="*/ 43966 w 504000"/>
              <a:gd name="connsiteY115" fmla="*/ 504000 h 504000"/>
              <a:gd name="connsiteX116" fmla="*/ 43966 w 504000"/>
              <a:gd name="connsiteY116" fmla="*/ 503735 h 504000"/>
              <a:gd name="connsiteX117" fmla="*/ 39375 w 504000"/>
              <a:gd name="connsiteY117" fmla="*/ 504000 h 504000"/>
              <a:gd name="connsiteX118" fmla="*/ 0 w 504000"/>
              <a:gd name="connsiteY118" fmla="*/ 464625 h 504000"/>
              <a:gd name="connsiteX119" fmla="*/ 0 w 504000"/>
              <a:gd name="connsiteY119" fmla="*/ 133875 h 504000"/>
              <a:gd name="connsiteX120" fmla="*/ 103044 w 504000"/>
              <a:gd name="connsiteY120" fmla="*/ 133875 h 504000"/>
              <a:gd name="connsiteX121" fmla="*/ 120632 w 504000"/>
              <a:gd name="connsiteY121" fmla="*/ 157500 h 504000"/>
              <a:gd name="connsiteX122" fmla="*/ 126000 w 504000"/>
              <a:gd name="connsiteY122" fmla="*/ 157500 h 504000"/>
              <a:gd name="connsiteX123" fmla="*/ 126000 w 504000"/>
              <a:gd name="connsiteY123" fmla="*/ 71140 h 504000"/>
              <a:gd name="connsiteX124" fmla="*/ 120570 w 504000"/>
              <a:gd name="connsiteY124" fmla="*/ 47381 h 504000"/>
              <a:gd name="connsiteX125" fmla="*/ 2223 w 504000"/>
              <a:gd name="connsiteY125" fmla="*/ 47381 h 504000"/>
              <a:gd name="connsiteX126" fmla="*/ 9075 w 504000"/>
              <a:gd name="connsiteY126" fmla="*/ 35557 h 504000"/>
              <a:gd name="connsiteX127" fmla="*/ 66561 w 504000"/>
              <a:gd name="connsiteY127" fmla="*/ 0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04000" h="504000">
                <a:moveTo>
                  <a:pt x="456750" y="456750"/>
                </a:moveTo>
                <a:lnTo>
                  <a:pt x="472500" y="456750"/>
                </a:lnTo>
                <a:lnTo>
                  <a:pt x="472500" y="472500"/>
                </a:lnTo>
                <a:lnTo>
                  <a:pt x="456750" y="472500"/>
                </a:lnTo>
                <a:close/>
                <a:moveTo>
                  <a:pt x="425250" y="456750"/>
                </a:moveTo>
                <a:lnTo>
                  <a:pt x="441000" y="456750"/>
                </a:lnTo>
                <a:lnTo>
                  <a:pt x="441000" y="472500"/>
                </a:lnTo>
                <a:lnTo>
                  <a:pt x="425250" y="472500"/>
                </a:lnTo>
                <a:close/>
                <a:moveTo>
                  <a:pt x="393750" y="456750"/>
                </a:moveTo>
                <a:lnTo>
                  <a:pt x="409500" y="456750"/>
                </a:lnTo>
                <a:lnTo>
                  <a:pt x="409500" y="472500"/>
                </a:lnTo>
                <a:lnTo>
                  <a:pt x="393750" y="472500"/>
                </a:lnTo>
                <a:close/>
                <a:moveTo>
                  <a:pt x="362250" y="456750"/>
                </a:moveTo>
                <a:lnTo>
                  <a:pt x="378000" y="456750"/>
                </a:lnTo>
                <a:lnTo>
                  <a:pt x="378000" y="472500"/>
                </a:lnTo>
                <a:lnTo>
                  <a:pt x="362250" y="472500"/>
                </a:lnTo>
                <a:close/>
                <a:moveTo>
                  <a:pt x="330750" y="456750"/>
                </a:moveTo>
                <a:lnTo>
                  <a:pt x="346500" y="456750"/>
                </a:lnTo>
                <a:lnTo>
                  <a:pt x="346500" y="472500"/>
                </a:lnTo>
                <a:lnTo>
                  <a:pt x="330750" y="472500"/>
                </a:lnTo>
                <a:close/>
                <a:moveTo>
                  <a:pt x="299250" y="456750"/>
                </a:moveTo>
                <a:lnTo>
                  <a:pt x="315000" y="456750"/>
                </a:lnTo>
                <a:lnTo>
                  <a:pt x="315000" y="472500"/>
                </a:lnTo>
                <a:lnTo>
                  <a:pt x="299250" y="472500"/>
                </a:lnTo>
                <a:close/>
                <a:moveTo>
                  <a:pt x="267750" y="456750"/>
                </a:moveTo>
                <a:lnTo>
                  <a:pt x="283500" y="456750"/>
                </a:lnTo>
                <a:lnTo>
                  <a:pt x="283500" y="472500"/>
                </a:lnTo>
                <a:lnTo>
                  <a:pt x="267750" y="472500"/>
                </a:lnTo>
                <a:close/>
                <a:moveTo>
                  <a:pt x="236250" y="456750"/>
                </a:moveTo>
                <a:lnTo>
                  <a:pt x="252000" y="456750"/>
                </a:lnTo>
                <a:lnTo>
                  <a:pt x="252000" y="472500"/>
                </a:lnTo>
                <a:lnTo>
                  <a:pt x="236250" y="472500"/>
                </a:lnTo>
                <a:close/>
                <a:moveTo>
                  <a:pt x="204750" y="456750"/>
                </a:moveTo>
                <a:lnTo>
                  <a:pt x="220500" y="456750"/>
                </a:lnTo>
                <a:lnTo>
                  <a:pt x="220500" y="472500"/>
                </a:lnTo>
                <a:lnTo>
                  <a:pt x="204750" y="472500"/>
                </a:lnTo>
                <a:close/>
                <a:moveTo>
                  <a:pt x="173250" y="456750"/>
                </a:moveTo>
                <a:lnTo>
                  <a:pt x="189000" y="456750"/>
                </a:lnTo>
                <a:lnTo>
                  <a:pt x="189000" y="472500"/>
                </a:lnTo>
                <a:lnTo>
                  <a:pt x="173250" y="472500"/>
                </a:lnTo>
                <a:close/>
                <a:moveTo>
                  <a:pt x="141750" y="456750"/>
                </a:moveTo>
                <a:lnTo>
                  <a:pt x="157500" y="456750"/>
                </a:lnTo>
                <a:lnTo>
                  <a:pt x="157500" y="472500"/>
                </a:lnTo>
                <a:lnTo>
                  <a:pt x="141750" y="472500"/>
                </a:lnTo>
                <a:close/>
                <a:moveTo>
                  <a:pt x="110250" y="456750"/>
                </a:moveTo>
                <a:lnTo>
                  <a:pt x="126000" y="456750"/>
                </a:lnTo>
                <a:lnTo>
                  <a:pt x="126000" y="472500"/>
                </a:lnTo>
                <a:lnTo>
                  <a:pt x="110250" y="472500"/>
                </a:lnTo>
                <a:close/>
                <a:moveTo>
                  <a:pt x="95815" y="315000"/>
                </a:moveTo>
                <a:lnTo>
                  <a:pt x="158154" y="315000"/>
                </a:lnTo>
                <a:lnTo>
                  <a:pt x="158154" y="330750"/>
                </a:lnTo>
                <a:lnTo>
                  <a:pt x="95815" y="330750"/>
                </a:lnTo>
                <a:close/>
                <a:moveTo>
                  <a:pt x="78750" y="299250"/>
                </a:moveTo>
                <a:lnTo>
                  <a:pt x="78750" y="346500"/>
                </a:lnTo>
                <a:lnTo>
                  <a:pt x="173250" y="346500"/>
                </a:lnTo>
                <a:lnTo>
                  <a:pt x="173250" y="299250"/>
                </a:lnTo>
                <a:close/>
                <a:moveTo>
                  <a:pt x="78750" y="220500"/>
                </a:moveTo>
                <a:lnTo>
                  <a:pt x="78750" y="283500"/>
                </a:lnTo>
                <a:lnTo>
                  <a:pt x="189000" y="283500"/>
                </a:lnTo>
                <a:lnTo>
                  <a:pt x="189000" y="362250"/>
                </a:lnTo>
                <a:lnTo>
                  <a:pt x="78750" y="362250"/>
                </a:lnTo>
                <a:lnTo>
                  <a:pt x="78750" y="464625"/>
                </a:lnTo>
                <a:cubicBezTo>
                  <a:pt x="78759" y="473149"/>
                  <a:pt x="75989" y="481443"/>
                  <a:pt x="70859" y="488250"/>
                </a:cubicBezTo>
                <a:lnTo>
                  <a:pt x="464625" y="488250"/>
                </a:lnTo>
                <a:cubicBezTo>
                  <a:pt x="477667" y="488236"/>
                  <a:pt x="488236" y="477667"/>
                  <a:pt x="488250" y="464625"/>
                </a:cubicBezTo>
                <a:lnTo>
                  <a:pt x="488250" y="220500"/>
                </a:lnTo>
                <a:close/>
                <a:moveTo>
                  <a:pt x="15750" y="149625"/>
                </a:moveTo>
                <a:lnTo>
                  <a:pt x="15750" y="464625"/>
                </a:lnTo>
                <a:cubicBezTo>
                  <a:pt x="15750" y="477673"/>
                  <a:pt x="26327" y="488250"/>
                  <a:pt x="39375" y="488250"/>
                </a:cubicBezTo>
                <a:cubicBezTo>
                  <a:pt x="52423" y="488250"/>
                  <a:pt x="63000" y="477673"/>
                  <a:pt x="63000" y="464625"/>
                </a:cubicBezTo>
                <a:lnTo>
                  <a:pt x="63000" y="204750"/>
                </a:lnTo>
                <a:lnTo>
                  <a:pt x="126000" y="204750"/>
                </a:lnTo>
                <a:lnTo>
                  <a:pt x="126000" y="173250"/>
                </a:lnTo>
                <a:lnTo>
                  <a:pt x="112726" y="173250"/>
                </a:lnTo>
                <a:lnTo>
                  <a:pt x="95138" y="149625"/>
                </a:lnTo>
                <a:close/>
                <a:moveTo>
                  <a:pt x="234365" y="15750"/>
                </a:moveTo>
                <a:cubicBezTo>
                  <a:pt x="245807" y="28068"/>
                  <a:pt x="252000" y="47282"/>
                  <a:pt x="252000" y="72394"/>
                </a:cubicBezTo>
                <a:lnTo>
                  <a:pt x="252000" y="110058"/>
                </a:lnTo>
                <a:lnTo>
                  <a:pt x="241326" y="110058"/>
                </a:lnTo>
                <a:lnTo>
                  <a:pt x="303803" y="159534"/>
                </a:lnTo>
                <a:lnTo>
                  <a:pt x="358966" y="110058"/>
                </a:lnTo>
                <a:lnTo>
                  <a:pt x="346500" y="110058"/>
                </a:lnTo>
                <a:lnTo>
                  <a:pt x="346500" y="72382"/>
                </a:lnTo>
                <a:cubicBezTo>
                  <a:pt x="346466" y="41119"/>
                  <a:pt x="321131" y="15784"/>
                  <a:pt x="289868" y="15750"/>
                </a:cubicBezTo>
                <a:close/>
                <a:moveTo>
                  <a:pt x="115203" y="15750"/>
                </a:moveTo>
                <a:cubicBezTo>
                  <a:pt x="131989" y="29236"/>
                  <a:pt x="141753" y="49608"/>
                  <a:pt x="141750" y="71140"/>
                </a:cubicBezTo>
                <a:lnTo>
                  <a:pt x="141750" y="157500"/>
                </a:lnTo>
                <a:lnTo>
                  <a:pt x="142404" y="157500"/>
                </a:lnTo>
                <a:lnTo>
                  <a:pt x="142404" y="173250"/>
                </a:lnTo>
                <a:lnTo>
                  <a:pt x="141750" y="173250"/>
                </a:lnTo>
                <a:lnTo>
                  <a:pt x="141750" y="204750"/>
                </a:lnTo>
                <a:lnTo>
                  <a:pt x="441000" y="204750"/>
                </a:lnTo>
                <a:lnTo>
                  <a:pt x="441000" y="71140"/>
                </a:lnTo>
                <a:cubicBezTo>
                  <a:pt x="440966" y="40565"/>
                  <a:pt x="416189" y="15786"/>
                  <a:pt x="385614" y="15750"/>
                </a:cubicBezTo>
                <a:lnTo>
                  <a:pt x="334816" y="15750"/>
                </a:lnTo>
                <a:cubicBezTo>
                  <a:pt x="352135" y="29443"/>
                  <a:pt x="362240" y="50304"/>
                  <a:pt x="362250" y="72382"/>
                </a:cubicBezTo>
                <a:lnTo>
                  <a:pt x="362250" y="94308"/>
                </a:lnTo>
                <a:lnTo>
                  <a:pt x="400125" y="94308"/>
                </a:lnTo>
                <a:lnTo>
                  <a:pt x="304433" y="180122"/>
                </a:lnTo>
                <a:lnTo>
                  <a:pt x="196075" y="94308"/>
                </a:lnTo>
                <a:lnTo>
                  <a:pt x="236250" y="94308"/>
                </a:lnTo>
                <a:lnTo>
                  <a:pt x="236250" y="72394"/>
                </a:lnTo>
                <a:cubicBezTo>
                  <a:pt x="236250" y="46558"/>
                  <a:pt x="229159" y="15761"/>
                  <a:pt x="195368" y="15761"/>
                </a:cubicBezTo>
                <a:lnTo>
                  <a:pt x="195368" y="15750"/>
                </a:lnTo>
                <a:close/>
                <a:moveTo>
                  <a:pt x="66561" y="15750"/>
                </a:moveTo>
                <a:cubicBezTo>
                  <a:pt x="53013" y="15571"/>
                  <a:pt x="40078" y="21383"/>
                  <a:pt x="31215" y="31631"/>
                </a:cubicBezTo>
                <a:lnTo>
                  <a:pt x="109362" y="31631"/>
                </a:lnTo>
                <a:cubicBezTo>
                  <a:pt x="99034" y="21452"/>
                  <a:pt x="85115" y="15747"/>
                  <a:pt x="70614" y="15750"/>
                </a:cubicBezTo>
                <a:close/>
                <a:moveTo>
                  <a:pt x="66561" y="0"/>
                </a:moveTo>
                <a:lnTo>
                  <a:pt x="385614" y="0"/>
                </a:lnTo>
                <a:cubicBezTo>
                  <a:pt x="424883" y="47"/>
                  <a:pt x="456705" y="31871"/>
                  <a:pt x="456750" y="71140"/>
                </a:cubicBezTo>
                <a:lnTo>
                  <a:pt x="456750" y="204750"/>
                </a:lnTo>
                <a:lnTo>
                  <a:pt x="504000" y="204750"/>
                </a:lnTo>
                <a:lnTo>
                  <a:pt x="504000" y="464625"/>
                </a:lnTo>
                <a:cubicBezTo>
                  <a:pt x="503975" y="486361"/>
                  <a:pt x="486361" y="503975"/>
                  <a:pt x="464625" y="504000"/>
                </a:cubicBezTo>
                <a:lnTo>
                  <a:pt x="43966" y="504000"/>
                </a:lnTo>
                <a:lnTo>
                  <a:pt x="43966" y="503735"/>
                </a:lnTo>
                <a:cubicBezTo>
                  <a:pt x="42442" y="503913"/>
                  <a:pt x="40909" y="504001"/>
                  <a:pt x="39375" y="504000"/>
                </a:cubicBezTo>
                <a:cubicBezTo>
                  <a:pt x="17639" y="503975"/>
                  <a:pt x="26" y="486361"/>
                  <a:pt x="0" y="464625"/>
                </a:cubicBezTo>
                <a:lnTo>
                  <a:pt x="0" y="133875"/>
                </a:lnTo>
                <a:lnTo>
                  <a:pt x="103044" y="133875"/>
                </a:lnTo>
                <a:lnTo>
                  <a:pt x="120632" y="157500"/>
                </a:lnTo>
                <a:lnTo>
                  <a:pt x="126000" y="157500"/>
                </a:lnTo>
                <a:lnTo>
                  <a:pt x="126000" y="71140"/>
                </a:lnTo>
                <a:cubicBezTo>
                  <a:pt x="125991" y="62914"/>
                  <a:pt x="124135" y="54794"/>
                  <a:pt x="120570" y="47381"/>
                </a:cubicBezTo>
                <a:lnTo>
                  <a:pt x="2223" y="47381"/>
                </a:lnTo>
                <a:lnTo>
                  <a:pt x="9075" y="35557"/>
                </a:lnTo>
                <a:cubicBezTo>
                  <a:pt x="20027" y="13839"/>
                  <a:pt x="42238" y="101"/>
                  <a:pt x="66561" y="0"/>
                </a:cubicBezTo>
                <a:close/>
              </a:path>
            </a:pathLst>
          </a:custGeom>
          <a:solidFill>
            <a:srgbClr val="2196F3"/>
          </a:solidFill>
          <a:ln w="7739" cap="flat">
            <a:noFill/>
            <a:prstDash val="solid"/>
            <a:miter/>
          </a:ln>
        </p:spPr>
        <p:txBody>
          <a:bodyPr rtlCol="0" anchor="ctr"/>
          <a:lstStyle/>
          <a:p>
            <a:pPr defTabSz="457200"/>
            <a:endParaRPr lang="zh-CN" altLang="en-US">
              <a:solidFill>
                <a:srgbClr val="222222"/>
              </a:solidFill>
              <a:latin typeface="微软雅黑" panose="020B0503020204020204" charset="-122"/>
              <a:ea typeface="微软雅黑" panose="020B0503020204020204" charset="-122"/>
            </a:endParaRPr>
          </a:p>
        </p:txBody>
      </p:sp>
      <p:sp>
        <p:nvSpPr>
          <p:cNvPr id="41" name="任意形状 40"/>
          <p:cNvSpPr/>
          <p:nvPr>
            <p:custDataLst>
              <p:tags r:id="rId12"/>
            </p:custDataLst>
          </p:nvPr>
        </p:nvSpPr>
        <p:spPr>
          <a:xfrm>
            <a:off x="7021625" y="4619724"/>
            <a:ext cx="504000" cy="504038"/>
          </a:xfrm>
          <a:custGeom>
            <a:avLst/>
            <a:gdLst>
              <a:gd name="connsiteX0" fmla="*/ 409947 w 504000"/>
              <a:gd name="connsiteY0" fmla="*/ 472538 h 504038"/>
              <a:gd name="connsiteX1" fmla="*/ 409907 w 504000"/>
              <a:gd name="connsiteY1" fmla="*/ 488288 h 504038"/>
              <a:gd name="connsiteX2" fmla="*/ 441407 w 504000"/>
              <a:gd name="connsiteY2" fmla="*/ 488288 h 504038"/>
              <a:gd name="connsiteX3" fmla="*/ 441447 w 504000"/>
              <a:gd name="connsiteY3" fmla="*/ 472538 h 504038"/>
              <a:gd name="connsiteX4" fmla="*/ 63446 w 504000"/>
              <a:gd name="connsiteY4" fmla="*/ 472538 h 504038"/>
              <a:gd name="connsiteX5" fmla="*/ 63404 w 504000"/>
              <a:gd name="connsiteY5" fmla="*/ 488288 h 504038"/>
              <a:gd name="connsiteX6" fmla="*/ 94904 w 504000"/>
              <a:gd name="connsiteY6" fmla="*/ 488288 h 504038"/>
              <a:gd name="connsiteX7" fmla="*/ 94946 w 504000"/>
              <a:gd name="connsiteY7" fmla="*/ 472538 h 504038"/>
              <a:gd name="connsiteX8" fmla="*/ 362981 w 504000"/>
              <a:gd name="connsiteY8" fmla="*/ 378000 h 504038"/>
              <a:gd name="connsiteX9" fmla="*/ 362250 w 504000"/>
              <a:gd name="connsiteY9" fmla="*/ 456788 h 504038"/>
              <a:gd name="connsiteX10" fmla="*/ 488250 w 504000"/>
              <a:gd name="connsiteY10" fmla="*/ 456788 h 504038"/>
              <a:gd name="connsiteX11" fmla="*/ 488250 w 504000"/>
              <a:gd name="connsiteY11" fmla="*/ 378000 h 504038"/>
              <a:gd name="connsiteX12" fmla="*/ 16481 w 504000"/>
              <a:gd name="connsiteY12" fmla="*/ 378000 h 504038"/>
              <a:gd name="connsiteX13" fmla="*/ 15750 w 504000"/>
              <a:gd name="connsiteY13" fmla="*/ 456788 h 504038"/>
              <a:gd name="connsiteX14" fmla="*/ 141750 w 504000"/>
              <a:gd name="connsiteY14" fmla="*/ 456788 h 504038"/>
              <a:gd name="connsiteX15" fmla="*/ 141750 w 504000"/>
              <a:gd name="connsiteY15" fmla="*/ 378000 h 504038"/>
              <a:gd name="connsiteX16" fmla="*/ 362250 w 504000"/>
              <a:gd name="connsiteY16" fmla="*/ 362250 h 504038"/>
              <a:gd name="connsiteX17" fmla="*/ 488250 w 504000"/>
              <a:gd name="connsiteY17" fmla="*/ 362250 h 504038"/>
              <a:gd name="connsiteX18" fmla="*/ 504000 w 504000"/>
              <a:gd name="connsiteY18" fmla="*/ 378000 h 504038"/>
              <a:gd name="connsiteX19" fmla="*/ 504000 w 504000"/>
              <a:gd name="connsiteY19" fmla="*/ 456788 h 504038"/>
              <a:gd name="connsiteX20" fmla="*/ 488250 w 504000"/>
              <a:gd name="connsiteY20" fmla="*/ 472538 h 504038"/>
              <a:gd name="connsiteX21" fmla="*/ 457197 w 504000"/>
              <a:gd name="connsiteY21" fmla="*/ 472538 h 504038"/>
              <a:gd name="connsiteX22" fmla="*/ 457157 w 504000"/>
              <a:gd name="connsiteY22" fmla="*/ 488288 h 504038"/>
              <a:gd name="connsiteX23" fmla="*/ 472431 w 504000"/>
              <a:gd name="connsiteY23" fmla="*/ 488288 h 504038"/>
              <a:gd name="connsiteX24" fmla="*/ 472431 w 504000"/>
              <a:gd name="connsiteY24" fmla="*/ 504038 h 504038"/>
              <a:gd name="connsiteX25" fmla="*/ 377931 w 504000"/>
              <a:gd name="connsiteY25" fmla="*/ 504038 h 504038"/>
              <a:gd name="connsiteX26" fmla="*/ 377931 w 504000"/>
              <a:gd name="connsiteY26" fmla="*/ 488288 h 504038"/>
              <a:gd name="connsiteX27" fmla="*/ 394157 w 504000"/>
              <a:gd name="connsiteY27" fmla="*/ 488288 h 504038"/>
              <a:gd name="connsiteX28" fmla="*/ 394197 w 504000"/>
              <a:gd name="connsiteY28" fmla="*/ 472538 h 504038"/>
              <a:gd name="connsiteX29" fmla="*/ 362250 w 504000"/>
              <a:gd name="connsiteY29" fmla="*/ 472538 h 504038"/>
              <a:gd name="connsiteX30" fmla="*/ 346500 w 504000"/>
              <a:gd name="connsiteY30" fmla="*/ 456788 h 504038"/>
              <a:gd name="connsiteX31" fmla="*/ 346500 w 504000"/>
              <a:gd name="connsiteY31" fmla="*/ 378000 h 504038"/>
              <a:gd name="connsiteX32" fmla="*/ 362250 w 504000"/>
              <a:gd name="connsiteY32" fmla="*/ 362250 h 504038"/>
              <a:gd name="connsiteX33" fmla="*/ 15750 w 504000"/>
              <a:gd name="connsiteY33" fmla="*/ 362250 h 504038"/>
              <a:gd name="connsiteX34" fmla="*/ 141750 w 504000"/>
              <a:gd name="connsiteY34" fmla="*/ 362250 h 504038"/>
              <a:gd name="connsiteX35" fmla="*/ 157500 w 504000"/>
              <a:gd name="connsiteY35" fmla="*/ 378000 h 504038"/>
              <a:gd name="connsiteX36" fmla="*/ 157500 w 504000"/>
              <a:gd name="connsiteY36" fmla="*/ 456788 h 504038"/>
              <a:gd name="connsiteX37" fmla="*/ 141750 w 504000"/>
              <a:gd name="connsiteY37" fmla="*/ 472538 h 504038"/>
              <a:gd name="connsiteX38" fmla="*/ 110696 w 504000"/>
              <a:gd name="connsiteY38" fmla="*/ 472538 h 504038"/>
              <a:gd name="connsiteX39" fmla="*/ 110654 w 504000"/>
              <a:gd name="connsiteY39" fmla="*/ 488288 h 504038"/>
              <a:gd name="connsiteX40" fmla="*/ 125935 w 504000"/>
              <a:gd name="connsiteY40" fmla="*/ 488288 h 504038"/>
              <a:gd name="connsiteX41" fmla="*/ 125935 w 504000"/>
              <a:gd name="connsiteY41" fmla="*/ 504038 h 504038"/>
              <a:gd name="connsiteX42" fmla="*/ 31435 w 504000"/>
              <a:gd name="connsiteY42" fmla="*/ 504038 h 504038"/>
              <a:gd name="connsiteX43" fmla="*/ 31435 w 504000"/>
              <a:gd name="connsiteY43" fmla="*/ 488288 h 504038"/>
              <a:gd name="connsiteX44" fmla="*/ 47654 w 504000"/>
              <a:gd name="connsiteY44" fmla="*/ 488288 h 504038"/>
              <a:gd name="connsiteX45" fmla="*/ 47696 w 504000"/>
              <a:gd name="connsiteY45" fmla="*/ 472538 h 504038"/>
              <a:gd name="connsiteX46" fmla="*/ 15750 w 504000"/>
              <a:gd name="connsiteY46" fmla="*/ 472538 h 504038"/>
              <a:gd name="connsiteX47" fmla="*/ 0 w 504000"/>
              <a:gd name="connsiteY47" fmla="*/ 456788 h 504038"/>
              <a:gd name="connsiteX48" fmla="*/ 0 w 504000"/>
              <a:gd name="connsiteY48" fmla="*/ 378000 h 504038"/>
              <a:gd name="connsiteX49" fmla="*/ 15750 w 504000"/>
              <a:gd name="connsiteY49" fmla="*/ 362250 h 504038"/>
              <a:gd name="connsiteX50" fmla="*/ 354383 w 504000"/>
              <a:gd name="connsiteY50" fmla="*/ 307221 h 504038"/>
              <a:gd name="connsiteX51" fmla="*/ 370133 w 504000"/>
              <a:gd name="connsiteY51" fmla="*/ 307221 h 504038"/>
              <a:gd name="connsiteX52" fmla="*/ 370133 w 504000"/>
              <a:gd name="connsiteY52" fmla="*/ 322971 h 504038"/>
              <a:gd name="connsiteX53" fmla="*/ 354383 w 504000"/>
              <a:gd name="connsiteY53" fmla="*/ 322971 h 504038"/>
              <a:gd name="connsiteX54" fmla="*/ 322883 w 504000"/>
              <a:gd name="connsiteY54" fmla="*/ 307221 h 504038"/>
              <a:gd name="connsiteX55" fmla="*/ 338633 w 504000"/>
              <a:gd name="connsiteY55" fmla="*/ 307221 h 504038"/>
              <a:gd name="connsiteX56" fmla="*/ 338633 w 504000"/>
              <a:gd name="connsiteY56" fmla="*/ 322971 h 504038"/>
              <a:gd name="connsiteX57" fmla="*/ 322883 w 504000"/>
              <a:gd name="connsiteY57" fmla="*/ 322971 h 504038"/>
              <a:gd name="connsiteX58" fmla="*/ 291375 w 504000"/>
              <a:gd name="connsiteY58" fmla="*/ 307221 h 504038"/>
              <a:gd name="connsiteX59" fmla="*/ 307125 w 504000"/>
              <a:gd name="connsiteY59" fmla="*/ 307221 h 504038"/>
              <a:gd name="connsiteX60" fmla="*/ 307125 w 504000"/>
              <a:gd name="connsiteY60" fmla="*/ 322971 h 504038"/>
              <a:gd name="connsiteX61" fmla="*/ 291375 w 504000"/>
              <a:gd name="connsiteY61" fmla="*/ 322971 h 504038"/>
              <a:gd name="connsiteX62" fmla="*/ 259875 w 504000"/>
              <a:gd name="connsiteY62" fmla="*/ 307221 h 504038"/>
              <a:gd name="connsiteX63" fmla="*/ 275625 w 504000"/>
              <a:gd name="connsiteY63" fmla="*/ 307221 h 504038"/>
              <a:gd name="connsiteX64" fmla="*/ 275625 w 504000"/>
              <a:gd name="connsiteY64" fmla="*/ 322971 h 504038"/>
              <a:gd name="connsiteX65" fmla="*/ 259875 w 504000"/>
              <a:gd name="connsiteY65" fmla="*/ 322971 h 504038"/>
              <a:gd name="connsiteX66" fmla="*/ 228379 w 504000"/>
              <a:gd name="connsiteY66" fmla="*/ 307221 h 504038"/>
              <a:gd name="connsiteX67" fmla="*/ 244129 w 504000"/>
              <a:gd name="connsiteY67" fmla="*/ 307221 h 504038"/>
              <a:gd name="connsiteX68" fmla="*/ 244129 w 504000"/>
              <a:gd name="connsiteY68" fmla="*/ 322971 h 504038"/>
              <a:gd name="connsiteX69" fmla="*/ 228379 w 504000"/>
              <a:gd name="connsiteY69" fmla="*/ 322971 h 504038"/>
              <a:gd name="connsiteX70" fmla="*/ 196879 w 504000"/>
              <a:gd name="connsiteY70" fmla="*/ 307221 h 504038"/>
              <a:gd name="connsiteX71" fmla="*/ 212629 w 504000"/>
              <a:gd name="connsiteY71" fmla="*/ 307221 h 504038"/>
              <a:gd name="connsiteX72" fmla="*/ 212629 w 504000"/>
              <a:gd name="connsiteY72" fmla="*/ 322971 h 504038"/>
              <a:gd name="connsiteX73" fmla="*/ 196879 w 504000"/>
              <a:gd name="connsiteY73" fmla="*/ 322971 h 504038"/>
              <a:gd name="connsiteX74" fmla="*/ 165379 w 504000"/>
              <a:gd name="connsiteY74" fmla="*/ 307221 h 504038"/>
              <a:gd name="connsiteX75" fmla="*/ 181129 w 504000"/>
              <a:gd name="connsiteY75" fmla="*/ 307221 h 504038"/>
              <a:gd name="connsiteX76" fmla="*/ 181129 w 504000"/>
              <a:gd name="connsiteY76" fmla="*/ 322971 h 504038"/>
              <a:gd name="connsiteX77" fmla="*/ 165379 w 504000"/>
              <a:gd name="connsiteY77" fmla="*/ 322971 h 504038"/>
              <a:gd name="connsiteX78" fmla="*/ 133879 w 504000"/>
              <a:gd name="connsiteY78" fmla="*/ 307221 h 504038"/>
              <a:gd name="connsiteX79" fmla="*/ 149629 w 504000"/>
              <a:gd name="connsiteY79" fmla="*/ 307221 h 504038"/>
              <a:gd name="connsiteX80" fmla="*/ 149629 w 504000"/>
              <a:gd name="connsiteY80" fmla="*/ 322971 h 504038"/>
              <a:gd name="connsiteX81" fmla="*/ 133879 w 504000"/>
              <a:gd name="connsiteY81" fmla="*/ 322971 h 504038"/>
              <a:gd name="connsiteX82" fmla="*/ 409646 w 504000"/>
              <a:gd name="connsiteY82" fmla="*/ 299357 h 504038"/>
              <a:gd name="connsiteX83" fmla="*/ 409646 w 504000"/>
              <a:gd name="connsiteY83" fmla="*/ 330857 h 504038"/>
              <a:gd name="connsiteX84" fmla="*/ 441146 w 504000"/>
              <a:gd name="connsiteY84" fmla="*/ 330857 h 504038"/>
              <a:gd name="connsiteX85" fmla="*/ 441146 w 504000"/>
              <a:gd name="connsiteY85" fmla="*/ 299357 h 504038"/>
              <a:gd name="connsiteX86" fmla="*/ 62938 w 504000"/>
              <a:gd name="connsiteY86" fmla="*/ 299357 h 504038"/>
              <a:gd name="connsiteX87" fmla="*/ 62938 w 504000"/>
              <a:gd name="connsiteY87" fmla="*/ 330857 h 504038"/>
              <a:gd name="connsiteX88" fmla="*/ 94438 w 504000"/>
              <a:gd name="connsiteY88" fmla="*/ 330857 h 504038"/>
              <a:gd name="connsiteX89" fmla="*/ 94438 w 504000"/>
              <a:gd name="connsiteY89" fmla="*/ 299357 h 504038"/>
              <a:gd name="connsiteX90" fmla="*/ 393896 w 504000"/>
              <a:gd name="connsiteY90" fmla="*/ 283607 h 504038"/>
              <a:gd name="connsiteX91" fmla="*/ 456896 w 504000"/>
              <a:gd name="connsiteY91" fmla="*/ 283607 h 504038"/>
              <a:gd name="connsiteX92" fmla="*/ 456896 w 504000"/>
              <a:gd name="connsiteY92" fmla="*/ 346607 h 504038"/>
              <a:gd name="connsiteX93" fmla="*/ 393896 w 504000"/>
              <a:gd name="connsiteY93" fmla="*/ 346607 h 504038"/>
              <a:gd name="connsiteX94" fmla="*/ 47188 w 504000"/>
              <a:gd name="connsiteY94" fmla="*/ 283607 h 504038"/>
              <a:gd name="connsiteX95" fmla="*/ 110188 w 504000"/>
              <a:gd name="connsiteY95" fmla="*/ 283607 h 504038"/>
              <a:gd name="connsiteX96" fmla="*/ 110188 w 504000"/>
              <a:gd name="connsiteY96" fmla="*/ 346607 h 504038"/>
              <a:gd name="connsiteX97" fmla="*/ 47188 w 504000"/>
              <a:gd name="connsiteY97" fmla="*/ 346607 h 504038"/>
              <a:gd name="connsiteX98" fmla="*/ 417483 w 504000"/>
              <a:gd name="connsiteY98" fmla="*/ 259909 h 504038"/>
              <a:gd name="connsiteX99" fmla="*/ 433233 w 504000"/>
              <a:gd name="connsiteY99" fmla="*/ 259909 h 504038"/>
              <a:gd name="connsiteX100" fmla="*/ 433233 w 504000"/>
              <a:gd name="connsiteY100" fmla="*/ 275640 h 504038"/>
              <a:gd name="connsiteX101" fmla="*/ 417483 w 504000"/>
              <a:gd name="connsiteY101" fmla="*/ 275640 h 504038"/>
              <a:gd name="connsiteX102" fmla="*/ 70771 w 504000"/>
              <a:gd name="connsiteY102" fmla="*/ 259909 h 504038"/>
              <a:gd name="connsiteX103" fmla="*/ 86521 w 504000"/>
              <a:gd name="connsiteY103" fmla="*/ 259909 h 504038"/>
              <a:gd name="connsiteX104" fmla="*/ 86521 w 504000"/>
              <a:gd name="connsiteY104" fmla="*/ 275640 h 504038"/>
              <a:gd name="connsiteX105" fmla="*/ 70771 w 504000"/>
              <a:gd name="connsiteY105" fmla="*/ 275640 h 504038"/>
              <a:gd name="connsiteX106" fmla="*/ 417483 w 504000"/>
              <a:gd name="connsiteY106" fmla="*/ 228409 h 504038"/>
              <a:gd name="connsiteX107" fmla="*/ 433233 w 504000"/>
              <a:gd name="connsiteY107" fmla="*/ 228409 h 504038"/>
              <a:gd name="connsiteX108" fmla="*/ 433233 w 504000"/>
              <a:gd name="connsiteY108" fmla="*/ 244159 h 504038"/>
              <a:gd name="connsiteX109" fmla="*/ 417483 w 504000"/>
              <a:gd name="connsiteY109" fmla="*/ 244159 h 504038"/>
              <a:gd name="connsiteX110" fmla="*/ 70771 w 504000"/>
              <a:gd name="connsiteY110" fmla="*/ 228409 h 504038"/>
              <a:gd name="connsiteX111" fmla="*/ 86521 w 504000"/>
              <a:gd name="connsiteY111" fmla="*/ 228409 h 504038"/>
              <a:gd name="connsiteX112" fmla="*/ 86521 w 504000"/>
              <a:gd name="connsiteY112" fmla="*/ 244159 h 504038"/>
              <a:gd name="connsiteX113" fmla="*/ 70771 w 504000"/>
              <a:gd name="connsiteY113" fmla="*/ 244159 h 504038"/>
              <a:gd name="connsiteX114" fmla="*/ 354383 w 504000"/>
              <a:gd name="connsiteY114" fmla="*/ 181144 h 504038"/>
              <a:gd name="connsiteX115" fmla="*/ 370133 w 504000"/>
              <a:gd name="connsiteY115" fmla="*/ 181144 h 504038"/>
              <a:gd name="connsiteX116" fmla="*/ 370133 w 504000"/>
              <a:gd name="connsiteY116" fmla="*/ 196894 h 504038"/>
              <a:gd name="connsiteX117" fmla="*/ 354383 w 504000"/>
              <a:gd name="connsiteY117" fmla="*/ 196894 h 504038"/>
              <a:gd name="connsiteX118" fmla="*/ 322883 w 504000"/>
              <a:gd name="connsiteY118" fmla="*/ 181144 h 504038"/>
              <a:gd name="connsiteX119" fmla="*/ 338633 w 504000"/>
              <a:gd name="connsiteY119" fmla="*/ 181144 h 504038"/>
              <a:gd name="connsiteX120" fmla="*/ 338633 w 504000"/>
              <a:gd name="connsiteY120" fmla="*/ 196894 h 504038"/>
              <a:gd name="connsiteX121" fmla="*/ 322883 w 504000"/>
              <a:gd name="connsiteY121" fmla="*/ 196894 h 504038"/>
              <a:gd name="connsiteX122" fmla="*/ 291375 w 504000"/>
              <a:gd name="connsiteY122" fmla="*/ 181144 h 504038"/>
              <a:gd name="connsiteX123" fmla="*/ 307125 w 504000"/>
              <a:gd name="connsiteY123" fmla="*/ 181144 h 504038"/>
              <a:gd name="connsiteX124" fmla="*/ 307125 w 504000"/>
              <a:gd name="connsiteY124" fmla="*/ 196894 h 504038"/>
              <a:gd name="connsiteX125" fmla="*/ 291375 w 504000"/>
              <a:gd name="connsiteY125" fmla="*/ 196894 h 504038"/>
              <a:gd name="connsiteX126" fmla="*/ 259875 w 504000"/>
              <a:gd name="connsiteY126" fmla="*/ 181144 h 504038"/>
              <a:gd name="connsiteX127" fmla="*/ 275625 w 504000"/>
              <a:gd name="connsiteY127" fmla="*/ 181144 h 504038"/>
              <a:gd name="connsiteX128" fmla="*/ 275625 w 504000"/>
              <a:gd name="connsiteY128" fmla="*/ 196894 h 504038"/>
              <a:gd name="connsiteX129" fmla="*/ 259875 w 504000"/>
              <a:gd name="connsiteY129" fmla="*/ 196894 h 504038"/>
              <a:gd name="connsiteX130" fmla="*/ 228379 w 504000"/>
              <a:gd name="connsiteY130" fmla="*/ 181144 h 504038"/>
              <a:gd name="connsiteX131" fmla="*/ 244129 w 504000"/>
              <a:gd name="connsiteY131" fmla="*/ 181144 h 504038"/>
              <a:gd name="connsiteX132" fmla="*/ 244129 w 504000"/>
              <a:gd name="connsiteY132" fmla="*/ 196894 h 504038"/>
              <a:gd name="connsiteX133" fmla="*/ 228379 w 504000"/>
              <a:gd name="connsiteY133" fmla="*/ 196894 h 504038"/>
              <a:gd name="connsiteX134" fmla="*/ 196879 w 504000"/>
              <a:gd name="connsiteY134" fmla="*/ 181144 h 504038"/>
              <a:gd name="connsiteX135" fmla="*/ 212629 w 504000"/>
              <a:gd name="connsiteY135" fmla="*/ 181144 h 504038"/>
              <a:gd name="connsiteX136" fmla="*/ 212629 w 504000"/>
              <a:gd name="connsiteY136" fmla="*/ 196894 h 504038"/>
              <a:gd name="connsiteX137" fmla="*/ 196879 w 504000"/>
              <a:gd name="connsiteY137" fmla="*/ 196894 h 504038"/>
              <a:gd name="connsiteX138" fmla="*/ 165379 w 504000"/>
              <a:gd name="connsiteY138" fmla="*/ 181144 h 504038"/>
              <a:gd name="connsiteX139" fmla="*/ 181129 w 504000"/>
              <a:gd name="connsiteY139" fmla="*/ 181144 h 504038"/>
              <a:gd name="connsiteX140" fmla="*/ 181129 w 504000"/>
              <a:gd name="connsiteY140" fmla="*/ 196894 h 504038"/>
              <a:gd name="connsiteX141" fmla="*/ 165379 w 504000"/>
              <a:gd name="connsiteY141" fmla="*/ 196894 h 504038"/>
              <a:gd name="connsiteX142" fmla="*/ 133879 w 504000"/>
              <a:gd name="connsiteY142" fmla="*/ 181144 h 504038"/>
              <a:gd name="connsiteX143" fmla="*/ 149629 w 504000"/>
              <a:gd name="connsiteY143" fmla="*/ 181144 h 504038"/>
              <a:gd name="connsiteX144" fmla="*/ 149629 w 504000"/>
              <a:gd name="connsiteY144" fmla="*/ 196894 h 504038"/>
              <a:gd name="connsiteX145" fmla="*/ 133879 w 504000"/>
              <a:gd name="connsiteY145" fmla="*/ 196894 h 504038"/>
              <a:gd name="connsiteX146" fmla="*/ 409646 w 504000"/>
              <a:gd name="connsiteY146" fmla="*/ 173285 h 504038"/>
              <a:gd name="connsiteX147" fmla="*/ 409646 w 504000"/>
              <a:gd name="connsiteY147" fmla="*/ 204785 h 504038"/>
              <a:gd name="connsiteX148" fmla="*/ 441146 w 504000"/>
              <a:gd name="connsiteY148" fmla="*/ 204785 h 504038"/>
              <a:gd name="connsiteX149" fmla="*/ 441146 w 504000"/>
              <a:gd name="connsiteY149" fmla="*/ 173285 h 504038"/>
              <a:gd name="connsiteX150" fmla="*/ 62938 w 504000"/>
              <a:gd name="connsiteY150" fmla="*/ 173285 h 504038"/>
              <a:gd name="connsiteX151" fmla="*/ 62938 w 504000"/>
              <a:gd name="connsiteY151" fmla="*/ 204785 h 504038"/>
              <a:gd name="connsiteX152" fmla="*/ 94438 w 504000"/>
              <a:gd name="connsiteY152" fmla="*/ 204785 h 504038"/>
              <a:gd name="connsiteX153" fmla="*/ 94438 w 504000"/>
              <a:gd name="connsiteY153" fmla="*/ 173285 h 504038"/>
              <a:gd name="connsiteX154" fmla="*/ 393896 w 504000"/>
              <a:gd name="connsiteY154" fmla="*/ 157535 h 504038"/>
              <a:gd name="connsiteX155" fmla="*/ 456896 w 504000"/>
              <a:gd name="connsiteY155" fmla="*/ 157535 h 504038"/>
              <a:gd name="connsiteX156" fmla="*/ 456896 w 504000"/>
              <a:gd name="connsiteY156" fmla="*/ 220535 h 504038"/>
              <a:gd name="connsiteX157" fmla="*/ 393896 w 504000"/>
              <a:gd name="connsiteY157" fmla="*/ 220535 h 504038"/>
              <a:gd name="connsiteX158" fmla="*/ 47188 w 504000"/>
              <a:gd name="connsiteY158" fmla="*/ 157535 h 504038"/>
              <a:gd name="connsiteX159" fmla="*/ 110188 w 504000"/>
              <a:gd name="connsiteY159" fmla="*/ 157535 h 504038"/>
              <a:gd name="connsiteX160" fmla="*/ 110188 w 504000"/>
              <a:gd name="connsiteY160" fmla="*/ 220535 h 504038"/>
              <a:gd name="connsiteX161" fmla="*/ 47188 w 504000"/>
              <a:gd name="connsiteY161" fmla="*/ 220535 h 504038"/>
              <a:gd name="connsiteX162" fmla="*/ 409947 w 504000"/>
              <a:gd name="connsiteY162" fmla="*/ 110288 h 504038"/>
              <a:gd name="connsiteX163" fmla="*/ 409907 w 504000"/>
              <a:gd name="connsiteY163" fmla="*/ 126038 h 504038"/>
              <a:gd name="connsiteX164" fmla="*/ 441407 w 504000"/>
              <a:gd name="connsiteY164" fmla="*/ 126038 h 504038"/>
              <a:gd name="connsiteX165" fmla="*/ 441447 w 504000"/>
              <a:gd name="connsiteY165" fmla="*/ 110288 h 504038"/>
              <a:gd name="connsiteX166" fmla="*/ 63446 w 504000"/>
              <a:gd name="connsiteY166" fmla="*/ 110288 h 504038"/>
              <a:gd name="connsiteX167" fmla="*/ 63404 w 504000"/>
              <a:gd name="connsiteY167" fmla="*/ 126038 h 504038"/>
              <a:gd name="connsiteX168" fmla="*/ 94904 w 504000"/>
              <a:gd name="connsiteY168" fmla="*/ 126038 h 504038"/>
              <a:gd name="connsiteX169" fmla="*/ 94946 w 504000"/>
              <a:gd name="connsiteY169" fmla="*/ 110288 h 504038"/>
              <a:gd name="connsiteX170" fmla="*/ 362981 w 504000"/>
              <a:gd name="connsiteY170" fmla="*/ 15750 h 504038"/>
              <a:gd name="connsiteX171" fmla="*/ 362250 w 504000"/>
              <a:gd name="connsiteY171" fmla="*/ 94538 h 504038"/>
              <a:gd name="connsiteX172" fmla="*/ 488250 w 504000"/>
              <a:gd name="connsiteY172" fmla="*/ 94538 h 504038"/>
              <a:gd name="connsiteX173" fmla="*/ 488250 w 504000"/>
              <a:gd name="connsiteY173" fmla="*/ 15750 h 504038"/>
              <a:gd name="connsiteX174" fmla="*/ 16481 w 504000"/>
              <a:gd name="connsiteY174" fmla="*/ 15750 h 504038"/>
              <a:gd name="connsiteX175" fmla="*/ 15750 w 504000"/>
              <a:gd name="connsiteY175" fmla="*/ 94538 h 504038"/>
              <a:gd name="connsiteX176" fmla="*/ 141750 w 504000"/>
              <a:gd name="connsiteY176" fmla="*/ 94538 h 504038"/>
              <a:gd name="connsiteX177" fmla="*/ 141750 w 504000"/>
              <a:gd name="connsiteY177" fmla="*/ 15750 h 504038"/>
              <a:gd name="connsiteX178" fmla="*/ 362250 w 504000"/>
              <a:gd name="connsiteY178" fmla="*/ 0 h 504038"/>
              <a:gd name="connsiteX179" fmla="*/ 488250 w 504000"/>
              <a:gd name="connsiteY179" fmla="*/ 0 h 504038"/>
              <a:gd name="connsiteX180" fmla="*/ 504000 w 504000"/>
              <a:gd name="connsiteY180" fmla="*/ 15750 h 504038"/>
              <a:gd name="connsiteX181" fmla="*/ 504000 w 504000"/>
              <a:gd name="connsiteY181" fmla="*/ 94538 h 504038"/>
              <a:gd name="connsiteX182" fmla="*/ 488250 w 504000"/>
              <a:gd name="connsiteY182" fmla="*/ 110288 h 504038"/>
              <a:gd name="connsiteX183" fmla="*/ 457197 w 504000"/>
              <a:gd name="connsiteY183" fmla="*/ 110288 h 504038"/>
              <a:gd name="connsiteX184" fmla="*/ 457157 w 504000"/>
              <a:gd name="connsiteY184" fmla="*/ 126038 h 504038"/>
              <a:gd name="connsiteX185" fmla="*/ 472431 w 504000"/>
              <a:gd name="connsiteY185" fmla="*/ 126038 h 504038"/>
              <a:gd name="connsiteX186" fmla="*/ 472431 w 504000"/>
              <a:gd name="connsiteY186" fmla="*/ 141788 h 504038"/>
              <a:gd name="connsiteX187" fmla="*/ 377931 w 504000"/>
              <a:gd name="connsiteY187" fmla="*/ 141788 h 504038"/>
              <a:gd name="connsiteX188" fmla="*/ 377931 w 504000"/>
              <a:gd name="connsiteY188" fmla="*/ 126038 h 504038"/>
              <a:gd name="connsiteX189" fmla="*/ 394157 w 504000"/>
              <a:gd name="connsiteY189" fmla="*/ 126038 h 504038"/>
              <a:gd name="connsiteX190" fmla="*/ 394197 w 504000"/>
              <a:gd name="connsiteY190" fmla="*/ 110288 h 504038"/>
              <a:gd name="connsiteX191" fmla="*/ 362250 w 504000"/>
              <a:gd name="connsiteY191" fmla="*/ 110288 h 504038"/>
              <a:gd name="connsiteX192" fmla="*/ 346500 w 504000"/>
              <a:gd name="connsiteY192" fmla="*/ 94538 h 504038"/>
              <a:gd name="connsiteX193" fmla="*/ 346500 w 504000"/>
              <a:gd name="connsiteY193" fmla="*/ 15750 h 504038"/>
              <a:gd name="connsiteX194" fmla="*/ 362250 w 504000"/>
              <a:gd name="connsiteY194" fmla="*/ 0 h 504038"/>
              <a:gd name="connsiteX195" fmla="*/ 15750 w 504000"/>
              <a:gd name="connsiteY195" fmla="*/ 0 h 504038"/>
              <a:gd name="connsiteX196" fmla="*/ 141750 w 504000"/>
              <a:gd name="connsiteY196" fmla="*/ 0 h 504038"/>
              <a:gd name="connsiteX197" fmla="*/ 157500 w 504000"/>
              <a:gd name="connsiteY197" fmla="*/ 15750 h 504038"/>
              <a:gd name="connsiteX198" fmla="*/ 157500 w 504000"/>
              <a:gd name="connsiteY198" fmla="*/ 94538 h 504038"/>
              <a:gd name="connsiteX199" fmla="*/ 141750 w 504000"/>
              <a:gd name="connsiteY199" fmla="*/ 110288 h 504038"/>
              <a:gd name="connsiteX200" fmla="*/ 110696 w 504000"/>
              <a:gd name="connsiteY200" fmla="*/ 110288 h 504038"/>
              <a:gd name="connsiteX201" fmla="*/ 110654 w 504000"/>
              <a:gd name="connsiteY201" fmla="*/ 126038 h 504038"/>
              <a:gd name="connsiteX202" fmla="*/ 125935 w 504000"/>
              <a:gd name="connsiteY202" fmla="*/ 126038 h 504038"/>
              <a:gd name="connsiteX203" fmla="*/ 125935 w 504000"/>
              <a:gd name="connsiteY203" fmla="*/ 141788 h 504038"/>
              <a:gd name="connsiteX204" fmla="*/ 31435 w 504000"/>
              <a:gd name="connsiteY204" fmla="*/ 141788 h 504038"/>
              <a:gd name="connsiteX205" fmla="*/ 31435 w 504000"/>
              <a:gd name="connsiteY205" fmla="*/ 126038 h 504038"/>
              <a:gd name="connsiteX206" fmla="*/ 47654 w 504000"/>
              <a:gd name="connsiteY206" fmla="*/ 126038 h 504038"/>
              <a:gd name="connsiteX207" fmla="*/ 47696 w 504000"/>
              <a:gd name="connsiteY207" fmla="*/ 110288 h 504038"/>
              <a:gd name="connsiteX208" fmla="*/ 15750 w 504000"/>
              <a:gd name="connsiteY208" fmla="*/ 110288 h 504038"/>
              <a:gd name="connsiteX209" fmla="*/ 0 w 504000"/>
              <a:gd name="connsiteY209" fmla="*/ 94538 h 504038"/>
              <a:gd name="connsiteX210" fmla="*/ 0 w 504000"/>
              <a:gd name="connsiteY210" fmla="*/ 15750 h 504038"/>
              <a:gd name="connsiteX211" fmla="*/ 15750 w 504000"/>
              <a:gd name="connsiteY211" fmla="*/ 0 h 504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504000" h="504038">
                <a:moveTo>
                  <a:pt x="409947" y="472538"/>
                </a:moveTo>
                <a:lnTo>
                  <a:pt x="409907" y="488288"/>
                </a:lnTo>
                <a:lnTo>
                  <a:pt x="441407" y="488288"/>
                </a:lnTo>
                <a:lnTo>
                  <a:pt x="441447" y="472538"/>
                </a:lnTo>
                <a:close/>
                <a:moveTo>
                  <a:pt x="63446" y="472538"/>
                </a:moveTo>
                <a:lnTo>
                  <a:pt x="63404" y="488288"/>
                </a:lnTo>
                <a:lnTo>
                  <a:pt x="94904" y="488288"/>
                </a:lnTo>
                <a:lnTo>
                  <a:pt x="94946" y="472538"/>
                </a:lnTo>
                <a:close/>
                <a:moveTo>
                  <a:pt x="362981" y="378000"/>
                </a:moveTo>
                <a:lnTo>
                  <a:pt x="362250" y="456788"/>
                </a:lnTo>
                <a:lnTo>
                  <a:pt x="488250" y="456788"/>
                </a:lnTo>
                <a:lnTo>
                  <a:pt x="488250" y="378000"/>
                </a:lnTo>
                <a:close/>
                <a:moveTo>
                  <a:pt x="16481" y="378000"/>
                </a:moveTo>
                <a:lnTo>
                  <a:pt x="15750" y="456788"/>
                </a:lnTo>
                <a:lnTo>
                  <a:pt x="141750" y="456788"/>
                </a:lnTo>
                <a:lnTo>
                  <a:pt x="141750" y="378000"/>
                </a:lnTo>
                <a:close/>
                <a:moveTo>
                  <a:pt x="362250" y="362250"/>
                </a:moveTo>
                <a:lnTo>
                  <a:pt x="488250" y="362250"/>
                </a:lnTo>
                <a:cubicBezTo>
                  <a:pt x="496944" y="362260"/>
                  <a:pt x="503990" y="369306"/>
                  <a:pt x="504000" y="378000"/>
                </a:cubicBezTo>
                <a:lnTo>
                  <a:pt x="504000" y="456788"/>
                </a:lnTo>
                <a:cubicBezTo>
                  <a:pt x="503990" y="465483"/>
                  <a:pt x="496944" y="472529"/>
                  <a:pt x="488250" y="472538"/>
                </a:cubicBezTo>
                <a:lnTo>
                  <a:pt x="457197" y="472538"/>
                </a:lnTo>
                <a:lnTo>
                  <a:pt x="457157" y="488288"/>
                </a:lnTo>
                <a:lnTo>
                  <a:pt x="472431" y="488288"/>
                </a:lnTo>
                <a:lnTo>
                  <a:pt x="472431" y="504038"/>
                </a:lnTo>
                <a:lnTo>
                  <a:pt x="377931" y="504038"/>
                </a:lnTo>
                <a:lnTo>
                  <a:pt x="377931" y="488288"/>
                </a:lnTo>
                <a:lnTo>
                  <a:pt x="394157" y="488288"/>
                </a:lnTo>
                <a:lnTo>
                  <a:pt x="394197" y="472538"/>
                </a:lnTo>
                <a:lnTo>
                  <a:pt x="362250" y="472538"/>
                </a:lnTo>
                <a:cubicBezTo>
                  <a:pt x="353556" y="472529"/>
                  <a:pt x="346510" y="465483"/>
                  <a:pt x="346500" y="456788"/>
                </a:cubicBezTo>
                <a:lnTo>
                  <a:pt x="346500" y="378000"/>
                </a:lnTo>
                <a:cubicBezTo>
                  <a:pt x="346510" y="369306"/>
                  <a:pt x="353556" y="362260"/>
                  <a:pt x="362250" y="362250"/>
                </a:cubicBezTo>
                <a:close/>
                <a:moveTo>
                  <a:pt x="15750" y="362250"/>
                </a:moveTo>
                <a:lnTo>
                  <a:pt x="141750" y="362250"/>
                </a:lnTo>
                <a:cubicBezTo>
                  <a:pt x="150445" y="362259"/>
                  <a:pt x="157491" y="369305"/>
                  <a:pt x="157500" y="378000"/>
                </a:cubicBezTo>
                <a:lnTo>
                  <a:pt x="157500" y="456788"/>
                </a:lnTo>
                <a:cubicBezTo>
                  <a:pt x="157491" y="465483"/>
                  <a:pt x="150445" y="472530"/>
                  <a:pt x="141750" y="472538"/>
                </a:cubicBezTo>
                <a:lnTo>
                  <a:pt x="110696" y="472538"/>
                </a:lnTo>
                <a:lnTo>
                  <a:pt x="110654" y="488288"/>
                </a:lnTo>
                <a:lnTo>
                  <a:pt x="125935" y="488288"/>
                </a:lnTo>
                <a:lnTo>
                  <a:pt x="125935" y="504038"/>
                </a:lnTo>
                <a:lnTo>
                  <a:pt x="31435" y="504038"/>
                </a:lnTo>
                <a:lnTo>
                  <a:pt x="31435" y="488288"/>
                </a:lnTo>
                <a:lnTo>
                  <a:pt x="47654" y="488288"/>
                </a:lnTo>
                <a:lnTo>
                  <a:pt x="47696" y="472538"/>
                </a:lnTo>
                <a:lnTo>
                  <a:pt x="15750" y="472538"/>
                </a:lnTo>
                <a:cubicBezTo>
                  <a:pt x="7055" y="472530"/>
                  <a:pt x="9" y="465483"/>
                  <a:pt x="0" y="456788"/>
                </a:cubicBezTo>
                <a:lnTo>
                  <a:pt x="0" y="378000"/>
                </a:lnTo>
                <a:cubicBezTo>
                  <a:pt x="9" y="369305"/>
                  <a:pt x="7055" y="362259"/>
                  <a:pt x="15750" y="362250"/>
                </a:cubicBezTo>
                <a:close/>
                <a:moveTo>
                  <a:pt x="354383" y="307221"/>
                </a:moveTo>
                <a:lnTo>
                  <a:pt x="370133" y="307221"/>
                </a:lnTo>
                <a:lnTo>
                  <a:pt x="370133" y="322971"/>
                </a:lnTo>
                <a:lnTo>
                  <a:pt x="354383" y="322971"/>
                </a:lnTo>
                <a:close/>
                <a:moveTo>
                  <a:pt x="322883" y="307221"/>
                </a:moveTo>
                <a:lnTo>
                  <a:pt x="338633" y="307221"/>
                </a:lnTo>
                <a:lnTo>
                  <a:pt x="338633" y="322971"/>
                </a:lnTo>
                <a:lnTo>
                  <a:pt x="322883" y="322971"/>
                </a:lnTo>
                <a:close/>
                <a:moveTo>
                  <a:pt x="291375" y="307221"/>
                </a:moveTo>
                <a:lnTo>
                  <a:pt x="307125" y="307221"/>
                </a:lnTo>
                <a:lnTo>
                  <a:pt x="307125" y="322971"/>
                </a:lnTo>
                <a:lnTo>
                  <a:pt x="291375" y="322971"/>
                </a:lnTo>
                <a:close/>
                <a:moveTo>
                  <a:pt x="259875" y="307221"/>
                </a:moveTo>
                <a:lnTo>
                  <a:pt x="275625" y="307221"/>
                </a:lnTo>
                <a:lnTo>
                  <a:pt x="275625" y="322971"/>
                </a:lnTo>
                <a:lnTo>
                  <a:pt x="259875" y="322971"/>
                </a:lnTo>
                <a:close/>
                <a:moveTo>
                  <a:pt x="228379" y="307221"/>
                </a:moveTo>
                <a:lnTo>
                  <a:pt x="244129" y="307221"/>
                </a:lnTo>
                <a:lnTo>
                  <a:pt x="244129" y="322971"/>
                </a:lnTo>
                <a:lnTo>
                  <a:pt x="228379" y="322971"/>
                </a:lnTo>
                <a:close/>
                <a:moveTo>
                  <a:pt x="196879" y="307221"/>
                </a:moveTo>
                <a:lnTo>
                  <a:pt x="212629" y="307221"/>
                </a:lnTo>
                <a:lnTo>
                  <a:pt x="212629" y="322971"/>
                </a:lnTo>
                <a:lnTo>
                  <a:pt x="196879" y="322971"/>
                </a:lnTo>
                <a:close/>
                <a:moveTo>
                  <a:pt x="165379" y="307221"/>
                </a:moveTo>
                <a:lnTo>
                  <a:pt x="181129" y="307221"/>
                </a:lnTo>
                <a:lnTo>
                  <a:pt x="181129" y="322971"/>
                </a:lnTo>
                <a:lnTo>
                  <a:pt x="165379" y="322971"/>
                </a:lnTo>
                <a:close/>
                <a:moveTo>
                  <a:pt x="133879" y="307221"/>
                </a:moveTo>
                <a:lnTo>
                  <a:pt x="149629" y="307221"/>
                </a:lnTo>
                <a:lnTo>
                  <a:pt x="149629" y="322971"/>
                </a:lnTo>
                <a:lnTo>
                  <a:pt x="133879" y="322971"/>
                </a:lnTo>
                <a:close/>
                <a:moveTo>
                  <a:pt x="409646" y="299357"/>
                </a:moveTo>
                <a:lnTo>
                  <a:pt x="409646" y="330857"/>
                </a:lnTo>
                <a:lnTo>
                  <a:pt x="441146" y="330857"/>
                </a:lnTo>
                <a:lnTo>
                  <a:pt x="441146" y="299357"/>
                </a:lnTo>
                <a:close/>
                <a:moveTo>
                  <a:pt x="62938" y="299357"/>
                </a:moveTo>
                <a:lnTo>
                  <a:pt x="62938" y="330857"/>
                </a:lnTo>
                <a:lnTo>
                  <a:pt x="94438" y="330857"/>
                </a:lnTo>
                <a:lnTo>
                  <a:pt x="94438" y="299357"/>
                </a:lnTo>
                <a:close/>
                <a:moveTo>
                  <a:pt x="393896" y="283607"/>
                </a:moveTo>
                <a:lnTo>
                  <a:pt x="456896" y="283607"/>
                </a:lnTo>
                <a:lnTo>
                  <a:pt x="456896" y="346607"/>
                </a:lnTo>
                <a:lnTo>
                  <a:pt x="393896" y="346607"/>
                </a:lnTo>
                <a:close/>
                <a:moveTo>
                  <a:pt x="47188" y="283607"/>
                </a:moveTo>
                <a:lnTo>
                  <a:pt x="110188" y="283607"/>
                </a:lnTo>
                <a:lnTo>
                  <a:pt x="110188" y="346607"/>
                </a:lnTo>
                <a:lnTo>
                  <a:pt x="47188" y="346607"/>
                </a:lnTo>
                <a:close/>
                <a:moveTo>
                  <a:pt x="417483" y="259909"/>
                </a:moveTo>
                <a:lnTo>
                  <a:pt x="433233" y="259909"/>
                </a:lnTo>
                <a:lnTo>
                  <a:pt x="433233" y="275640"/>
                </a:lnTo>
                <a:lnTo>
                  <a:pt x="417483" y="275640"/>
                </a:lnTo>
                <a:close/>
                <a:moveTo>
                  <a:pt x="70771" y="259909"/>
                </a:moveTo>
                <a:lnTo>
                  <a:pt x="86521" y="259909"/>
                </a:lnTo>
                <a:lnTo>
                  <a:pt x="86521" y="275640"/>
                </a:lnTo>
                <a:lnTo>
                  <a:pt x="70771" y="275640"/>
                </a:lnTo>
                <a:close/>
                <a:moveTo>
                  <a:pt x="417483" y="228409"/>
                </a:moveTo>
                <a:lnTo>
                  <a:pt x="433233" y="228409"/>
                </a:lnTo>
                <a:lnTo>
                  <a:pt x="433233" y="244159"/>
                </a:lnTo>
                <a:lnTo>
                  <a:pt x="417483" y="244159"/>
                </a:lnTo>
                <a:close/>
                <a:moveTo>
                  <a:pt x="70771" y="228409"/>
                </a:moveTo>
                <a:lnTo>
                  <a:pt x="86521" y="228409"/>
                </a:lnTo>
                <a:lnTo>
                  <a:pt x="86521" y="244159"/>
                </a:lnTo>
                <a:lnTo>
                  <a:pt x="70771" y="244159"/>
                </a:lnTo>
                <a:close/>
                <a:moveTo>
                  <a:pt x="354383" y="181144"/>
                </a:moveTo>
                <a:lnTo>
                  <a:pt x="370133" y="181144"/>
                </a:lnTo>
                <a:lnTo>
                  <a:pt x="370133" y="196894"/>
                </a:lnTo>
                <a:lnTo>
                  <a:pt x="354383" y="196894"/>
                </a:lnTo>
                <a:close/>
                <a:moveTo>
                  <a:pt x="322883" y="181144"/>
                </a:moveTo>
                <a:lnTo>
                  <a:pt x="338633" y="181144"/>
                </a:lnTo>
                <a:lnTo>
                  <a:pt x="338633" y="196894"/>
                </a:lnTo>
                <a:lnTo>
                  <a:pt x="322883" y="196894"/>
                </a:lnTo>
                <a:close/>
                <a:moveTo>
                  <a:pt x="291375" y="181144"/>
                </a:moveTo>
                <a:lnTo>
                  <a:pt x="307125" y="181144"/>
                </a:lnTo>
                <a:lnTo>
                  <a:pt x="307125" y="196894"/>
                </a:lnTo>
                <a:lnTo>
                  <a:pt x="291375" y="196894"/>
                </a:lnTo>
                <a:close/>
                <a:moveTo>
                  <a:pt x="259875" y="181144"/>
                </a:moveTo>
                <a:lnTo>
                  <a:pt x="275625" y="181144"/>
                </a:lnTo>
                <a:lnTo>
                  <a:pt x="275625" y="196894"/>
                </a:lnTo>
                <a:lnTo>
                  <a:pt x="259875" y="196894"/>
                </a:lnTo>
                <a:close/>
                <a:moveTo>
                  <a:pt x="228379" y="181144"/>
                </a:moveTo>
                <a:lnTo>
                  <a:pt x="244129" y="181144"/>
                </a:lnTo>
                <a:lnTo>
                  <a:pt x="244129" y="196894"/>
                </a:lnTo>
                <a:lnTo>
                  <a:pt x="228379" y="196894"/>
                </a:lnTo>
                <a:close/>
                <a:moveTo>
                  <a:pt x="196879" y="181144"/>
                </a:moveTo>
                <a:lnTo>
                  <a:pt x="212629" y="181144"/>
                </a:lnTo>
                <a:lnTo>
                  <a:pt x="212629" y="196894"/>
                </a:lnTo>
                <a:lnTo>
                  <a:pt x="196879" y="196894"/>
                </a:lnTo>
                <a:close/>
                <a:moveTo>
                  <a:pt x="165379" y="181144"/>
                </a:moveTo>
                <a:lnTo>
                  <a:pt x="181129" y="181144"/>
                </a:lnTo>
                <a:lnTo>
                  <a:pt x="181129" y="196894"/>
                </a:lnTo>
                <a:lnTo>
                  <a:pt x="165379" y="196894"/>
                </a:lnTo>
                <a:close/>
                <a:moveTo>
                  <a:pt x="133879" y="181144"/>
                </a:moveTo>
                <a:lnTo>
                  <a:pt x="149629" y="181144"/>
                </a:lnTo>
                <a:lnTo>
                  <a:pt x="149629" y="196894"/>
                </a:lnTo>
                <a:lnTo>
                  <a:pt x="133879" y="196894"/>
                </a:lnTo>
                <a:close/>
                <a:moveTo>
                  <a:pt x="409646" y="173285"/>
                </a:moveTo>
                <a:lnTo>
                  <a:pt x="409646" y="204785"/>
                </a:lnTo>
                <a:lnTo>
                  <a:pt x="441146" y="204785"/>
                </a:lnTo>
                <a:lnTo>
                  <a:pt x="441146" y="173285"/>
                </a:lnTo>
                <a:close/>
                <a:moveTo>
                  <a:pt x="62938" y="173285"/>
                </a:moveTo>
                <a:lnTo>
                  <a:pt x="62938" y="204785"/>
                </a:lnTo>
                <a:lnTo>
                  <a:pt x="94438" y="204785"/>
                </a:lnTo>
                <a:lnTo>
                  <a:pt x="94438" y="173285"/>
                </a:lnTo>
                <a:close/>
                <a:moveTo>
                  <a:pt x="393896" y="157535"/>
                </a:moveTo>
                <a:lnTo>
                  <a:pt x="456896" y="157535"/>
                </a:lnTo>
                <a:lnTo>
                  <a:pt x="456896" y="220535"/>
                </a:lnTo>
                <a:lnTo>
                  <a:pt x="393896" y="220535"/>
                </a:lnTo>
                <a:close/>
                <a:moveTo>
                  <a:pt x="47188" y="157535"/>
                </a:moveTo>
                <a:lnTo>
                  <a:pt x="110188" y="157535"/>
                </a:lnTo>
                <a:lnTo>
                  <a:pt x="110188" y="220535"/>
                </a:lnTo>
                <a:lnTo>
                  <a:pt x="47188" y="220535"/>
                </a:lnTo>
                <a:close/>
                <a:moveTo>
                  <a:pt x="409947" y="110288"/>
                </a:moveTo>
                <a:lnTo>
                  <a:pt x="409907" y="126038"/>
                </a:lnTo>
                <a:lnTo>
                  <a:pt x="441407" y="126038"/>
                </a:lnTo>
                <a:lnTo>
                  <a:pt x="441447" y="110288"/>
                </a:lnTo>
                <a:close/>
                <a:moveTo>
                  <a:pt x="63446" y="110288"/>
                </a:moveTo>
                <a:lnTo>
                  <a:pt x="63404" y="126038"/>
                </a:lnTo>
                <a:lnTo>
                  <a:pt x="94904" y="126038"/>
                </a:lnTo>
                <a:lnTo>
                  <a:pt x="94946" y="110288"/>
                </a:lnTo>
                <a:close/>
                <a:moveTo>
                  <a:pt x="362981" y="15750"/>
                </a:moveTo>
                <a:lnTo>
                  <a:pt x="362250" y="94538"/>
                </a:lnTo>
                <a:lnTo>
                  <a:pt x="488250" y="94538"/>
                </a:lnTo>
                <a:lnTo>
                  <a:pt x="488250" y="15750"/>
                </a:lnTo>
                <a:close/>
                <a:moveTo>
                  <a:pt x="16481" y="15750"/>
                </a:moveTo>
                <a:lnTo>
                  <a:pt x="15750" y="94538"/>
                </a:lnTo>
                <a:lnTo>
                  <a:pt x="141750" y="94538"/>
                </a:lnTo>
                <a:lnTo>
                  <a:pt x="141750" y="15750"/>
                </a:lnTo>
                <a:close/>
                <a:moveTo>
                  <a:pt x="362250" y="0"/>
                </a:moveTo>
                <a:lnTo>
                  <a:pt x="488250" y="0"/>
                </a:lnTo>
                <a:cubicBezTo>
                  <a:pt x="496944" y="10"/>
                  <a:pt x="503990" y="7056"/>
                  <a:pt x="504000" y="15750"/>
                </a:cubicBezTo>
                <a:lnTo>
                  <a:pt x="504000" y="94538"/>
                </a:lnTo>
                <a:cubicBezTo>
                  <a:pt x="503990" y="103233"/>
                  <a:pt x="496944" y="110279"/>
                  <a:pt x="488250" y="110288"/>
                </a:cubicBezTo>
                <a:lnTo>
                  <a:pt x="457197" y="110288"/>
                </a:lnTo>
                <a:lnTo>
                  <a:pt x="457157" y="126038"/>
                </a:lnTo>
                <a:lnTo>
                  <a:pt x="472431" y="126038"/>
                </a:lnTo>
                <a:lnTo>
                  <a:pt x="472431" y="141788"/>
                </a:lnTo>
                <a:lnTo>
                  <a:pt x="377931" y="141788"/>
                </a:lnTo>
                <a:lnTo>
                  <a:pt x="377931" y="126038"/>
                </a:lnTo>
                <a:lnTo>
                  <a:pt x="394157" y="126038"/>
                </a:lnTo>
                <a:lnTo>
                  <a:pt x="394197" y="110288"/>
                </a:lnTo>
                <a:lnTo>
                  <a:pt x="362250" y="110288"/>
                </a:lnTo>
                <a:cubicBezTo>
                  <a:pt x="353556" y="110279"/>
                  <a:pt x="346510" y="103233"/>
                  <a:pt x="346500" y="94538"/>
                </a:cubicBezTo>
                <a:lnTo>
                  <a:pt x="346500" y="15750"/>
                </a:lnTo>
                <a:cubicBezTo>
                  <a:pt x="346510" y="7056"/>
                  <a:pt x="353556" y="10"/>
                  <a:pt x="362250" y="0"/>
                </a:cubicBezTo>
                <a:close/>
                <a:moveTo>
                  <a:pt x="15750" y="0"/>
                </a:moveTo>
                <a:lnTo>
                  <a:pt x="141750" y="0"/>
                </a:lnTo>
                <a:cubicBezTo>
                  <a:pt x="150445" y="9"/>
                  <a:pt x="157491" y="7055"/>
                  <a:pt x="157500" y="15750"/>
                </a:cubicBezTo>
                <a:lnTo>
                  <a:pt x="157500" y="94538"/>
                </a:lnTo>
                <a:cubicBezTo>
                  <a:pt x="157491" y="103233"/>
                  <a:pt x="150445" y="110280"/>
                  <a:pt x="141750" y="110288"/>
                </a:cubicBezTo>
                <a:lnTo>
                  <a:pt x="110696" y="110288"/>
                </a:lnTo>
                <a:lnTo>
                  <a:pt x="110654" y="126038"/>
                </a:lnTo>
                <a:lnTo>
                  <a:pt x="125935" y="126038"/>
                </a:lnTo>
                <a:lnTo>
                  <a:pt x="125935" y="141788"/>
                </a:lnTo>
                <a:lnTo>
                  <a:pt x="31435" y="141788"/>
                </a:lnTo>
                <a:lnTo>
                  <a:pt x="31435" y="126038"/>
                </a:lnTo>
                <a:lnTo>
                  <a:pt x="47654" y="126038"/>
                </a:lnTo>
                <a:lnTo>
                  <a:pt x="47696" y="110288"/>
                </a:lnTo>
                <a:lnTo>
                  <a:pt x="15750" y="110288"/>
                </a:lnTo>
                <a:cubicBezTo>
                  <a:pt x="7055" y="110280"/>
                  <a:pt x="9" y="103233"/>
                  <a:pt x="0" y="94538"/>
                </a:cubicBezTo>
                <a:lnTo>
                  <a:pt x="0" y="15750"/>
                </a:lnTo>
                <a:cubicBezTo>
                  <a:pt x="9" y="7055"/>
                  <a:pt x="7055" y="9"/>
                  <a:pt x="15750" y="0"/>
                </a:cubicBezTo>
                <a:close/>
              </a:path>
            </a:pathLst>
          </a:custGeom>
          <a:solidFill>
            <a:srgbClr val="FFFFFF"/>
          </a:solidFill>
          <a:ln w="7739" cap="flat">
            <a:noFill/>
            <a:prstDash val="solid"/>
            <a:miter/>
          </a:ln>
        </p:spPr>
        <p:txBody>
          <a:bodyPr rtlCol="0" anchor="ctr"/>
          <a:lstStyle/>
          <a:p>
            <a:pPr defTabSz="457200"/>
            <a:endParaRPr lang="zh-CN" altLang="en-US">
              <a:solidFill>
                <a:srgbClr val="FFFFFF"/>
              </a:solidFill>
              <a:latin typeface="微软雅黑" panose="020B0503020204020204" charset="-122"/>
              <a:ea typeface="微软雅黑" panose="020B0503020204020204" charset="-122"/>
            </a:endParaRPr>
          </a:p>
        </p:txBody>
      </p:sp>
      <p:sp>
        <p:nvSpPr>
          <p:cNvPr id="42" name="任意形状 41"/>
          <p:cNvSpPr/>
          <p:nvPr>
            <p:custDataLst>
              <p:tags r:id="rId13"/>
            </p:custDataLst>
          </p:nvPr>
        </p:nvSpPr>
        <p:spPr>
          <a:xfrm>
            <a:off x="4666375" y="4619724"/>
            <a:ext cx="504000" cy="439946"/>
          </a:xfrm>
          <a:custGeom>
            <a:avLst/>
            <a:gdLst>
              <a:gd name="connsiteX0" fmla="*/ 283952 w 504000"/>
              <a:gd name="connsiteY0" fmla="*/ 393789 h 439946"/>
              <a:gd name="connsiteX1" fmla="*/ 283903 w 504000"/>
              <a:gd name="connsiteY1" fmla="*/ 424196 h 439946"/>
              <a:gd name="connsiteX2" fmla="*/ 346903 w 504000"/>
              <a:gd name="connsiteY2" fmla="*/ 424196 h 439946"/>
              <a:gd name="connsiteX3" fmla="*/ 346952 w 504000"/>
              <a:gd name="connsiteY3" fmla="*/ 393789 h 439946"/>
              <a:gd name="connsiteX4" fmla="*/ 141749 w 504000"/>
              <a:gd name="connsiteY4" fmla="*/ 346011 h 439946"/>
              <a:gd name="connsiteX5" fmla="*/ 141750 w 504000"/>
              <a:gd name="connsiteY5" fmla="*/ 378039 h 439946"/>
              <a:gd name="connsiteX6" fmla="*/ 488250 w 504000"/>
              <a:gd name="connsiteY6" fmla="*/ 378039 h 439946"/>
              <a:gd name="connsiteX7" fmla="*/ 488250 w 504000"/>
              <a:gd name="connsiteY7" fmla="*/ 346812 h 439946"/>
              <a:gd name="connsiteX8" fmla="*/ 252008 w 504000"/>
              <a:gd name="connsiteY8" fmla="*/ 165406 h 439946"/>
              <a:gd name="connsiteX9" fmla="*/ 252008 w 504000"/>
              <a:gd name="connsiteY9" fmla="*/ 259906 h 439946"/>
              <a:gd name="connsiteX10" fmla="*/ 315008 w 504000"/>
              <a:gd name="connsiteY10" fmla="*/ 259906 h 439946"/>
              <a:gd name="connsiteX11" fmla="*/ 315008 w 504000"/>
              <a:gd name="connsiteY11" fmla="*/ 165406 h 439946"/>
              <a:gd name="connsiteX12" fmla="*/ 212629 w 504000"/>
              <a:gd name="connsiteY12" fmla="*/ 126031 h 439946"/>
              <a:gd name="connsiteX13" fmla="*/ 212629 w 504000"/>
              <a:gd name="connsiteY13" fmla="*/ 220531 h 439946"/>
              <a:gd name="connsiteX14" fmla="*/ 236258 w 504000"/>
              <a:gd name="connsiteY14" fmla="*/ 220531 h 439946"/>
              <a:gd name="connsiteX15" fmla="*/ 236258 w 504000"/>
              <a:gd name="connsiteY15" fmla="*/ 149656 h 439946"/>
              <a:gd name="connsiteX16" fmla="*/ 275633 w 504000"/>
              <a:gd name="connsiteY16" fmla="*/ 149656 h 439946"/>
              <a:gd name="connsiteX17" fmla="*/ 275633 w 504000"/>
              <a:gd name="connsiteY17" fmla="*/ 126031 h 439946"/>
              <a:gd name="connsiteX18" fmla="*/ 309071 w 504000"/>
              <a:gd name="connsiteY18" fmla="*/ 110250 h 439946"/>
              <a:gd name="connsiteX19" fmla="*/ 488250 w 504000"/>
              <a:gd name="connsiteY19" fmla="*/ 110250 h 439946"/>
              <a:gd name="connsiteX20" fmla="*/ 504000 w 504000"/>
              <a:gd name="connsiteY20" fmla="*/ 126000 h 439946"/>
              <a:gd name="connsiteX21" fmla="*/ 504000 w 504000"/>
              <a:gd name="connsiteY21" fmla="*/ 378039 h 439946"/>
              <a:gd name="connsiteX22" fmla="*/ 488250 w 504000"/>
              <a:gd name="connsiteY22" fmla="*/ 393789 h 439946"/>
              <a:gd name="connsiteX23" fmla="*/ 362702 w 504000"/>
              <a:gd name="connsiteY23" fmla="*/ 393789 h 439946"/>
              <a:gd name="connsiteX24" fmla="*/ 362653 w 504000"/>
              <a:gd name="connsiteY24" fmla="*/ 424196 h 439946"/>
              <a:gd name="connsiteX25" fmla="*/ 393681 w 504000"/>
              <a:gd name="connsiteY25" fmla="*/ 424196 h 439946"/>
              <a:gd name="connsiteX26" fmla="*/ 393681 w 504000"/>
              <a:gd name="connsiteY26" fmla="*/ 439946 h 439946"/>
              <a:gd name="connsiteX27" fmla="*/ 236184 w 504000"/>
              <a:gd name="connsiteY27" fmla="*/ 439946 h 439946"/>
              <a:gd name="connsiteX28" fmla="*/ 236184 w 504000"/>
              <a:gd name="connsiteY28" fmla="*/ 424196 h 439946"/>
              <a:gd name="connsiteX29" fmla="*/ 268153 w 504000"/>
              <a:gd name="connsiteY29" fmla="*/ 424196 h 439946"/>
              <a:gd name="connsiteX30" fmla="*/ 268202 w 504000"/>
              <a:gd name="connsiteY30" fmla="*/ 393789 h 439946"/>
              <a:gd name="connsiteX31" fmla="*/ 141750 w 504000"/>
              <a:gd name="connsiteY31" fmla="*/ 393789 h 439946"/>
              <a:gd name="connsiteX32" fmla="*/ 126000 w 504000"/>
              <a:gd name="connsiteY32" fmla="*/ 378039 h 439946"/>
              <a:gd name="connsiteX33" fmla="*/ 125996 w 504000"/>
              <a:gd name="connsiteY33" fmla="*/ 126000 h 439946"/>
              <a:gd name="connsiteX34" fmla="*/ 141746 w 504000"/>
              <a:gd name="connsiteY34" fmla="*/ 126000 h 439946"/>
              <a:gd name="connsiteX35" fmla="*/ 141749 w 504000"/>
              <a:gd name="connsiteY35" fmla="*/ 330261 h 439946"/>
              <a:gd name="connsiteX36" fmla="*/ 488250 w 504000"/>
              <a:gd name="connsiteY36" fmla="*/ 331062 h 439946"/>
              <a:gd name="connsiteX37" fmla="*/ 488250 w 504000"/>
              <a:gd name="connsiteY37" fmla="*/ 126000 h 439946"/>
              <a:gd name="connsiteX38" fmla="*/ 309071 w 504000"/>
              <a:gd name="connsiteY38" fmla="*/ 126000 h 439946"/>
              <a:gd name="connsiteX39" fmla="*/ 173254 w 504000"/>
              <a:gd name="connsiteY39" fmla="*/ 86656 h 439946"/>
              <a:gd name="connsiteX40" fmla="*/ 173254 w 504000"/>
              <a:gd name="connsiteY40" fmla="*/ 181156 h 439946"/>
              <a:gd name="connsiteX41" fmla="*/ 196879 w 504000"/>
              <a:gd name="connsiteY41" fmla="*/ 181156 h 439946"/>
              <a:gd name="connsiteX42" fmla="*/ 196879 w 504000"/>
              <a:gd name="connsiteY42" fmla="*/ 110281 h 439946"/>
              <a:gd name="connsiteX43" fmla="*/ 236254 w 504000"/>
              <a:gd name="connsiteY43" fmla="*/ 110281 h 439946"/>
              <a:gd name="connsiteX44" fmla="*/ 236254 w 504000"/>
              <a:gd name="connsiteY44" fmla="*/ 86656 h 439946"/>
              <a:gd name="connsiteX45" fmla="*/ 157504 w 504000"/>
              <a:gd name="connsiteY45" fmla="*/ 70906 h 439946"/>
              <a:gd name="connsiteX46" fmla="*/ 252004 w 504000"/>
              <a:gd name="connsiteY46" fmla="*/ 70906 h 439946"/>
              <a:gd name="connsiteX47" fmla="*/ 252004 w 504000"/>
              <a:gd name="connsiteY47" fmla="*/ 110281 h 439946"/>
              <a:gd name="connsiteX48" fmla="*/ 291383 w 504000"/>
              <a:gd name="connsiteY48" fmla="*/ 110281 h 439946"/>
              <a:gd name="connsiteX49" fmla="*/ 291383 w 504000"/>
              <a:gd name="connsiteY49" fmla="*/ 149656 h 439946"/>
              <a:gd name="connsiteX50" fmla="*/ 330758 w 504000"/>
              <a:gd name="connsiteY50" fmla="*/ 149656 h 439946"/>
              <a:gd name="connsiteX51" fmla="*/ 330758 w 504000"/>
              <a:gd name="connsiteY51" fmla="*/ 275656 h 439946"/>
              <a:gd name="connsiteX52" fmla="*/ 236258 w 504000"/>
              <a:gd name="connsiteY52" fmla="*/ 275656 h 439946"/>
              <a:gd name="connsiteX53" fmla="*/ 236258 w 504000"/>
              <a:gd name="connsiteY53" fmla="*/ 236281 h 439946"/>
              <a:gd name="connsiteX54" fmla="*/ 196879 w 504000"/>
              <a:gd name="connsiteY54" fmla="*/ 236281 h 439946"/>
              <a:gd name="connsiteX55" fmla="*/ 196879 w 504000"/>
              <a:gd name="connsiteY55" fmla="*/ 196906 h 439946"/>
              <a:gd name="connsiteX56" fmla="*/ 157504 w 504000"/>
              <a:gd name="connsiteY56" fmla="*/ 196906 h 439946"/>
              <a:gd name="connsiteX57" fmla="*/ 15750 w 504000"/>
              <a:gd name="connsiteY57" fmla="*/ 0 h 439946"/>
              <a:gd name="connsiteX58" fmla="*/ 362250 w 504000"/>
              <a:gd name="connsiteY58" fmla="*/ 0 h 439946"/>
              <a:gd name="connsiteX59" fmla="*/ 378000 w 504000"/>
              <a:gd name="connsiteY59" fmla="*/ 15750 h 439946"/>
              <a:gd name="connsiteX60" fmla="*/ 378000 w 504000"/>
              <a:gd name="connsiteY60" fmla="*/ 92843 h 439946"/>
              <a:gd name="connsiteX61" fmla="*/ 362250 w 504000"/>
              <a:gd name="connsiteY61" fmla="*/ 92843 h 439946"/>
              <a:gd name="connsiteX62" fmla="*/ 362250 w 504000"/>
              <a:gd name="connsiteY62" fmla="*/ 15750 h 439946"/>
              <a:gd name="connsiteX63" fmla="*/ 15750 w 504000"/>
              <a:gd name="connsiteY63" fmla="*/ 15750 h 439946"/>
              <a:gd name="connsiteX64" fmla="*/ 15750 w 504000"/>
              <a:gd name="connsiteY64" fmla="*/ 220604 h 439946"/>
              <a:gd name="connsiteX65" fmla="*/ 110250 w 504000"/>
              <a:gd name="connsiteY65" fmla="*/ 220604 h 439946"/>
              <a:gd name="connsiteX66" fmla="*/ 110250 w 504000"/>
              <a:gd name="connsiteY66" fmla="*/ 236354 h 439946"/>
              <a:gd name="connsiteX67" fmla="*/ 15750 w 504000"/>
              <a:gd name="connsiteY67" fmla="*/ 236354 h 439946"/>
              <a:gd name="connsiteX68" fmla="*/ 15750 w 504000"/>
              <a:gd name="connsiteY68" fmla="*/ 267789 h 439946"/>
              <a:gd name="connsiteX69" fmla="*/ 110250 w 504000"/>
              <a:gd name="connsiteY69" fmla="*/ 267789 h 439946"/>
              <a:gd name="connsiteX70" fmla="*/ 110250 w 504000"/>
              <a:gd name="connsiteY70" fmla="*/ 283539 h 439946"/>
              <a:gd name="connsiteX71" fmla="*/ 15750 w 504000"/>
              <a:gd name="connsiteY71" fmla="*/ 283539 h 439946"/>
              <a:gd name="connsiteX72" fmla="*/ 0 w 504000"/>
              <a:gd name="connsiteY72" fmla="*/ 267789 h 439946"/>
              <a:gd name="connsiteX73" fmla="*/ 0 w 504000"/>
              <a:gd name="connsiteY73" fmla="*/ 15750 h 439946"/>
              <a:gd name="connsiteX74" fmla="*/ 15750 w 504000"/>
              <a:gd name="connsiteY74" fmla="*/ 0 h 43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4000" h="439946">
                <a:moveTo>
                  <a:pt x="283952" y="393789"/>
                </a:moveTo>
                <a:lnTo>
                  <a:pt x="283903" y="424196"/>
                </a:lnTo>
                <a:lnTo>
                  <a:pt x="346903" y="424196"/>
                </a:lnTo>
                <a:lnTo>
                  <a:pt x="346952" y="393789"/>
                </a:lnTo>
                <a:close/>
                <a:moveTo>
                  <a:pt x="141749" y="346011"/>
                </a:moveTo>
                <a:lnTo>
                  <a:pt x="141750" y="378039"/>
                </a:lnTo>
                <a:lnTo>
                  <a:pt x="488250" y="378039"/>
                </a:lnTo>
                <a:lnTo>
                  <a:pt x="488250" y="346812"/>
                </a:lnTo>
                <a:close/>
                <a:moveTo>
                  <a:pt x="252008" y="165406"/>
                </a:moveTo>
                <a:lnTo>
                  <a:pt x="252008" y="259906"/>
                </a:lnTo>
                <a:lnTo>
                  <a:pt x="315008" y="259906"/>
                </a:lnTo>
                <a:lnTo>
                  <a:pt x="315008" y="165406"/>
                </a:lnTo>
                <a:close/>
                <a:moveTo>
                  <a:pt x="212629" y="126031"/>
                </a:moveTo>
                <a:lnTo>
                  <a:pt x="212629" y="220531"/>
                </a:lnTo>
                <a:lnTo>
                  <a:pt x="236258" y="220531"/>
                </a:lnTo>
                <a:lnTo>
                  <a:pt x="236258" y="149656"/>
                </a:lnTo>
                <a:lnTo>
                  <a:pt x="275633" y="149656"/>
                </a:lnTo>
                <a:lnTo>
                  <a:pt x="275633" y="126031"/>
                </a:lnTo>
                <a:close/>
                <a:moveTo>
                  <a:pt x="309071" y="110250"/>
                </a:moveTo>
                <a:lnTo>
                  <a:pt x="488250" y="110250"/>
                </a:lnTo>
                <a:cubicBezTo>
                  <a:pt x="496944" y="110260"/>
                  <a:pt x="503990" y="117306"/>
                  <a:pt x="504000" y="126000"/>
                </a:cubicBezTo>
                <a:lnTo>
                  <a:pt x="504000" y="378039"/>
                </a:lnTo>
                <a:cubicBezTo>
                  <a:pt x="503990" y="386733"/>
                  <a:pt x="496944" y="393779"/>
                  <a:pt x="488250" y="393789"/>
                </a:cubicBezTo>
                <a:lnTo>
                  <a:pt x="362702" y="393789"/>
                </a:lnTo>
                <a:lnTo>
                  <a:pt x="362653" y="424196"/>
                </a:lnTo>
                <a:lnTo>
                  <a:pt x="393681" y="424196"/>
                </a:lnTo>
                <a:lnTo>
                  <a:pt x="393681" y="439946"/>
                </a:lnTo>
                <a:lnTo>
                  <a:pt x="236184" y="439946"/>
                </a:lnTo>
                <a:lnTo>
                  <a:pt x="236184" y="424196"/>
                </a:lnTo>
                <a:lnTo>
                  <a:pt x="268153" y="424196"/>
                </a:lnTo>
                <a:lnTo>
                  <a:pt x="268202" y="393789"/>
                </a:lnTo>
                <a:lnTo>
                  <a:pt x="141750" y="393789"/>
                </a:lnTo>
                <a:cubicBezTo>
                  <a:pt x="133055" y="393780"/>
                  <a:pt x="126009" y="386733"/>
                  <a:pt x="126000" y="378039"/>
                </a:cubicBezTo>
                <a:lnTo>
                  <a:pt x="125996" y="126000"/>
                </a:lnTo>
                <a:lnTo>
                  <a:pt x="141746" y="126000"/>
                </a:lnTo>
                <a:lnTo>
                  <a:pt x="141749" y="330261"/>
                </a:lnTo>
                <a:lnTo>
                  <a:pt x="488250" y="331062"/>
                </a:lnTo>
                <a:lnTo>
                  <a:pt x="488250" y="126000"/>
                </a:lnTo>
                <a:lnTo>
                  <a:pt x="309071" y="126000"/>
                </a:lnTo>
                <a:close/>
                <a:moveTo>
                  <a:pt x="173254" y="86656"/>
                </a:moveTo>
                <a:lnTo>
                  <a:pt x="173254" y="181156"/>
                </a:lnTo>
                <a:lnTo>
                  <a:pt x="196879" y="181156"/>
                </a:lnTo>
                <a:lnTo>
                  <a:pt x="196879" y="110281"/>
                </a:lnTo>
                <a:lnTo>
                  <a:pt x="236254" y="110281"/>
                </a:lnTo>
                <a:lnTo>
                  <a:pt x="236254" y="86656"/>
                </a:lnTo>
                <a:close/>
                <a:moveTo>
                  <a:pt x="157504" y="70906"/>
                </a:moveTo>
                <a:lnTo>
                  <a:pt x="252004" y="70906"/>
                </a:lnTo>
                <a:lnTo>
                  <a:pt x="252004" y="110281"/>
                </a:lnTo>
                <a:lnTo>
                  <a:pt x="291383" y="110281"/>
                </a:lnTo>
                <a:lnTo>
                  <a:pt x="291383" y="149656"/>
                </a:lnTo>
                <a:lnTo>
                  <a:pt x="330758" y="149656"/>
                </a:lnTo>
                <a:lnTo>
                  <a:pt x="330758" y="275656"/>
                </a:lnTo>
                <a:lnTo>
                  <a:pt x="236258" y="275656"/>
                </a:lnTo>
                <a:lnTo>
                  <a:pt x="236258" y="236281"/>
                </a:lnTo>
                <a:lnTo>
                  <a:pt x="196879" y="236281"/>
                </a:lnTo>
                <a:lnTo>
                  <a:pt x="196879" y="196906"/>
                </a:lnTo>
                <a:lnTo>
                  <a:pt x="157504" y="196906"/>
                </a:lnTo>
                <a:close/>
                <a:moveTo>
                  <a:pt x="15750" y="0"/>
                </a:moveTo>
                <a:lnTo>
                  <a:pt x="362250" y="0"/>
                </a:lnTo>
                <a:cubicBezTo>
                  <a:pt x="370944" y="10"/>
                  <a:pt x="377990" y="7056"/>
                  <a:pt x="378000" y="15750"/>
                </a:cubicBezTo>
                <a:lnTo>
                  <a:pt x="378000" y="92843"/>
                </a:lnTo>
                <a:lnTo>
                  <a:pt x="362250" y="92843"/>
                </a:lnTo>
                <a:lnTo>
                  <a:pt x="362250" y="15750"/>
                </a:lnTo>
                <a:lnTo>
                  <a:pt x="15750" y="15750"/>
                </a:lnTo>
                <a:lnTo>
                  <a:pt x="15750" y="220604"/>
                </a:lnTo>
                <a:lnTo>
                  <a:pt x="110250" y="220604"/>
                </a:lnTo>
                <a:lnTo>
                  <a:pt x="110250" y="236354"/>
                </a:lnTo>
                <a:lnTo>
                  <a:pt x="15750" y="236354"/>
                </a:lnTo>
                <a:lnTo>
                  <a:pt x="15750" y="267789"/>
                </a:lnTo>
                <a:lnTo>
                  <a:pt x="110250" y="267789"/>
                </a:lnTo>
                <a:lnTo>
                  <a:pt x="110250" y="283539"/>
                </a:lnTo>
                <a:lnTo>
                  <a:pt x="15750" y="283539"/>
                </a:lnTo>
                <a:cubicBezTo>
                  <a:pt x="7055" y="283530"/>
                  <a:pt x="9" y="276483"/>
                  <a:pt x="0" y="267789"/>
                </a:cubicBezTo>
                <a:lnTo>
                  <a:pt x="0" y="15750"/>
                </a:lnTo>
                <a:cubicBezTo>
                  <a:pt x="9" y="7055"/>
                  <a:pt x="7055" y="9"/>
                  <a:pt x="15750" y="0"/>
                </a:cubicBezTo>
                <a:close/>
              </a:path>
            </a:pathLst>
          </a:custGeom>
          <a:solidFill>
            <a:srgbClr val="2196F3"/>
          </a:solidFill>
          <a:ln w="7739" cap="flat">
            <a:noFill/>
            <a:prstDash val="solid"/>
            <a:miter/>
          </a:ln>
        </p:spPr>
        <p:txBody>
          <a:bodyPr rtlCol="0" anchor="ctr"/>
          <a:lstStyle/>
          <a:p>
            <a:pPr defTabSz="457200"/>
            <a:endParaRPr lang="zh-CN" altLang="en-US">
              <a:solidFill>
                <a:srgbClr val="222222"/>
              </a:solidFill>
              <a:latin typeface="微软雅黑" panose="020B0503020204020204" charset="-122"/>
              <a:ea typeface="微软雅黑" panose="020B0503020204020204" charset="-122"/>
            </a:endParaRPr>
          </a:p>
        </p:txBody>
      </p:sp>
      <p:sp>
        <p:nvSpPr>
          <p:cNvPr id="43" name="任意形状 42"/>
          <p:cNvSpPr/>
          <p:nvPr>
            <p:custDataLst>
              <p:tags r:id="rId14"/>
            </p:custDataLst>
          </p:nvPr>
        </p:nvSpPr>
        <p:spPr>
          <a:xfrm>
            <a:off x="2311124" y="4619724"/>
            <a:ext cx="504000" cy="504000"/>
          </a:xfrm>
          <a:custGeom>
            <a:avLst/>
            <a:gdLst>
              <a:gd name="connsiteX0" fmla="*/ 338546 w 504000"/>
              <a:gd name="connsiteY0" fmla="*/ 409500 h 504000"/>
              <a:gd name="connsiteX1" fmla="*/ 354296 w 504000"/>
              <a:gd name="connsiteY1" fmla="*/ 409500 h 504000"/>
              <a:gd name="connsiteX2" fmla="*/ 354296 w 504000"/>
              <a:gd name="connsiteY2" fmla="*/ 445615 h 504000"/>
              <a:gd name="connsiteX3" fmla="*/ 370203 w 504000"/>
              <a:gd name="connsiteY3" fmla="*/ 461522 h 504000"/>
              <a:gd name="connsiteX4" fmla="*/ 370203 w 504000"/>
              <a:gd name="connsiteY4" fmla="*/ 504000 h 504000"/>
              <a:gd name="connsiteX5" fmla="*/ 354453 w 504000"/>
              <a:gd name="connsiteY5" fmla="*/ 504000 h 504000"/>
              <a:gd name="connsiteX6" fmla="*/ 354453 w 504000"/>
              <a:gd name="connsiteY6" fmla="*/ 468051 h 504000"/>
              <a:gd name="connsiteX7" fmla="*/ 338546 w 504000"/>
              <a:gd name="connsiteY7" fmla="*/ 452135 h 504000"/>
              <a:gd name="connsiteX8" fmla="*/ 307046 w 504000"/>
              <a:gd name="connsiteY8" fmla="*/ 409500 h 504000"/>
              <a:gd name="connsiteX9" fmla="*/ 322796 w 504000"/>
              <a:gd name="connsiteY9" fmla="*/ 409500 h 504000"/>
              <a:gd name="connsiteX10" fmla="*/ 322796 w 504000"/>
              <a:gd name="connsiteY10" fmla="*/ 453490 h 504000"/>
              <a:gd name="connsiteX11" fmla="*/ 338703 w 504000"/>
              <a:gd name="connsiteY11" fmla="*/ 469397 h 504000"/>
              <a:gd name="connsiteX12" fmla="*/ 338703 w 504000"/>
              <a:gd name="connsiteY12" fmla="*/ 504000 h 504000"/>
              <a:gd name="connsiteX13" fmla="*/ 322953 w 504000"/>
              <a:gd name="connsiteY13" fmla="*/ 504000 h 504000"/>
              <a:gd name="connsiteX14" fmla="*/ 322953 w 504000"/>
              <a:gd name="connsiteY14" fmla="*/ 475926 h 504000"/>
              <a:gd name="connsiteX15" fmla="*/ 307046 w 504000"/>
              <a:gd name="connsiteY15" fmla="*/ 460010 h 504000"/>
              <a:gd name="connsiteX16" fmla="*/ 275546 w 504000"/>
              <a:gd name="connsiteY16" fmla="*/ 409500 h 504000"/>
              <a:gd name="connsiteX17" fmla="*/ 291296 w 504000"/>
              <a:gd name="connsiteY17" fmla="*/ 409500 h 504000"/>
              <a:gd name="connsiteX18" fmla="*/ 291296 w 504000"/>
              <a:gd name="connsiteY18" fmla="*/ 461365 h 504000"/>
              <a:gd name="connsiteX19" fmla="*/ 307203 w 504000"/>
              <a:gd name="connsiteY19" fmla="*/ 477272 h 504000"/>
              <a:gd name="connsiteX20" fmla="*/ 307203 w 504000"/>
              <a:gd name="connsiteY20" fmla="*/ 504000 h 504000"/>
              <a:gd name="connsiteX21" fmla="*/ 291453 w 504000"/>
              <a:gd name="connsiteY21" fmla="*/ 504000 h 504000"/>
              <a:gd name="connsiteX22" fmla="*/ 291453 w 504000"/>
              <a:gd name="connsiteY22" fmla="*/ 483801 h 504000"/>
              <a:gd name="connsiteX23" fmla="*/ 275546 w 504000"/>
              <a:gd name="connsiteY23" fmla="*/ 467885 h 504000"/>
              <a:gd name="connsiteX24" fmla="*/ 244204 w 504000"/>
              <a:gd name="connsiteY24" fmla="*/ 409500 h 504000"/>
              <a:gd name="connsiteX25" fmla="*/ 259953 w 504000"/>
              <a:gd name="connsiteY25" fmla="*/ 409500 h 504000"/>
              <a:gd name="connsiteX26" fmla="*/ 259796 w 504000"/>
              <a:gd name="connsiteY26" fmla="*/ 504000 h 504000"/>
              <a:gd name="connsiteX27" fmla="*/ 244046 w 504000"/>
              <a:gd name="connsiteY27" fmla="*/ 504000 h 504000"/>
              <a:gd name="connsiteX28" fmla="*/ 212704 w 504000"/>
              <a:gd name="connsiteY28" fmla="*/ 409500 h 504000"/>
              <a:gd name="connsiteX29" fmla="*/ 228454 w 504000"/>
              <a:gd name="connsiteY29" fmla="*/ 409500 h 504000"/>
              <a:gd name="connsiteX30" fmla="*/ 228454 w 504000"/>
              <a:gd name="connsiteY30" fmla="*/ 467885 h 504000"/>
              <a:gd name="connsiteX31" fmla="*/ 212546 w 504000"/>
              <a:gd name="connsiteY31" fmla="*/ 483801 h 504000"/>
              <a:gd name="connsiteX32" fmla="*/ 212546 w 504000"/>
              <a:gd name="connsiteY32" fmla="*/ 504000 h 504000"/>
              <a:gd name="connsiteX33" fmla="*/ 196796 w 504000"/>
              <a:gd name="connsiteY33" fmla="*/ 504000 h 504000"/>
              <a:gd name="connsiteX34" fmla="*/ 196796 w 504000"/>
              <a:gd name="connsiteY34" fmla="*/ 477272 h 504000"/>
              <a:gd name="connsiteX35" fmla="*/ 212704 w 504000"/>
              <a:gd name="connsiteY35" fmla="*/ 461365 h 504000"/>
              <a:gd name="connsiteX36" fmla="*/ 181204 w 504000"/>
              <a:gd name="connsiteY36" fmla="*/ 409500 h 504000"/>
              <a:gd name="connsiteX37" fmla="*/ 196954 w 504000"/>
              <a:gd name="connsiteY37" fmla="*/ 409500 h 504000"/>
              <a:gd name="connsiteX38" fmla="*/ 196954 w 504000"/>
              <a:gd name="connsiteY38" fmla="*/ 460010 h 504000"/>
              <a:gd name="connsiteX39" fmla="*/ 181046 w 504000"/>
              <a:gd name="connsiteY39" fmla="*/ 475926 h 504000"/>
              <a:gd name="connsiteX40" fmla="*/ 181046 w 504000"/>
              <a:gd name="connsiteY40" fmla="*/ 504000 h 504000"/>
              <a:gd name="connsiteX41" fmla="*/ 165296 w 504000"/>
              <a:gd name="connsiteY41" fmla="*/ 504000 h 504000"/>
              <a:gd name="connsiteX42" fmla="*/ 165296 w 504000"/>
              <a:gd name="connsiteY42" fmla="*/ 469397 h 504000"/>
              <a:gd name="connsiteX43" fmla="*/ 181204 w 504000"/>
              <a:gd name="connsiteY43" fmla="*/ 453490 h 504000"/>
              <a:gd name="connsiteX44" fmla="*/ 149704 w 504000"/>
              <a:gd name="connsiteY44" fmla="*/ 409500 h 504000"/>
              <a:gd name="connsiteX45" fmla="*/ 165454 w 504000"/>
              <a:gd name="connsiteY45" fmla="*/ 409500 h 504000"/>
              <a:gd name="connsiteX46" fmla="*/ 165454 w 504000"/>
              <a:gd name="connsiteY46" fmla="*/ 452135 h 504000"/>
              <a:gd name="connsiteX47" fmla="*/ 149546 w 504000"/>
              <a:gd name="connsiteY47" fmla="*/ 468051 h 504000"/>
              <a:gd name="connsiteX48" fmla="*/ 149546 w 504000"/>
              <a:gd name="connsiteY48" fmla="*/ 504000 h 504000"/>
              <a:gd name="connsiteX49" fmla="*/ 133796 w 504000"/>
              <a:gd name="connsiteY49" fmla="*/ 504000 h 504000"/>
              <a:gd name="connsiteX50" fmla="*/ 133796 w 504000"/>
              <a:gd name="connsiteY50" fmla="*/ 461522 h 504000"/>
              <a:gd name="connsiteX51" fmla="*/ 149704 w 504000"/>
              <a:gd name="connsiteY51" fmla="*/ 445615 h 504000"/>
              <a:gd name="connsiteX52" fmla="*/ 78663 w 504000"/>
              <a:gd name="connsiteY52" fmla="*/ 370204 h 504000"/>
              <a:gd name="connsiteX53" fmla="*/ 94413 w 504000"/>
              <a:gd name="connsiteY53" fmla="*/ 370204 h 504000"/>
              <a:gd name="connsiteX54" fmla="*/ 94413 w 504000"/>
              <a:gd name="connsiteY54" fmla="*/ 409500 h 504000"/>
              <a:gd name="connsiteX55" fmla="*/ 135103 w 504000"/>
              <a:gd name="connsiteY55" fmla="*/ 409500 h 504000"/>
              <a:gd name="connsiteX56" fmla="*/ 135103 w 504000"/>
              <a:gd name="connsiteY56" fmla="*/ 425250 h 504000"/>
              <a:gd name="connsiteX57" fmla="*/ 78663 w 504000"/>
              <a:gd name="connsiteY57" fmla="*/ 425250 h 504000"/>
              <a:gd name="connsiteX58" fmla="*/ 409413 w 504000"/>
              <a:gd name="connsiteY58" fmla="*/ 370046 h 504000"/>
              <a:gd name="connsiteX59" fmla="*/ 425163 w 504000"/>
              <a:gd name="connsiteY59" fmla="*/ 370046 h 504000"/>
              <a:gd name="connsiteX60" fmla="*/ 425163 w 504000"/>
              <a:gd name="connsiteY60" fmla="*/ 425250 h 504000"/>
              <a:gd name="connsiteX61" fmla="*/ 370038 w 504000"/>
              <a:gd name="connsiteY61" fmla="*/ 425250 h 504000"/>
              <a:gd name="connsiteX62" fmla="*/ 370038 w 504000"/>
              <a:gd name="connsiteY62" fmla="*/ 409500 h 504000"/>
              <a:gd name="connsiteX63" fmla="*/ 409413 w 504000"/>
              <a:gd name="connsiteY63" fmla="*/ 409500 h 504000"/>
              <a:gd name="connsiteX64" fmla="*/ 330665 w 504000"/>
              <a:gd name="connsiteY64" fmla="*/ 346500 h 504000"/>
              <a:gd name="connsiteX65" fmla="*/ 346415 w 504000"/>
              <a:gd name="connsiteY65" fmla="*/ 346500 h 504000"/>
              <a:gd name="connsiteX66" fmla="*/ 346415 w 504000"/>
              <a:gd name="connsiteY66" fmla="*/ 362250 h 504000"/>
              <a:gd name="connsiteX67" fmla="*/ 330665 w 504000"/>
              <a:gd name="connsiteY67" fmla="*/ 362250 h 504000"/>
              <a:gd name="connsiteX68" fmla="*/ 299165 w 504000"/>
              <a:gd name="connsiteY68" fmla="*/ 346500 h 504000"/>
              <a:gd name="connsiteX69" fmla="*/ 314915 w 504000"/>
              <a:gd name="connsiteY69" fmla="*/ 346500 h 504000"/>
              <a:gd name="connsiteX70" fmla="*/ 314915 w 504000"/>
              <a:gd name="connsiteY70" fmla="*/ 362250 h 504000"/>
              <a:gd name="connsiteX71" fmla="*/ 299165 w 504000"/>
              <a:gd name="connsiteY71" fmla="*/ 362250 h 504000"/>
              <a:gd name="connsiteX72" fmla="*/ 267665 w 504000"/>
              <a:gd name="connsiteY72" fmla="*/ 346500 h 504000"/>
              <a:gd name="connsiteX73" fmla="*/ 283415 w 504000"/>
              <a:gd name="connsiteY73" fmla="*/ 346500 h 504000"/>
              <a:gd name="connsiteX74" fmla="*/ 283415 w 504000"/>
              <a:gd name="connsiteY74" fmla="*/ 362250 h 504000"/>
              <a:gd name="connsiteX75" fmla="*/ 267665 w 504000"/>
              <a:gd name="connsiteY75" fmla="*/ 362250 h 504000"/>
              <a:gd name="connsiteX76" fmla="*/ 236165 w 504000"/>
              <a:gd name="connsiteY76" fmla="*/ 346500 h 504000"/>
              <a:gd name="connsiteX77" fmla="*/ 251915 w 504000"/>
              <a:gd name="connsiteY77" fmla="*/ 346500 h 504000"/>
              <a:gd name="connsiteX78" fmla="*/ 251915 w 504000"/>
              <a:gd name="connsiteY78" fmla="*/ 362250 h 504000"/>
              <a:gd name="connsiteX79" fmla="*/ 236165 w 504000"/>
              <a:gd name="connsiteY79" fmla="*/ 362250 h 504000"/>
              <a:gd name="connsiteX80" fmla="*/ 204665 w 504000"/>
              <a:gd name="connsiteY80" fmla="*/ 346500 h 504000"/>
              <a:gd name="connsiteX81" fmla="*/ 220415 w 504000"/>
              <a:gd name="connsiteY81" fmla="*/ 346500 h 504000"/>
              <a:gd name="connsiteX82" fmla="*/ 220415 w 504000"/>
              <a:gd name="connsiteY82" fmla="*/ 362250 h 504000"/>
              <a:gd name="connsiteX83" fmla="*/ 204665 w 504000"/>
              <a:gd name="connsiteY83" fmla="*/ 362250 h 504000"/>
              <a:gd name="connsiteX84" fmla="*/ 173165 w 504000"/>
              <a:gd name="connsiteY84" fmla="*/ 346500 h 504000"/>
              <a:gd name="connsiteX85" fmla="*/ 188915 w 504000"/>
              <a:gd name="connsiteY85" fmla="*/ 346500 h 504000"/>
              <a:gd name="connsiteX86" fmla="*/ 188915 w 504000"/>
              <a:gd name="connsiteY86" fmla="*/ 362250 h 504000"/>
              <a:gd name="connsiteX87" fmla="*/ 173165 w 504000"/>
              <a:gd name="connsiteY87" fmla="*/ 362250 h 504000"/>
              <a:gd name="connsiteX88" fmla="*/ 141665 w 504000"/>
              <a:gd name="connsiteY88" fmla="*/ 346500 h 504000"/>
              <a:gd name="connsiteX89" fmla="*/ 157415 w 504000"/>
              <a:gd name="connsiteY89" fmla="*/ 346500 h 504000"/>
              <a:gd name="connsiteX90" fmla="*/ 157415 w 504000"/>
              <a:gd name="connsiteY90" fmla="*/ 362250 h 504000"/>
              <a:gd name="connsiteX91" fmla="*/ 141665 w 504000"/>
              <a:gd name="connsiteY91" fmla="*/ 362250 h 504000"/>
              <a:gd name="connsiteX92" fmla="*/ 409500 w 504000"/>
              <a:gd name="connsiteY92" fmla="*/ 338546 h 504000"/>
              <a:gd name="connsiteX93" fmla="*/ 452135 w 504000"/>
              <a:gd name="connsiteY93" fmla="*/ 338546 h 504000"/>
              <a:gd name="connsiteX94" fmla="*/ 468051 w 504000"/>
              <a:gd name="connsiteY94" fmla="*/ 354453 h 504000"/>
              <a:gd name="connsiteX95" fmla="*/ 504000 w 504000"/>
              <a:gd name="connsiteY95" fmla="*/ 354453 h 504000"/>
              <a:gd name="connsiteX96" fmla="*/ 504000 w 504000"/>
              <a:gd name="connsiteY96" fmla="*/ 370203 h 504000"/>
              <a:gd name="connsiteX97" fmla="*/ 461522 w 504000"/>
              <a:gd name="connsiteY97" fmla="*/ 370203 h 504000"/>
              <a:gd name="connsiteX98" fmla="*/ 445615 w 504000"/>
              <a:gd name="connsiteY98" fmla="*/ 354296 h 504000"/>
              <a:gd name="connsiteX99" fmla="*/ 409500 w 504000"/>
              <a:gd name="connsiteY99" fmla="*/ 354296 h 504000"/>
              <a:gd name="connsiteX100" fmla="*/ 51865 w 504000"/>
              <a:gd name="connsiteY100" fmla="*/ 338546 h 504000"/>
              <a:gd name="connsiteX101" fmla="*/ 94500 w 504000"/>
              <a:gd name="connsiteY101" fmla="*/ 338546 h 504000"/>
              <a:gd name="connsiteX102" fmla="*/ 94500 w 504000"/>
              <a:gd name="connsiteY102" fmla="*/ 354296 h 504000"/>
              <a:gd name="connsiteX103" fmla="*/ 58385 w 504000"/>
              <a:gd name="connsiteY103" fmla="*/ 354296 h 504000"/>
              <a:gd name="connsiteX104" fmla="*/ 42478 w 504000"/>
              <a:gd name="connsiteY104" fmla="*/ 370203 h 504000"/>
              <a:gd name="connsiteX105" fmla="*/ 0 w 504000"/>
              <a:gd name="connsiteY105" fmla="*/ 370203 h 504000"/>
              <a:gd name="connsiteX106" fmla="*/ 0 w 504000"/>
              <a:gd name="connsiteY106" fmla="*/ 354453 h 504000"/>
              <a:gd name="connsiteX107" fmla="*/ 35949 w 504000"/>
              <a:gd name="connsiteY107" fmla="*/ 354453 h 504000"/>
              <a:gd name="connsiteX108" fmla="*/ 409500 w 504000"/>
              <a:gd name="connsiteY108" fmla="*/ 307046 h 504000"/>
              <a:gd name="connsiteX109" fmla="*/ 460010 w 504000"/>
              <a:gd name="connsiteY109" fmla="*/ 307046 h 504000"/>
              <a:gd name="connsiteX110" fmla="*/ 475926 w 504000"/>
              <a:gd name="connsiteY110" fmla="*/ 322953 h 504000"/>
              <a:gd name="connsiteX111" fmla="*/ 504000 w 504000"/>
              <a:gd name="connsiteY111" fmla="*/ 322953 h 504000"/>
              <a:gd name="connsiteX112" fmla="*/ 504000 w 504000"/>
              <a:gd name="connsiteY112" fmla="*/ 338703 h 504000"/>
              <a:gd name="connsiteX113" fmla="*/ 469397 w 504000"/>
              <a:gd name="connsiteY113" fmla="*/ 338703 h 504000"/>
              <a:gd name="connsiteX114" fmla="*/ 453490 w 504000"/>
              <a:gd name="connsiteY114" fmla="*/ 322796 h 504000"/>
              <a:gd name="connsiteX115" fmla="*/ 409500 w 504000"/>
              <a:gd name="connsiteY115" fmla="*/ 322796 h 504000"/>
              <a:gd name="connsiteX116" fmla="*/ 43990 w 504000"/>
              <a:gd name="connsiteY116" fmla="*/ 307046 h 504000"/>
              <a:gd name="connsiteX117" fmla="*/ 94500 w 504000"/>
              <a:gd name="connsiteY117" fmla="*/ 307046 h 504000"/>
              <a:gd name="connsiteX118" fmla="*/ 94500 w 504000"/>
              <a:gd name="connsiteY118" fmla="*/ 322796 h 504000"/>
              <a:gd name="connsiteX119" fmla="*/ 50510 w 504000"/>
              <a:gd name="connsiteY119" fmla="*/ 322796 h 504000"/>
              <a:gd name="connsiteX120" fmla="*/ 34603 w 504000"/>
              <a:gd name="connsiteY120" fmla="*/ 338703 h 504000"/>
              <a:gd name="connsiteX121" fmla="*/ 0 w 504000"/>
              <a:gd name="connsiteY121" fmla="*/ 338703 h 504000"/>
              <a:gd name="connsiteX122" fmla="*/ 0 w 504000"/>
              <a:gd name="connsiteY122" fmla="*/ 322953 h 504000"/>
              <a:gd name="connsiteX123" fmla="*/ 28074 w 504000"/>
              <a:gd name="connsiteY123" fmla="*/ 322953 h 504000"/>
              <a:gd name="connsiteX124" fmla="*/ 409500 w 504000"/>
              <a:gd name="connsiteY124" fmla="*/ 275546 h 504000"/>
              <a:gd name="connsiteX125" fmla="*/ 467885 w 504000"/>
              <a:gd name="connsiteY125" fmla="*/ 275546 h 504000"/>
              <a:gd name="connsiteX126" fmla="*/ 483801 w 504000"/>
              <a:gd name="connsiteY126" fmla="*/ 291453 h 504000"/>
              <a:gd name="connsiteX127" fmla="*/ 504000 w 504000"/>
              <a:gd name="connsiteY127" fmla="*/ 291453 h 504000"/>
              <a:gd name="connsiteX128" fmla="*/ 504000 w 504000"/>
              <a:gd name="connsiteY128" fmla="*/ 307203 h 504000"/>
              <a:gd name="connsiteX129" fmla="*/ 477272 w 504000"/>
              <a:gd name="connsiteY129" fmla="*/ 307203 h 504000"/>
              <a:gd name="connsiteX130" fmla="*/ 461365 w 504000"/>
              <a:gd name="connsiteY130" fmla="*/ 291296 h 504000"/>
              <a:gd name="connsiteX131" fmla="*/ 409500 w 504000"/>
              <a:gd name="connsiteY131" fmla="*/ 291296 h 504000"/>
              <a:gd name="connsiteX132" fmla="*/ 36115 w 504000"/>
              <a:gd name="connsiteY132" fmla="*/ 275546 h 504000"/>
              <a:gd name="connsiteX133" fmla="*/ 94500 w 504000"/>
              <a:gd name="connsiteY133" fmla="*/ 275546 h 504000"/>
              <a:gd name="connsiteX134" fmla="*/ 94500 w 504000"/>
              <a:gd name="connsiteY134" fmla="*/ 291296 h 504000"/>
              <a:gd name="connsiteX135" fmla="*/ 42635 w 504000"/>
              <a:gd name="connsiteY135" fmla="*/ 291296 h 504000"/>
              <a:gd name="connsiteX136" fmla="*/ 26728 w 504000"/>
              <a:gd name="connsiteY136" fmla="*/ 307203 h 504000"/>
              <a:gd name="connsiteX137" fmla="*/ 0 w 504000"/>
              <a:gd name="connsiteY137" fmla="*/ 307203 h 504000"/>
              <a:gd name="connsiteX138" fmla="*/ 0 w 504000"/>
              <a:gd name="connsiteY138" fmla="*/ 291453 h 504000"/>
              <a:gd name="connsiteX139" fmla="*/ 20199 w 504000"/>
              <a:gd name="connsiteY139" fmla="*/ 291453 h 504000"/>
              <a:gd name="connsiteX140" fmla="*/ 409500 w 504000"/>
              <a:gd name="connsiteY140" fmla="*/ 244046 h 504000"/>
              <a:gd name="connsiteX141" fmla="*/ 504000 w 504000"/>
              <a:gd name="connsiteY141" fmla="*/ 244204 h 504000"/>
              <a:gd name="connsiteX142" fmla="*/ 504000 w 504000"/>
              <a:gd name="connsiteY142" fmla="*/ 259953 h 504000"/>
              <a:gd name="connsiteX143" fmla="*/ 409500 w 504000"/>
              <a:gd name="connsiteY143" fmla="*/ 259796 h 504000"/>
              <a:gd name="connsiteX144" fmla="*/ 94500 w 504000"/>
              <a:gd name="connsiteY144" fmla="*/ 244046 h 504000"/>
              <a:gd name="connsiteX145" fmla="*/ 94500 w 504000"/>
              <a:gd name="connsiteY145" fmla="*/ 259796 h 504000"/>
              <a:gd name="connsiteX146" fmla="*/ 0 w 504000"/>
              <a:gd name="connsiteY146" fmla="*/ 259953 h 504000"/>
              <a:gd name="connsiteX147" fmla="*/ 0 w 504000"/>
              <a:gd name="connsiteY147" fmla="*/ 244204 h 504000"/>
              <a:gd name="connsiteX148" fmla="*/ 267665 w 504000"/>
              <a:gd name="connsiteY148" fmla="*/ 204750 h 504000"/>
              <a:gd name="connsiteX149" fmla="*/ 346415 w 504000"/>
              <a:gd name="connsiteY149" fmla="*/ 204750 h 504000"/>
              <a:gd name="connsiteX150" fmla="*/ 346415 w 504000"/>
              <a:gd name="connsiteY150" fmla="*/ 220500 h 504000"/>
              <a:gd name="connsiteX151" fmla="*/ 267665 w 504000"/>
              <a:gd name="connsiteY151" fmla="*/ 220500 h 504000"/>
              <a:gd name="connsiteX152" fmla="*/ 477272 w 504000"/>
              <a:gd name="connsiteY152" fmla="*/ 196796 h 504000"/>
              <a:gd name="connsiteX153" fmla="*/ 504000 w 504000"/>
              <a:gd name="connsiteY153" fmla="*/ 196796 h 504000"/>
              <a:gd name="connsiteX154" fmla="*/ 504000 w 504000"/>
              <a:gd name="connsiteY154" fmla="*/ 212546 h 504000"/>
              <a:gd name="connsiteX155" fmla="*/ 483801 w 504000"/>
              <a:gd name="connsiteY155" fmla="*/ 212546 h 504000"/>
              <a:gd name="connsiteX156" fmla="*/ 467885 w 504000"/>
              <a:gd name="connsiteY156" fmla="*/ 228454 h 504000"/>
              <a:gd name="connsiteX157" fmla="*/ 409500 w 504000"/>
              <a:gd name="connsiteY157" fmla="*/ 228454 h 504000"/>
              <a:gd name="connsiteX158" fmla="*/ 409500 w 504000"/>
              <a:gd name="connsiteY158" fmla="*/ 212704 h 504000"/>
              <a:gd name="connsiteX159" fmla="*/ 461365 w 504000"/>
              <a:gd name="connsiteY159" fmla="*/ 212704 h 504000"/>
              <a:gd name="connsiteX160" fmla="*/ 0 w 504000"/>
              <a:gd name="connsiteY160" fmla="*/ 196796 h 504000"/>
              <a:gd name="connsiteX161" fmla="*/ 26728 w 504000"/>
              <a:gd name="connsiteY161" fmla="*/ 196796 h 504000"/>
              <a:gd name="connsiteX162" fmla="*/ 42635 w 504000"/>
              <a:gd name="connsiteY162" fmla="*/ 212704 h 504000"/>
              <a:gd name="connsiteX163" fmla="*/ 94500 w 504000"/>
              <a:gd name="connsiteY163" fmla="*/ 212704 h 504000"/>
              <a:gd name="connsiteX164" fmla="*/ 94500 w 504000"/>
              <a:gd name="connsiteY164" fmla="*/ 228454 h 504000"/>
              <a:gd name="connsiteX165" fmla="*/ 36115 w 504000"/>
              <a:gd name="connsiteY165" fmla="*/ 228454 h 504000"/>
              <a:gd name="connsiteX166" fmla="*/ 20199 w 504000"/>
              <a:gd name="connsiteY166" fmla="*/ 212546 h 504000"/>
              <a:gd name="connsiteX167" fmla="*/ 0 w 504000"/>
              <a:gd name="connsiteY167" fmla="*/ 212546 h 504000"/>
              <a:gd name="connsiteX168" fmla="*/ 173165 w 504000"/>
              <a:gd name="connsiteY168" fmla="*/ 189000 h 504000"/>
              <a:gd name="connsiteX169" fmla="*/ 173165 w 504000"/>
              <a:gd name="connsiteY169" fmla="*/ 204750 h 504000"/>
              <a:gd name="connsiteX170" fmla="*/ 236165 w 504000"/>
              <a:gd name="connsiteY170" fmla="*/ 204750 h 504000"/>
              <a:gd name="connsiteX171" fmla="*/ 236165 w 504000"/>
              <a:gd name="connsiteY171" fmla="*/ 189000 h 504000"/>
              <a:gd name="connsiteX172" fmla="*/ 267665 w 504000"/>
              <a:gd name="connsiteY172" fmla="*/ 173250 h 504000"/>
              <a:gd name="connsiteX173" fmla="*/ 346415 w 504000"/>
              <a:gd name="connsiteY173" fmla="*/ 173250 h 504000"/>
              <a:gd name="connsiteX174" fmla="*/ 346415 w 504000"/>
              <a:gd name="connsiteY174" fmla="*/ 189000 h 504000"/>
              <a:gd name="connsiteX175" fmla="*/ 267665 w 504000"/>
              <a:gd name="connsiteY175" fmla="*/ 189000 h 504000"/>
              <a:gd name="connsiteX176" fmla="*/ 157415 w 504000"/>
              <a:gd name="connsiteY176" fmla="*/ 173250 h 504000"/>
              <a:gd name="connsiteX177" fmla="*/ 251915 w 504000"/>
              <a:gd name="connsiteY177" fmla="*/ 173250 h 504000"/>
              <a:gd name="connsiteX178" fmla="*/ 251915 w 504000"/>
              <a:gd name="connsiteY178" fmla="*/ 220500 h 504000"/>
              <a:gd name="connsiteX179" fmla="*/ 157415 w 504000"/>
              <a:gd name="connsiteY179" fmla="*/ 220500 h 504000"/>
              <a:gd name="connsiteX180" fmla="*/ 469397 w 504000"/>
              <a:gd name="connsiteY180" fmla="*/ 165296 h 504000"/>
              <a:gd name="connsiteX181" fmla="*/ 504000 w 504000"/>
              <a:gd name="connsiteY181" fmla="*/ 165296 h 504000"/>
              <a:gd name="connsiteX182" fmla="*/ 504000 w 504000"/>
              <a:gd name="connsiteY182" fmla="*/ 181046 h 504000"/>
              <a:gd name="connsiteX183" fmla="*/ 475926 w 504000"/>
              <a:gd name="connsiteY183" fmla="*/ 181046 h 504000"/>
              <a:gd name="connsiteX184" fmla="*/ 460010 w 504000"/>
              <a:gd name="connsiteY184" fmla="*/ 196954 h 504000"/>
              <a:gd name="connsiteX185" fmla="*/ 409500 w 504000"/>
              <a:gd name="connsiteY185" fmla="*/ 196954 h 504000"/>
              <a:gd name="connsiteX186" fmla="*/ 409500 w 504000"/>
              <a:gd name="connsiteY186" fmla="*/ 181204 h 504000"/>
              <a:gd name="connsiteX187" fmla="*/ 453490 w 504000"/>
              <a:gd name="connsiteY187" fmla="*/ 181204 h 504000"/>
              <a:gd name="connsiteX188" fmla="*/ 0 w 504000"/>
              <a:gd name="connsiteY188" fmla="*/ 165296 h 504000"/>
              <a:gd name="connsiteX189" fmla="*/ 34603 w 504000"/>
              <a:gd name="connsiteY189" fmla="*/ 165296 h 504000"/>
              <a:gd name="connsiteX190" fmla="*/ 50510 w 504000"/>
              <a:gd name="connsiteY190" fmla="*/ 181204 h 504000"/>
              <a:gd name="connsiteX191" fmla="*/ 94500 w 504000"/>
              <a:gd name="connsiteY191" fmla="*/ 181204 h 504000"/>
              <a:gd name="connsiteX192" fmla="*/ 94500 w 504000"/>
              <a:gd name="connsiteY192" fmla="*/ 196954 h 504000"/>
              <a:gd name="connsiteX193" fmla="*/ 43990 w 504000"/>
              <a:gd name="connsiteY193" fmla="*/ 196954 h 504000"/>
              <a:gd name="connsiteX194" fmla="*/ 28074 w 504000"/>
              <a:gd name="connsiteY194" fmla="*/ 181046 h 504000"/>
              <a:gd name="connsiteX195" fmla="*/ 0 w 504000"/>
              <a:gd name="connsiteY195" fmla="*/ 181046 h 504000"/>
              <a:gd name="connsiteX196" fmla="*/ 461522 w 504000"/>
              <a:gd name="connsiteY196" fmla="*/ 133796 h 504000"/>
              <a:gd name="connsiteX197" fmla="*/ 504000 w 504000"/>
              <a:gd name="connsiteY197" fmla="*/ 133796 h 504000"/>
              <a:gd name="connsiteX198" fmla="*/ 504000 w 504000"/>
              <a:gd name="connsiteY198" fmla="*/ 149546 h 504000"/>
              <a:gd name="connsiteX199" fmla="*/ 468051 w 504000"/>
              <a:gd name="connsiteY199" fmla="*/ 149546 h 504000"/>
              <a:gd name="connsiteX200" fmla="*/ 452135 w 504000"/>
              <a:gd name="connsiteY200" fmla="*/ 165454 h 504000"/>
              <a:gd name="connsiteX201" fmla="*/ 409500 w 504000"/>
              <a:gd name="connsiteY201" fmla="*/ 165454 h 504000"/>
              <a:gd name="connsiteX202" fmla="*/ 409500 w 504000"/>
              <a:gd name="connsiteY202" fmla="*/ 149704 h 504000"/>
              <a:gd name="connsiteX203" fmla="*/ 445615 w 504000"/>
              <a:gd name="connsiteY203" fmla="*/ 149704 h 504000"/>
              <a:gd name="connsiteX204" fmla="*/ 0 w 504000"/>
              <a:gd name="connsiteY204" fmla="*/ 133796 h 504000"/>
              <a:gd name="connsiteX205" fmla="*/ 42478 w 504000"/>
              <a:gd name="connsiteY205" fmla="*/ 133796 h 504000"/>
              <a:gd name="connsiteX206" fmla="*/ 58385 w 504000"/>
              <a:gd name="connsiteY206" fmla="*/ 149704 h 504000"/>
              <a:gd name="connsiteX207" fmla="*/ 94500 w 504000"/>
              <a:gd name="connsiteY207" fmla="*/ 149704 h 504000"/>
              <a:gd name="connsiteX208" fmla="*/ 94500 w 504000"/>
              <a:gd name="connsiteY208" fmla="*/ 165454 h 504000"/>
              <a:gd name="connsiteX209" fmla="*/ 51865 w 504000"/>
              <a:gd name="connsiteY209" fmla="*/ 165454 h 504000"/>
              <a:gd name="connsiteX210" fmla="*/ 35949 w 504000"/>
              <a:gd name="connsiteY210" fmla="*/ 149546 h 504000"/>
              <a:gd name="connsiteX211" fmla="*/ 0 w 504000"/>
              <a:gd name="connsiteY211" fmla="*/ 149546 h 504000"/>
              <a:gd name="connsiteX212" fmla="*/ 125915 w 504000"/>
              <a:gd name="connsiteY212" fmla="*/ 126000 h 504000"/>
              <a:gd name="connsiteX213" fmla="*/ 125915 w 504000"/>
              <a:gd name="connsiteY213" fmla="*/ 378000 h 504000"/>
              <a:gd name="connsiteX214" fmla="*/ 377915 w 504000"/>
              <a:gd name="connsiteY214" fmla="*/ 378000 h 504000"/>
              <a:gd name="connsiteX215" fmla="*/ 377915 w 504000"/>
              <a:gd name="connsiteY215" fmla="*/ 126000 h 504000"/>
              <a:gd name="connsiteX216" fmla="*/ 110165 w 504000"/>
              <a:gd name="connsiteY216" fmla="*/ 110250 h 504000"/>
              <a:gd name="connsiteX217" fmla="*/ 393665 w 504000"/>
              <a:gd name="connsiteY217" fmla="*/ 110250 h 504000"/>
              <a:gd name="connsiteX218" fmla="*/ 393665 w 504000"/>
              <a:gd name="connsiteY218" fmla="*/ 393750 h 504000"/>
              <a:gd name="connsiteX219" fmla="*/ 110165 w 504000"/>
              <a:gd name="connsiteY219" fmla="*/ 393750 h 504000"/>
              <a:gd name="connsiteX220" fmla="*/ 370038 w 504000"/>
              <a:gd name="connsiteY220" fmla="*/ 78750 h 504000"/>
              <a:gd name="connsiteX221" fmla="*/ 425163 w 504000"/>
              <a:gd name="connsiteY221" fmla="*/ 78750 h 504000"/>
              <a:gd name="connsiteX222" fmla="*/ 425163 w 504000"/>
              <a:gd name="connsiteY222" fmla="*/ 133954 h 504000"/>
              <a:gd name="connsiteX223" fmla="*/ 409413 w 504000"/>
              <a:gd name="connsiteY223" fmla="*/ 133954 h 504000"/>
              <a:gd name="connsiteX224" fmla="*/ 409413 w 504000"/>
              <a:gd name="connsiteY224" fmla="*/ 94500 h 504000"/>
              <a:gd name="connsiteX225" fmla="*/ 370038 w 504000"/>
              <a:gd name="connsiteY225" fmla="*/ 94500 h 504000"/>
              <a:gd name="connsiteX226" fmla="*/ 78663 w 504000"/>
              <a:gd name="connsiteY226" fmla="*/ 78750 h 504000"/>
              <a:gd name="connsiteX227" fmla="*/ 135103 w 504000"/>
              <a:gd name="connsiteY227" fmla="*/ 78750 h 504000"/>
              <a:gd name="connsiteX228" fmla="*/ 135103 w 504000"/>
              <a:gd name="connsiteY228" fmla="*/ 94500 h 504000"/>
              <a:gd name="connsiteX229" fmla="*/ 94413 w 504000"/>
              <a:gd name="connsiteY229" fmla="*/ 94500 h 504000"/>
              <a:gd name="connsiteX230" fmla="*/ 94413 w 504000"/>
              <a:gd name="connsiteY230" fmla="*/ 133796 h 504000"/>
              <a:gd name="connsiteX231" fmla="*/ 78663 w 504000"/>
              <a:gd name="connsiteY231" fmla="*/ 133796 h 504000"/>
              <a:gd name="connsiteX232" fmla="*/ 354453 w 504000"/>
              <a:gd name="connsiteY232" fmla="*/ 0 h 504000"/>
              <a:gd name="connsiteX233" fmla="*/ 370203 w 504000"/>
              <a:gd name="connsiteY233" fmla="*/ 0 h 504000"/>
              <a:gd name="connsiteX234" fmla="*/ 370203 w 504000"/>
              <a:gd name="connsiteY234" fmla="*/ 42478 h 504000"/>
              <a:gd name="connsiteX235" fmla="*/ 354296 w 504000"/>
              <a:gd name="connsiteY235" fmla="*/ 58385 h 504000"/>
              <a:gd name="connsiteX236" fmla="*/ 354296 w 504000"/>
              <a:gd name="connsiteY236" fmla="*/ 94500 h 504000"/>
              <a:gd name="connsiteX237" fmla="*/ 338546 w 504000"/>
              <a:gd name="connsiteY237" fmla="*/ 94500 h 504000"/>
              <a:gd name="connsiteX238" fmla="*/ 338546 w 504000"/>
              <a:gd name="connsiteY238" fmla="*/ 51865 h 504000"/>
              <a:gd name="connsiteX239" fmla="*/ 354453 w 504000"/>
              <a:gd name="connsiteY239" fmla="*/ 35949 h 504000"/>
              <a:gd name="connsiteX240" fmla="*/ 322953 w 504000"/>
              <a:gd name="connsiteY240" fmla="*/ 0 h 504000"/>
              <a:gd name="connsiteX241" fmla="*/ 338703 w 504000"/>
              <a:gd name="connsiteY241" fmla="*/ 0 h 504000"/>
              <a:gd name="connsiteX242" fmla="*/ 338703 w 504000"/>
              <a:gd name="connsiteY242" fmla="*/ 34603 h 504000"/>
              <a:gd name="connsiteX243" fmla="*/ 322796 w 504000"/>
              <a:gd name="connsiteY243" fmla="*/ 50510 h 504000"/>
              <a:gd name="connsiteX244" fmla="*/ 322796 w 504000"/>
              <a:gd name="connsiteY244" fmla="*/ 94500 h 504000"/>
              <a:gd name="connsiteX245" fmla="*/ 307046 w 504000"/>
              <a:gd name="connsiteY245" fmla="*/ 94500 h 504000"/>
              <a:gd name="connsiteX246" fmla="*/ 307046 w 504000"/>
              <a:gd name="connsiteY246" fmla="*/ 43990 h 504000"/>
              <a:gd name="connsiteX247" fmla="*/ 322953 w 504000"/>
              <a:gd name="connsiteY247" fmla="*/ 28074 h 504000"/>
              <a:gd name="connsiteX248" fmla="*/ 291453 w 504000"/>
              <a:gd name="connsiteY248" fmla="*/ 0 h 504000"/>
              <a:gd name="connsiteX249" fmla="*/ 307203 w 504000"/>
              <a:gd name="connsiteY249" fmla="*/ 0 h 504000"/>
              <a:gd name="connsiteX250" fmla="*/ 307203 w 504000"/>
              <a:gd name="connsiteY250" fmla="*/ 26728 h 504000"/>
              <a:gd name="connsiteX251" fmla="*/ 291296 w 504000"/>
              <a:gd name="connsiteY251" fmla="*/ 42635 h 504000"/>
              <a:gd name="connsiteX252" fmla="*/ 291296 w 504000"/>
              <a:gd name="connsiteY252" fmla="*/ 94500 h 504000"/>
              <a:gd name="connsiteX253" fmla="*/ 275546 w 504000"/>
              <a:gd name="connsiteY253" fmla="*/ 94500 h 504000"/>
              <a:gd name="connsiteX254" fmla="*/ 275546 w 504000"/>
              <a:gd name="connsiteY254" fmla="*/ 36115 h 504000"/>
              <a:gd name="connsiteX255" fmla="*/ 291453 w 504000"/>
              <a:gd name="connsiteY255" fmla="*/ 20199 h 504000"/>
              <a:gd name="connsiteX256" fmla="*/ 244046 w 504000"/>
              <a:gd name="connsiteY256" fmla="*/ 0 h 504000"/>
              <a:gd name="connsiteX257" fmla="*/ 259796 w 504000"/>
              <a:gd name="connsiteY257" fmla="*/ 0 h 504000"/>
              <a:gd name="connsiteX258" fmla="*/ 259953 w 504000"/>
              <a:gd name="connsiteY258" fmla="*/ 94500 h 504000"/>
              <a:gd name="connsiteX259" fmla="*/ 244204 w 504000"/>
              <a:gd name="connsiteY259" fmla="*/ 94500 h 504000"/>
              <a:gd name="connsiteX260" fmla="*/ 196796 w 504000"/>
              <a:gd name="connsiteY260" fmla="*/ 0 h 504000"/>
              <a:gd name="connsiteX261" fmla="*/ 212546 w 504000"/>
              <a:gd name="connsiteY261" fmla="*/ 0 h 504000"/>
              <a:gd name="connsiteX262" fmla="*/ 212546 w 504000"/>
              <a:gd name="connsiteY262" fmla="*/ 20199 h 504000"/>
              <a:gd name="connsiteX263" fmla="*/ 228454 w 504000"/>
              <a:gd name="connsiteY263" fmla="*/ 36115 h 504000"/>
              <a:gd name="connsiteX264" fmla="*/ 228454 w 504000"/>
              <a:gd name="connsiteY264" fmla="*/ 94500 h 504000"/>
              <a:gd name="connsiteX265" fmla="*/ 212704 w 504000"/>
              <a:gd name="connsiteY265" fmla="*/ 94500 h 504000"/>
              <a:gd name="connsiteX266" fmla="*/ 212704 w 504000"/>
              <a:gd name="connsiteY266" fmla="*/ 42635 h 504000"/>
              <a:gd name="connsiteX267" fmla="*/ 196796 w 504000"/>
              <a:gd name="connsiteY267" fmla="*/ 26728 h 504000"/>
              <a:gd name="connsiteX268" fmla="*/ 165296 w 504000"/>
              <a:gd name="connsiteY268" fmla="*/ 0 h 504000"/>
              <a:gd name="connsiteX269" fmla="*/ 181046 w 504000"/>
              <a:gd name="connsiteY269" fmla="*/ 0 h 504000"/>
              <a:gd name="connsiteX270" fmla="*/ 181046 w 504000"/>
              <a:gd name="connsiteY270" fmla="*/ 28074 h 504000"/>
              <a:gd name="connsiteX271" fmla="*/ 196954 w 504000"/>
              <a:gd name="connsiteY271" fmla="*/ 43990 h 504000"/>
              <a:gd name="connsiteX272" fmla="*/ 196954 w 504000"/>
              <a:gd name="connsiteY272" fmla="*/ 94500 h 504000"/>
              <a:gd name="connsiteX273" fmla="*/ 181204 w 504000"/>
              <a:gd name="connsiteY273" fmla="*/ 94500 h 504000"/>
              <a:gd name="connsiteX274" fmla="*/ 181204 w 504000"/>
              <a:gd name="connsiteY274" fmla="*/ 50510 h 504000"/>
              <a:gd name="connsiteX275" fmla="*/ 165296 w 504000"/>
              <a:gd name="connsiteY275" fmla="*/ 34603 h 504000"/>
              <a:gd name="connsiteX276" fmla="*/ 133796 w 504000"/>
              <a:gd name="connsiteY276" fmla="*/ 0 h 504000"/>
              <a:gd name="connsiteX277" fmla="*/ 149546 w 504000"/>
              <a:gd name="connsiteY277" fmla="*/ 0 h 504000"/>
              <a:gd name="connsiteX278" fmla="*/ 149546 w 504000"/>
              <a:gd name="connsiteY278" fmla="*/ 35949 h 504000"/>
              <a:gd name="connsiteX279" fmla="*/ 165454 w 504000"/>
              <a:gd name="connsiteY279" fmla="*/ 51865 h 504000"/>
              <a:gd name="connsiteX280" fmla="*/ 165454 w 504000"/>
              <a:gd name="connsiteY280" fmla="*/ 94500 h 504000"/>
              <a:gd name="connsiteX281" fmla="*/ 149704 w 504000"/>
              <a:gd name="connsiteY281" fmla="*/ 94500 h 504000"/>
              <a:gd name="connsiteX282" fmla="*/ 149704 w 504000"/>
              <a:gd name="connsiteY282" fmla="*/ 58385 h 504000"/>
              <a:gd name="connsiteX283" fmla="*/ 133796 w 504000"/>
              <a:gd name="connsiteY283" fmla="*/ 42478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Lst>
            <a:rect l="l" t="t" r="r" b="b"/>
            <a:pathLst>
              <a:path w="504000" h="504000">
                <a:moveTo>
                  <a:pt x="338546" y="409500"/>
                </a:moveTo>
                <a:lnTo>
                  <a:pt x="354296" y="409500"/>
                </a:lnTo>
                <a:lnTo>
                  <a:pt x="354296" y="445615"/>
                </a:lnTo>
                <a:lnTo>
                  <a:pt x="370203" y="461522"/>
                </a:lnTo>
                <a:lnTo>
                  <a:pt x="370203" y="504000"/>
                </a:lnTo>
                <a:lnTo>
                  <a:pt x="354453" y="504000"/>
                </a:lnTo>
                <a:lnTo>
                  <a:pt x="354453" y="468051"/>
                </a:lnTo>
                <a:lnTo>
                  <a:pt x="338546" y="452135"/>
                </a:lnTo>
                <a:close/>
                <a:moveTo>
                  <a:pt x="307046" y="409500"/>
                </a:moveTo>
                <a:lnTo>
                  <a:pt x="322796" y="409500"/>
                </a:lnTo>
                <a:lnTo>
                  <a:pt x="322796" y="453490"/>
                </a:lnTo>
                <a:lnTo>
                  <a:pt x="338703" y="469397"/>
                </a:lnTo>
                <a:lnTo>
                  <a:pt x="338703" y="504000"/>
                </a:lnTo>
                <a:lnTo>
                  <a:pt x="322953" y="504000"/>
                </a:lnTo>
                <a:lnTo>
                  <a:pt x="322953" y="475926"/>
                </a:lnTo>
                <a:lnTo>
                  <a:pt x="307046" y="460010"/>
                </a:lnTo>
                <a:close/>
                <a:moveTo>
                  <a:pt x="275546" y="409500"/>
                </a:moveTo>
                <a:lnTo>
                  <a:pt x="291296" y="409500"/>
                </a:lnTo>
                <a:lnTo>
                  <a:pt x="291296" y="461365"/>
                </a:lnTo>
                <a:lnTo>
                  <a:pt x="307203" y="477272"/>
                </a:lnTo>
                <a:lnTo>
                  <a:pt x="307203" y="504000"/>
                </a:lnTo>
                <a:lnTo>
                  <a:pt x="291453" y="504000"/>
                </a:lnTo>
                <a:lnTo>
                  <a:pt x="291453" y="483801"/>
                </a:lnTo>
                <a:lnTo>
                  <a:pt x="275546" y="467885"/>
                </a:lnTo>
                <a:close/>
                <a:moveTo>
                  <a:pt x="244204" y="409500"/>
                </a:moveTo>
                <a:lnTo>
                  <a:pt x="259953" y="409500"/>
                </a:lnTo>
                <a:lnTo>
                  <a:pt x="259796" y="504000"/>
                </a:lnTo>
                <a:lnTo>
                  <a:pt x="244046" y="504000"/>
                </a:lnTo>
                <a:close/>
                <a:moveTo>
                  <a:pt x="212704" y="409500"/>
                </a:moveTo>
                <a:lnTo>
                  <a:pt x="228454" y="409500"/>
                </a:lnTo>
                <a:lnTo>
                  <a:pt x="228454" y="467885"/>
                </a:lnTo>
                <a:lnTo>
                  <a:pt x="212546" y="483801"/>
                </a:lnTo>
                <a:lnTo>
                  <a:pt x="212546" y="504000"/>
                </a:lnTo>
                <a:lnTo>
                  <a:pt x="196796" y="504000"/>
                </a:lnTo>
                <a:lnTo>
                  <a:pt x="196796" y="477272"/>
                </a:lnTo>
                <a:lnTo>
                  <a:pt x="212704" y="461365"/>
                </a:lnTo>
                <a:close/>
                <a:moveTo>
                  <a:pt x="181204" y="409500"/>
                </a:moveTo>
                <a:lnTo>
                  <a:pt x="196954" y="409500"/>
                </a:lnTo>
                <a:lnTo>
                  <a:pt x="196954" y="460010"/>
                </a:lnTo>
                <a:lnTo>
                  <a:pt x="181046" y="475926"/>
                </a:lnTo>
                <a:lnTo>
                  <a:pt x="181046" y="504000"/>
                </a:lnTo>
                <a:lnTo>
                  <a:pt x="165296" y="504000"/>
                </a:lnTo>
                <a:lnTo>
                  <a:pt x="165296" y="469397"/>
                </a:lnTo>
                <a:lnTo>
                  <a:pt x="181204" y="453490"/>
                </a:lnTo>
                <a:close/>
                <a:moveTo>
                  <a:pt x="149704" y="409500"/>
                </a:moveTo>
                <a:lnTo>
                  <a:pt x="165454" y="409500"/>
                </a:lnTo>
                <a:lnTo>
                  <a:pt x="165454" y="452135"/>
                </a:lnTo>
                <a:lnTo>
                  <a:pt x="149546" y="468051"/>
                </a:lnTo>
                <a:lnTo>
                  <a:pt x="149546" y="504000"/>
                </a:lnTo>
                <a:lnTo>
                  <a:pt x="133796" y="504000"/>
                </a:lnTo>
                <a:lnTo>
                  <a:pt x="133796" y="461522"/>
                </a:lnTo>
                <a:lnTo>
                  <a:pt x="149704" y="445615"/>
                </a:lnTo>
                <a:close/>
                <a:moveTo>
                  <a:pt x="78663" y="370204"/>
                </a:moveTo>
                <a:lnTo>
                  <a:pt x="94413" y="370204"/>
                </a:lnTo>
                <a:lnTo>
                  <a:pt x="94413" y="409500"/>
                </a:lnTo>
                <a:lnTo>
                  <a:pt x="135103" y="409500"/>
                </a:lnTo>
                <a:lnTo>
                  <a:pt x="135103" y="425250"/>
                </a:lnTo>
                <a:lnTo>
                  <a:pt x="78663" y="425250"/>
                </a:lnTo>
                <a:close/>
                <a:moveTo>
                  <a:pt x="409413" y="370046"/>
                </a:moveTo>
                <a:lnTo>
                  <a:pt x="425163" y="370046"/>
                </a:lnTo>
                <a:lnTo>
                  <a:pt x="425163" y="425250"/>
                </a:lnTo>
                <a:lnTo>
                  <a:pt x="370038" y="425250"/>
                </a:lnTo>
                <a:lnTo>
                  <a:pt x="370038" y="409500"/>
                </a:lnTo>
                <a:lnTo>
                  <a:pt x="409413" y="409500"/>
                </a:lnTo>
                <a:close/>
                <a:moveTo>
                  <a:pt x="330665" y="346500"/>
                </a:moveTo>
                <a:lnTo>
                  <a:pt x="346415" y="346500"/>
                </a:lnTo>
                <a:lnTo>
                  <a:pt x="346415" y="362250"/>
                </a:lnTo>
                <a:lnTo>
                  <a:pt x="330665" y="362250"/>
                </a:lnTo>
                <a:close/>
                <a:moveTo>
                  <a:pt x="299165" y="346500"/>
                </a:moveTo>
                <a:lnTo>
                  <a:pt x="314915" y="346500"/>
                </a:lnTo>
                <a:lnTo>
                  <a:pt x="314915" y="362250"/>
                </a:lnTo>
                <a:lnTo>
                  <a:pt x="299165" y="362250"/>
                </a:lnTo>
                <a:close/>
                <a:moveTo>
                  <a:pt x="267665" y="346500"/>
                </a:moveTo>
                <a:lnTo>
                  <a:pt x="283415" y="346500"/>
                </a:lnTo>
                <a:lnTo>
                  <a:pt x="283415" y="362250"/>
                </a:lnTo>
                <a:lnTo>
                  <a:pt x="267665" y="362250"/>
                </a:lnTo>
                <a:close/>
                <a:moveTo>
                  <a:pt x="236165" y="346500"/>
                </a:moveTo>
                <a:lnTo>
                  <a:pt x="251915" y="346500"/>
                </a:lnTo>
                <a:lnTo>
                  <a:pt x="251915" y="362250"/>
                </a:lnTo>
                <a:lnTo>
                  <a:pt x="236165" y="362250"/>
                </a:lnTo>
                <a:close/>
                <a:moveTo>
                  <a:pt x="204665" y="346500"/>
                </a:moveTo>
                <a:lnTo>
                  <a:pt x="220415" y="346500"/>
                </a:lnTo>
                <a:lnTo>
                  <a:pt x="220415" y="362250"/>
                </a:lnTo>
                <a:lnTo>
                  <a:pt x="204665" y="362250"/>
                </a:lnTo>
                <a:close/>
                <a:moveTo>
                  <a:pt x="173165" y="346500"/>
                </a:moveTo>
                <a:lnTo>
                  <a:pt x="188915" y="346500"/>
                </a:lnTo>
                <a:lnTo>
                  <a:pt x="188915" y="362250"/>
                </a:lnTo>
                <a:lnTo>
                  <a:pt x="173165" y="362250"/>
                </a:lnTo>
                <a:close/>
                <a:moveTo>
                  <a:pt x="141665" y="346500"/>
                </a:moveTo>
                <a:lnTo>
                  <a:pt x="157415" y="346500"/>
                </a:lnTo>
                <a:lnTo>
                  <a:pt x="157415" y="362250"/>
                </a:lnTo>
                <a:lnTo>
                  <a:pt x="141665" y="362250"/>
                </a:lnTo>
                <a:close/>
                <a:moveTo>
                  <a:pt x="409500" y="338546"/>
                </a:moveTo>
                <a:lnTo>
                  <a:pt x="452135" y="338546"/>
                </a:lnTo>
                <a:lnTo>
                  <a:pt x="468051" y="354453"/>
                </a:lnTo>
                <a:lnTo>
                  <a:pt x="504000" y="354453"/>
                </a:lnTo>
                <a:lnTo>
                  <a:pt x="504000" y="370203"/>
                </a:lnTo>
                <a:lnTo>
                  <a:pt x="461522" y="370203"/>
                </a:lnTo>
                <a:lnTo>
                  <a:pt x="445615" y="354296"/>
                </a:lnTo>
                <a:lnTo>
                  <a:pt x="409500" y="354296"/>
                </a:lnTo>
                <a:close/>
                <a:moveTo>
                  <a:pt x="51865" y="338546"/>
                </a:moveTo>
                <a:lnTo>
                  <a:pt x="94500" y="338546"/>
                </a:lnTo>
                <a:lnTo>
                  <a:pt x="94500" y="354296"/>
                </a:lnTo>
                <a:lnTo>
                  <a:pt x="58385" y="354296"/>
                </a:lnTo>
                <a:lnTo>
                  <a:pt x="42478" y="370203"/>
                </a:lnTo>
                <a:lnTo>
                  <a:pt x="0" y="370203"/>
                </a:lnTo>
                <a:lnTo>
                  <a:pt x="0" y="354453"/>
                </a:lnTo>
                <a:lnTo>
                  <a:pt x="35949" y="354453"/>
                </a:lnTo>
                <a:close/>
                <a:moveTo>
                  <a:pt x="409500" y="307046"/>
                </a:moveTo>
                <a:lnTo>
                  <a:pt x="460010" y="307046"/>
                </a:lnTo>
                <a:lnTo>
                  <a:pt x="475926" y="322953"/>
                </a:lnTo>
                <a:lnTo>
                  <a:pt x="504000" y="322953"/>
                </a:lnTo>
                <a:lnTo>
                  <a:pt x="504000" y="338703"/>
                </a:lnTo>
                <a:lnTo>
                  <a:pt x="469397" y="338703"/>
                </a:lnTo>
                <a:lnTo>
                  <a:pt x="453490" y="322796"/>
                </a:lnTo>
                <a:lnTo>
                  <a:pt x="409500" y="322796"/>
                </a:lnTo>
                <a:close/>
                <a:moveTo>
                  <a:pt x="43990" y="307046"/>
                </a:moveTo>
                <a:lnTo>
                  <a:pt x="94500" y="307046"/>
                </a:lnTo>
                <a:lnTo>
                  <a:pt x="94500" y="322796"/>
                </a:lnTo>
                <a:lnTo>
                  <a:pt x="50510" y="322796"/>
                </a:lnTo>
                <a:lnTo>
                  <a:pt x="34603" y="338703"/>
                </a:lnTo>
                <a:lnTo>
                  <a:pt x="0" y="338703"/>
                </a:lnTo>
                <a:lnTo>
                  <a:pt x="0" y="322953"/>
                </a:lnTo>
                <a:lnTo>
                  <a:pt x="28074" y="322953"/>
                </a:lnTo>
                <a:close/>
                <a:moveTo>
                  <a:pt x="409500" y="275546"/>
                </a:moveTo>
                <a:lnTo>
                  <a:pt x="467885" y="275546"/>
                </a:lnTo>
                <a:lnTo>
                  <a:pt x="483801" y="291453"/>
                </a:lnTo>
                <a:lnTo>
                  <a:pt x="504000" y="291453"/>
                </a:lnTo>
                <a:lnTo>
                  <a:pt x="504000" y="307203"/>
                </a:lnTo>
                <a:lnTo>
                  <a:pt x="477272" y="307203"/>
                </a:lnTo>
                <a:lnTo>
                  <a:pt x="461365" y="291296"/>
                </a:lnTo>
                <a:lnTo>
                  <a:pt x="409500" y="291296"/>
                </a:lnTo>
                <a:close/>
                <a:moveTo>
                  <a:pt x="36115" y="275546"/>
                </a:moveTo>
                <a:lnTo>
                  <a:pt x="94500" y="275546"/>
                </a:lnTo>
                <a:lnTo>
                  <a:pt x="94500" y="291296"/>
                </a:lnTo>
                <a:lnTo>
                  <a:pt x="42635" y="291296"/>
                </a:lnTo>
                <a:lnTo>
                  <a:pt x="26728" y="307203"/>
                </a:lnTo>
                <a:lnTo>
                  <a:pt x="0" y="307203"/>
                </a:lnTo>
                <a:lnTo>
                  <a:pt x="0" y="291453"/>
                </a:lnTo>
                <a:lnTo>
                  <a:pt x="20199" y="291453"/>
                </a:lnTo>
                <a:close/>
                <a:moveTo>
                  <a:pt x="409500" y="244046"/>
                </a:moveTo>
                <a:lnTo>
                  <a:pt x="504000" y="244204"/>
                </a:lnTo>
                <a:lnTo>
                  <a:pt x="504000" y="259953"/>
                </a:lnTo>
                <a:lnTo>
                  <a:pt x="409500" y="259796"/>
                </a:lnTo>
                <a:close/>
                <a:moveTo>
                  <a:pt x="94500" y="244046"/>
                </a:moveTo>
                <a:lnTo>
                  <a:pt x="94500" y="259796"/>
                </a:lnTo>
                <a:lnTo>
                  <a:pt x="0" y="259953"/>
                </a:lnTo>
                <a:lnTo>
                  <a:pt x="0" y="244204"/>
                </a:lnTo>
                <a:close/>
                <a:moveTo>
                  <a:pt x="267665" y="204750"/>
                </a:moveTo>
                <a:lnTo>
                  <a:pt x="346415" y="204750"/>
                </a:lnTo>
                <a:lnTo>
                  <a:pt x="346415" y="220500"/>
                </a:lnTo>
                <a:lnTo>
                  <a:pt x="267665" y="220500"/>
                </a:lnTo>
                <a:close/>
                <a:moveTo>
                  <a:pt x="477272" y="196796"/>
                </a:moveTo>
                <a:lnTo>
                  <a:pt x="504000" y="196796"/>
                </a:lnTo>
                <a:lnTo>
                  <a:pt x="504000" y="212546"/>
                </a:lnTo>
                <a:lnTo>
                  <a:pt x="483801" y="212546"/>
                </a:lnTo>
                <a:lnTo>
                  <a:pt x="467885" y="228454"/>
                </a:lnTo>
                <a:lnTo>
                  <a:pt x="409500" y="228454"/>
                </a:lnTo>
                <a:lnTo>
                  <a:pt x="409500" y="212704"/>
                </a:lnTo>
                <a:lnTo>
                  <a:pt x="461365" y="212704"/>
                </a:lnTo>
                <a:close/>
                <a:moveTo>
                  <a:pt x="0" y="196796"/>
                </a:moveTo>
                <a:lnTo>
                  <a:pt x="26728" y="196796"/>
                </a:lnTo>
                <a:lnTo>
                  <a:pt x="42635" y="212704"/>
                </a:lnTo>
                <a:lnTo>
                  <a:pt x="94500" y="212704"/>
                </a:lnTo>
                <a:lnTo>
                  <a:pt x="94500" y="228454"/>
                </a:lnTo>
                <a:lnTo>
                  <a:pt x="36115" y="228454"/>
                </a:lnTo>
                <a:lnTo>
                  <a:pt x="20199" y="212546"/>
                </a:lnTo>
                <a:lnTo>
                  <a:pt x="0" y="212546"/>
                </a:lnTo>
                <a:close/>
                <a:moveTo>
                  <a:pt x="173165" y="189000"/>
                </a:moveTo>
                <a:lnTo>
                  <a:pt x="173165" y="204750"/>
                </a:lnTo>
                <a:lnTo>
                  <a:pt x="236165" y="204750"/>
                </a:lnTo>
                <a:lnTo>
                  <a:pt x="236165" y="189000"/>
                </a:lnTo>
                <a:close/>
                <a:moveTo>
                  <a:pt x="267665" y="173250"/>
                </a:moveTo>
                <a:lnTo>
                  <a:pt x="346415" y="173250"/>
                </a:lnTo>
                <a:lnTo>
                  <a:pt x="346415" y="189000"/>
                </a:lnTo>
                <a:lnTo>
                  <a:pt x="267665" y="189000"/>
                </a:lnTo>
                <a:close/>
                <a:moveTo>
                  <a:pt x="157415" y="173250"/>
                </a:moveTo>
                <a:lnTo>
                  <a:pt x="251915" y="173250"/>
                </a:lnTo>
                <a:lnTo>
                  <a:pt x="251915" y="220500"/>
                </a:lnTo>
                <a:lnTo>
                  <a:pt x="157415" y="220500"/>
                </a:lnTo>
                <a:close/>
                <a:moveTo>
                  <a:pt x="469397" y="165296"/>
                </a:moveTo>
                <a:lnTo>
                  <a:pt x="504000" y="165296"/>
                </a:lnTo>
                <a:lnTo>
                  <a:pt x="504000" y="181046"/>
                </a:lnTo>
                <a:lnTo>
                  <a:pt x="475926" y="181046"/>
                </a:lnTo>
                <a:lnTo>
                  <a:pt x="460010" y="196954"/>
                </a:lnTo>
                <a:lnTo>
                  <a:pt x="409500" y="196954"/>
                </a:lnTo>
                <a:lnTo>
                  <a:pt x="409500" y="181204"/>
                </a:lnTo>
                <a:lnTo>
                  <a:pt x="453490" y="181204"/>
                </a:lnTo>
                <a:close/>
                <a:moveTo>
                  <a:pt x="0" y="165296"/>
                </a:moveTo>
                <a:lnTo>
                  <a:pt x="34603" y="165296"/>
                </a:lnTo>
                <a:lnTo>
                  <a:pt x="50510" y="181204"/>
                </a:lnTo>
                <a:lnTo>
                  <a:pt x="94500" y="181204"/>
                </a:lnTo>
                <a:lnTo>
                  <a:pt x="94500" y="196954"/>
                </a:lnTo>
                <a:lnTo>
                  <a:pt x="43990" y="196954"/>
                </a:lnTo>
                <a:lnTo>
                  <a:pt x="28074" y="181046"/>
                </a:lnTo>
                <a:lnTo>
                  <a:pt x="0" y="181046"/>
                </a:lnTo>
                <a:close/>
                <a:moveTo>
                  <a:pt x="461522" y="133796"/>
                </a:moveTo>
                <a:lnTo>
                  <a:pt x="504000" y="133796"/>
                </a:lnTo>
                <a:lnTo>
                  <a:pt x="504000" y="149546"/>
                </a:lnTo>
                <a:lnTo>
                  <a:pt x="468051" y="149546"/>
                </a:lnTo>
                <a:lnTo>
                  <a:pt x="452135" y="165454"/>
                </a:lnTo>
                <a:lnTo>
                  <a:pt x="409500" y="165454"/>
                </a:lnTo>
                <a:lnTo>
                  <a:pt x="409500" y="149704"/>
                </a:lnTo>
                <a:lnTo>
                  <a:pt x="445615" y="149704"/>
                </a:lnTo>
                <a:close/>
                <a:moveTo>
                  <a:pt x="0" y="133796"/>
                </a:moveTo>
                <a:lnTo>
                  <a:pt x="42478" y="133796"/>
                </a:lnTo>
                <a:lnTo>
                  <a:pt x="58385" y="149704"/>
                </a:lnTo>
                <a:lnTo>
                  <a:pt x="94500" y="149704"/>
                </a:lnTo>
                <a:lnTo>
                  <a:pt x="94500" y="165454"/>
                </a:lnTo>
                <a:lnTo>
                  <a:pt x="51865" y="165454"/>
                </a:lnTo>
                <a:lnTo>
                  <a:pt x="35949" y="149546"/>
                </a:lnTo>
                <a:lnTo>
                  <a:pt x="0" y="149546"/>
                </a:lnTo>
                <a:close/>
                <a:moveTo>
                  <a:pt x="125915" y="126000"/>
                </a:moveTo>
                <a:lnTo>
                  <a:pt x="125915" y="378000"/>
                </a:lnTo>
                <a:lnTo>
                  <a:pt x="377915" y="378000"/>
                </a:lnTo>
                <a:lnTo>
                  <a:pt x="377915" y="126000"/>
                </a:lnTo>
                <a:close/>
                <a:moveTo>
                  <a:pt x="110165" y="110250"/>
                </a:moveTo>
                <a:lnTo>
                  <a:pt x="393665" y="110250"/>
                </a:lnTo>
                <a:lnTo>
                  <a:pt x="393665" y="393750"/>
                </a:lnTo>
                <a:lnTo>
                  <a:pt x="110165" y="393750"/>
                </a:lnTo>
                <a:close/>
                <a:moveTo>
                  <a:pt x="370038" y="78750"/>
                </a:moveTo>
                <a:lnTo>
                  <a:pt x="425163" y="78750"/>
                </a:lnTo>
                <a:lnTo>
                  <a:pt x="425163" y="133954"/>
                </a:lnTo>
                <a:lnTo>
                  <a:pt x="409413" y="133954"/>
                </a:lnTo>
                <a:lnTo>
                  <a:pt x="409413" y="94500"/>
                </a:lnTo>
                <a:lnTo>
                  <a:pt x="370038" y="94500"/>
                </a:lnTo>
                <a:close/>
                <a:moveTo>
                  <a:pt x="78663" y="78750"/>
                </a:moveTo>
                <a:lnTo>
                  <a:pt x="135103" y="78750"/>
                </a:lnTo>
                <a:lnTo>
                  <a:pt x="135103" y="94500"/>
                </a:lnTo>
                <a:lnTo>
                  <a:pt x="94413" y="94500"/>
                </a:lnTo>
                <a:lnTo>
                  <a:pt x="94413" y="133796"/>
                </a:lnTo>
                <a:lnTo>
                  <a:pt x="78663" y="133796"/>
                </a:lnTo>
                <a:close/>
                <a:moveTo>
                  <a:pt x="354453" y="0"/>
                </a:moveTo>
                <a:lnTo>
                  <a:pt x="370203" y="0"/>
                </a:lnTo>
                <a:lnTo>
                  <a:pt x="370203" y="42478"/>
                </a:lnTo>
                <a:lnTo>
                  <a:pt x="354296" y="58385"/>
                </a:lnTo>
                <a:lnTo>
                  <a:pt x="354296" y="94500"/>
                </a:lnTo>
                <a:lnTo>
                  <a:pt x="338546" y="94500"/>
                </a:lnTo>
                <a:lnTo>
                  <a:pt x="338546" y="51865"/>
                </a:lnTo>
                <a:lnTo>
                  <a:pt x="354453" y="35949"/>
                </a:lnTo>
                <a:close/>
                <a:moveTo>
                  <a:pt x="322953" y="0"/>
                </a:moveTo>
                <a:lnTo>
                  <a:pt x="338703" y="0"/>
                </a:lnTo>
                <a:lnTo>
                  <a:pt x="338703" y="34603"/>
                </a:lnTo>
                <a:lnTo>
                  <a:pt x="322796" y="50510"/>
                </a:lnTo>
                <a:lnTo>
                  <a:pt x="322796" y="94500"/>
                </a:lnTo>
                <a:lnTo>
                  <a:pt x="307046" y="94500"/>
                </a:lnTo>
                <a:lnTo>
                  <a:pt x="307046" y="43990"/>
                </a:lnTo>
                <a:lnTo>
                  <a:pt x="322953" y="28074"/>
                </a:lnTo>
                <a:close/>
                <a:moveTo>
                  <a:pt x="291453" y="0"/>
                </a:moveTo>
                <a:lnTo>
                  <a:pt x="307203" y="0"/>
                </a:lnTo>
                <a:lnTo>
                  <a:pt x="307203" y="26728"/>
                </a:lnTo>
                <a:lnTo>
                  <a:pt x="291296" y="42635"/>
                </a:lnTo>
                <a:lnTo>
                  <a:pt x="291296" y="94500"/>
                </a:lnTo>
                <a:lnTo>
                  <a:pt x="275546" y="94500"/>
                </a:lnTo>
                <a:lnTo>
                  <a:pt x="275546" y="36115"/>
                </a:lnTo>
                <a:lnTo>
                  <a:pt x="291453" y="20199"/>
                </a:lnTo>
                <a:close/>
                <a:moveTo>
                  <a:pt x="244046" y="0"/>
                </a:moveTo>
                <a:lnTo>
                  <a:pt x="259796" y="0"/>
                </a:lnTo>
                <a:lnTo>
                  <a:pt x="259953" y="94500"/>
                </a:lnTo>
                <a:lnTo>
                  <a:pt x="244204" y="94500"/>
                </a:lnTo>
                <a:close/>
                <a:moveTo>
                  <a:pt x="196796" y="0"/>
                </a:moveTo>
                <a:lnTo>
                  <a:pt x="212546" y="0"/>
                </a:lnTo>
                <a:lnTo>
                  <a:pt x="212546" y="20199"/>
                </a:lnTo>
                <a:lnTo>
                  <a:pt x="228454" y="36115"/>
                </a:lnTo>
                <a:lnTo>
                  <a:pt x="228454" y="94500"/>
                </a:lnTo>
                <a:lnTo>
                  <a:pt x="212704" y="94500"/>
                </a:lnTo>
                <a:lnTo>
                  <a:pt x="212704" y="42635"/>
                </a:lnTo>
                <a:lnTo>
                  <a:pt x="196796" y="26728"/>
                </a:lnTo>
                <a:close/>
                <a:moveTo>
                  <a:pt x="165296" y="0"/>
                </a:moveTo>
                <a:lnTo>
                  <a:pt x="181046" y="0"/>
                </a:lnTo>
                <a:lnTo>
                  <a:pt x="181046" y="28074"/>
                </a:lnTo>
                <a:lnTo>
                  <a:pt x="196954" y="43990"/>
                </a:lnTo>
                <a:lnTo>
                  <a:pt x="196954" y="94500"/>
                </a:lnTo>
                <a:lnTo>
                  <a:pt x="181204" y="94500"/>
                </a:lnTo>
                <a:lnTo>
                  <a:pt x="181204" y="50510"/>
                </a:lnTo>
                <a:lnTo>
                  <a:pt x="165296" y="34603"/>
                </a:lnTo>
                <a:close/>
                <a:moveTo>
                  <a:pt x="133796" y="0"/>
                </a:moveTo>
                <a:lnTo>
                  <a:pt x="149546" y="0"/>
                </a:lnTo>
                <a:lnTo>
                  <a:pt x="149546" y="35949"/>
                </a:lnTo>
                <a:lnTo>
                  <a:pt x="165454" y="51865"/>
                </a:lnTo>
                <a:lnTo>
                  <a:pt x="165454" y="94500"/>
                </a:lnTo>
                <a:lnTo>
                  <a:pt x="149704" y="94500"/>
                </a:lnTo>
                <a:lnTo>
                  <a:pt x="149704" y="58385"/>
                </a:lnTo>
                <a:lnTo>
                  <a:pt x="133796" y="42478"/>
                </a:lnTo>
                <a:close/>
              </a:path>
            </a:pathLst>
          </a:custGeom>
          <a:solidFill>
            <a:srgbClr val="FFFFFF"/>
          </a:solidFill>
          <a:ln w="7739" cap="flat">
            <a:noFill/>
            <a:prstDash val="solid"/>
            <a:miter/>
          </a:ln>
        </p:spPr>
        <p:txBody>
          <a:bodyPr rtlCol="0" anchor="ctr"/>
          <a:lstStyle/>
          <a:p>
            <a:pPr defTabSz="457200"/>
            <a:endParaRPr lang="zh-CN" altLang="en-US">
              <a:solidFill>
                <a:srgbClr val="FFFFFF"/>
              </a:solidFill>
              <a:latin typeface="微软雅黑" panose="020B0503020204020204" charset="-122"/>
              <a:ea typeface="微软雅黑" panose="020B0503020204020204" charset="-122"/>
            </a:endParaRPr>
          </a:p>
        </p:txBody>
      </p:sp>
      <p:sp>
        <p:nvSpPr>
          <p:cNvPr id="70" name="任意形状 69"/>
          <p:cNvSpPr>
            <a:spLocks noChangeAspect="1"/>
          </p:cNvSpPr>
          <p:nvPr>
            <p:custDataLst>
              <p:tags r:id="rId15"/>
            </p:custDataLst>
          </p:nvPr>
        </p:nvSpPr>
        <p:spPr>
          <a:xfrm>
            <a:off x="4666735" y="2269524"/>
            <a:ext cx="503281" cy="504000"/>
          </a:xfrm>
          <a:custGeom>
            <a:avLst/>
            <a:gdLst>
              <a:gd name="connsiteX0" fmla="*/ 294819 w 608688"/>
              <a:gd name="connsiteY0" fmla="*/ 589638 h 609558"/>
              <a:gd name="connsiteX1" fmla="*/ 313869 w 608688"/>
              <a:gd name="connsiteY1" fmla="*/ 589638 h 609558"/>
              <a:gd name="connsiteX2" fmla="*/ 313869 w 608688"/>
              <a:gd name="connsiteY2" fmla="*/ 608688 h 609558"/>
              <a:gd name="connsiteX3" fmla="*/ 294819 w 608688"/>
              <a:gd name="connsiteY3" fmla="*/ 608688 h 609558"/>
              <a:gd name="connsiteX4" fmla="*/ 294819 w 608688"/>
              <a:gd name="connsiteY4" fmla="*/ 551538 h 609558"/>
              <a:gd name="connsiteX5" fmla="*/ 313869 w 608688"/>
              <a:gd name="connsiteY5" fmla="*/ 551538 h 609558"/>
              <a:gd name="connsiteX6" fmla="*/ 313869 w 608688"/>
              <a:gd name="connsiteY6" fmla="*/ 570588 h 609558"/>
              <a:gd name="connsiteX7" fmla="*/ 294819 w 608688"/>
              <a:gd name="connsiteY7" fmla="*/ 570588 h 609558"/>
              <a:gd name="connsiteX8" fmla="*/ 294821 w 608688"/>
              <a:gd name="connsiteY8" fmla="*/ 513438 h 609558"/>
              <a:gd name="connsiteX9" fmla="*/ 313871 w 608688"/>
              <a:gd name="connsiteY9" fmla="*/ 513438 h 609558"/>
              <a:gd name="connsiteX10" fmla="*/ 313871 w 608688"/>
              <a:gd name="connsiteY10" fmla="*/ 532488 h 609558"/>
              <a:gd name="connsiteX11" fmla="*/ 294821 w 608688"/>
              <a:gd name="connsiteY11" fmla="*/ 532488 h 609558"/>
              <a:gd name="connsiteX12" fmla="*/ 294824 w 608688"/>
              <a:gd name="connsiteY12" fmla="*/ 475338 h 609558"/>
              <a:gd name="connsiteX13" fmla="*/ 313874 w 608688"/>
              <a:gd name="connsiteY13" fmla="*/ 475338 h 609558"/>
              <a:gd name="connsiteX14" fmla="*/ 313874 w 608688"/>
              <a:gd name="connsiteY14" fmla="*/ 494388 h 609558"/>
              <a:gd name="connsiteX15" fmla="*/ 294824 w 608688"/>
              <a:gd name="connsiteY15" fmla="*/ 494388 h 609558"/>
              <a:gd name="connsiteX16" fmla="*/ 294824 w 608688"/>
              <a:gd name="connsiteY16" fmla="*/ 437238 h 609558"/>
              <a:gd name="connsiteX17" fmla="*/ 313874 w 608688"/>
              <a:gd name="connsiteY17" fmla="*/ 437238 h 609558"/>
              <a:gd name="connsiteX18" fmla="*/ 313874 w 608688"/>
              <a:gd name="connsiteY18" fmla="*/ 456288 h 609558"/>
              <a:gd name="connsiteX19" fmla="*/ 294824 w 608688"/>
              <a:gd name="connsiteY19" fmla="*/ 456288 h 609558"/>
              <a:gd name="connsiteX20" fmla="*/ 475338 w 608688"/>
              <a:gd name="connsiteY20" fmla="*/ 294824 h 609558"/>
              <a:gd name="connsiteX21" fmla="*/ 494388 w 608688"/>
              <a:gd name="connsiteY21" fmla="*/ 294824 h 609558"/>
              <a:gd name="connsiteX22" fmla="*/ 494388 w 608688"/>
              <a:gd name="connsiteY22" fmla="*/ 313874 h 609558"/>
              <a:gd name="connsiteX23" fmla="*/ 475338 w 608688"/>
              <a:gd name="connsiteY23" fmla="*/ 313874 h 609558"/>
              <a:gd name="connsiteX24" fmla="*/ 437238 w 608688"/>
              <a:gd name="connsiteY24" fmla="*/ 294824 h 609558"/>
              <a:gd name="connsiteX25" fmla="*/ 456288 w 608688"/>
              <a:gd name="connsiteY25" fmla="*/ 294824 h 609558"/>
              <a:gd name="connsiteX26" fmla="*/ 456288 w 608688"/>
              <a:gd name="connsiteY26" fmla="*/ 313874 h 609558"/>
              <a:gd name="connsiteX27" fmla="*/ 437238 w 608688"/>
              <a:gd name="connsiteY27" fmla="*/ 313874 h 609558"/>
              <a:gd name="connsiteX28" fmla="*/ 152400 w 608688"/>
              <a:gd name="connsiteY28" fmla="*/ 294824 h 609558"/>
              <a:gd name="connsiteX29" fmla="*/ 171450 w 608688"/>
              <a:gd name="connsiteY29" fmla="*/ 294824 h 609558"/>
              <a:gd name="connsiteX30" fmla="*/ 171450 w 608688"/>
              <a:gd name="connsiteY30" fmla="*/ 313874 h 609558"/>
              <a:gd name="connsiteX31" fmla="*/ 152400 w 608688"/>
              <a:gd name="connsiteY31" fmla="*/ 313874 h 609558"/>
              <a:gd name="connsiteX32" fmla="*/ 114300 w 608688"/>
              <a:gd name="connsiteY32" fmla="*/ 294824 h 609558"/>
              <a:gd name="connsiteX33" fmla="*/ 133350 w 608688"/>
              <a:gd name="connsiteY33" fmla="*/ 294824 h 609558"/>
              <a:gd name="connsiteX34" fmla="*/ 133350 w 608688"/>
              <a:gd name="connsiteY34" fmla="*/ 313874 h 609558"/>
              <a:gd name="connsiteX35" fmla="*/ 114300 w 608688"/>
              <a:gd name="connsiteY35" fmla="*/ 313874 h 609558"/>
              <a:gd name="connsiteX36" fmla="*/ 513438 w 608688"/>
              <a:gd name="connsiteY36" fmla="*/ 294821 h 609558"/>
              <a:gd name="connsiteX37" fmla="*/ 532488 w 608688"/>
              <a:gd name="connsiteY37" fmla="*/ 294821 h 609558"/>
              <a:gd name="connsiteX38" fmla="*/ 532488 w 608688"/>
              <a:gd name="connsiteY38" fmla="*/ 313871 h 609558"/>
              <a:gd name="connsiteX39" fmla="*/ 513438 w 608688"/>
              <a:gd name="connsiteY39" fmla="*/ 313871 h 609558"/>
              <a:gd name="connsiteX40" fmla="*/ 76200 w 608688"/>
              <a:gd name="connsiteY40" fmla="*/ 294821 h 609558"/>
              <a:gd name="connsiteX41" fmla="*/ 95250 w 608688"/>
              <a:gd name="connsiteY41" fmla="*/ 294821 h 609558"/>
              <a:gd name="connsiteX42" fmla="*/ 95250 w 608688"/>
              <a:gd name="connsiteY42" fmla="*/ 313871 h 609558"/>
              <a:gd name="connsiteX43" fmla="*/ 76200 w 608688"/>
              <a:gd name="connsiteY43" fmla="*/ 313871 h 609558"/>
              <a:gd name="connsiteX44" fmla="*/ 589638 w 608688"/>
              <a:gd name="connsiteY44" fmla="*/ 294819 h 609558"/>
              <a:gd name="connsiteX45" fmla="*/ 608688 w 608688"/>
              <a:gd name="connsiteY45" fmla="*/ 294819 h 609558"/>
              <a:gd name="connsiteX46" fmla="*/ 608688 w 608688"/>
              <a:gd name="connsiteY46" fmla="*/ 313869 h 609558"/>
              <a:gd name="connsiteX47" fmla="*/ 589638 w 608688"/>
              <a:gd name="connsiteY47" fmla="*/ 313869 h 609558"/>
              <a:gd name="connsiteX48" fmla="*/ 551538 w 608688"/>
              <a:gd name="connsiteY48" fmla="*/ 294819 h 609558"/>
              <a:gd name="connsiteX49" fmla="*/ 570588 w 608688"/>
              <a:gd name="connsiteY49" fmla="*/ 294819 h 609558"/>
              <a:gd name="connsiteX50" fmla="*/ 570588 w 608688"/>
              <a:gd name="connsiteY50" fmla="*/ 313869 h 609558"/>
              <a:gd name="connsiteX51" fmla="*/ 551538 w 608688"/>
              <a:gd name="connsiteY51" fmla="*/ 313869 h 609558"/>
              <a:gd name="connsiteX52" fmla="*/ 38100 w 608688"/>
              <a:gd name="connsiteY52" fmla="*/ 294819 h 609558"/>
              <a:gd name="connsiteX53" fmla="*/ 57150 w 608688"/>
              <a:gd name="connsiteY53" fmla="*/ 294819 h 609558"/>
              <a:gd name="connsiteX54" fmla="*/ 57150 w 608688"/>
              <a:gd name="connsiteY54" fmla="*/ 313869 h 609558"/>
              <a:gd name="connsiteX55" fmla="*/ 38100 w 608688"/>
              <a:gd name="connsiteY55" fmla="*/ 313869 h 609558"/>
              <a:gd name="connsiteX56" fmla="*/ 0 w 608688"/>
              <a:gd name="connsiteY56" fmla="*/ 294819 h 609558"/>
              <a:gd name="connsiteX57" fmla="*/ 19050 w 608688"/>
              <a:gd name="connsiteY57" fmla="*/ 294819 h 609558"/>
              <a:gd name="connsiteX58" fmla="*/ 19050 w 608688"/>
              <a:gd name="connsiteY58" fmla="*/ 313869 h 609558"/>
              <a:gd name="connsiteX59" fmla="*/ 0 w 608688"/>
              <a:gd name="connsiteY59" fmla="*/ 313869 h 609558"/>
              <a:gd name="connsiteX60" fmla="*/ 294824 w 608688"/>
              <a:gd name="connsiteY60" fmla="*/ 152400 h 609558"/>
              <a:gd name="connsiteX61" fmla="*/ 313874 w 608688"/>
              <a:gd name="connsiteY61" fmla="*/ 152400 h 609558"/>
              <a:gd name="connsiteX62" fmla="*/ 313874 w 608688"/>
              <a:gd name="connsiteY62" fmla="*/ 171450 h 609558"/>
              <a:gd name="connsiteX63" fmla="*/ 294824 w 608688"/>
              <a:gd name="connsiteY63" fmla="*/ 171450 h 609558"/>
              <a:gd name="connsiteX64" fmla="*/ 294824 w 608688"/>
              <a:gd name="connsiteY64" fmla="*/ 114300 h 609558"/>
              <a:gd name="connsiteX65" fmla="*/ 313874 w 608688"/>
              <a:gd name="connsiteY65" fmla="*/ 114300 h 609558"/>
              <a:gd name="connsiteX66" fmla="*/ 313874 w 608688"/>
              <a:gd name="connsiteY66" fmla="*/ 133350 h 609558"/>
              <a:gd name="connsiteX67" fmla="*/ 294824 w 608688"/>
              <a:gd name="connsiteY67" fmla="*/ 133350 h 609558"/>
              <a:gd name="connsiteX68" fmla="*/ 294821 w 608688"/>
              <a:gd name="connsiteY68" fmla="*/ 76200 h 609558"/>
              <a:gd name="connsiteX69" fmla="*/ 313871 w 608688"/>
              <a:gd name="connsiteY69" fmla="*/ 76200 h 609558"/>
              <a:gd name="connsiteX70" fmla="*/ 313871 w 608688"/>
              <a:gd name="connsiteY70" fmla="*/ 95250 h 609558"/>
              <a:gd name="connsiteX71" fmla="*/ 294821 w 608688"/>
              <a:gd name="connsiteY71" fmla="*/ 95250 h 609558"/>
              <a:gd name="connsiteX72" fmla="*/ 294819 w 608688"/>
              <a:gd name="connsiteY72" fmla="*/ 38100 h 609558"/>
              <a:gd name="connsiteX73" fmla="*/ 313869 w 608688"/>
              <a:gd name="connsiteY73" fmla="*/ 38100 h 609558"/>
              <a:gd name="connsiteX74" fmla="*/ 313869 w 608688"/>
              <a:gd name="connsiteY74" fmla="*/ 57150 h 609558"/>
              <a:gd name="connsiteX75" fmla="*/ 294819 w 608688"/>
              <a:gd name="connsiteY75" fmla="*/ 57150 h 609558"/>
              <a:gd name="connsiteX76" fmla="*/ 257365 w 608688"/>
              <a:gd name="connsiteY76" fmla="*/ 23956 h 609558"/>
              <a:gd name="connsiteX77" fmla="*/ 22891 w 608688"/>
              <a:gd name="connsiteY77" fmla="*/ 257365 h 609558"/>
              <a:gd name="connsiteX78" fmla="*/ 127936 w 608688"/>
              <a:gd name="connsiteY78" fmla="*/ 257365 h 609558"/>
              <a:gd name="connsiteX79" fmla="*/ 127187 w 608688"/>
              <a:gd name="connsiteY79" fmla="*/ 166901 h 609558"/>
              <a:gd name="connsiteX80" fmla="*/ 261044 w 608688"/>
              <a:gd name="connsiteY80" fmla="*/ 303683 h 609558"/>
              <a:gd name="connsiteX81" fmla="*/ 129457 w 608688"/>
              <a:gd name="connsiteY81" fmla="*/ 441842 h 609558"/>
              <a:gd name="connsiteX82" fmla="*/ 128722 w 608688"/>
              <a:gd name="connsiteY82" fmla="*/ 352615 h 609558"/>
              <a:gd name="connsiteX83" fmla="*/ 22552 w 608688"/>
              <a:gd name="connsiteY83" fmla="*/ 352620 h 609558"/>
              <a:gd name="connsiteX84" fmla="*/ 257365 w 608688"/>
              <a:gd name="connsiteY84" fmla="*/ 587727 h 609558"/>
              <a:gd name="connsiteX85" fmla="*/ 257365 w 608688"/>
              <a:gd name="connsiteY85" fmla="*/ 480752 h 609558"/>
              <a:gd name="connsiteX86" fmla="*/ 166901 w 608688"/>
              <a:gd name="connsiteY86" fmla="*/ 481500 h 609558"/>
              <a:gd name="connsiteX87" fmla="*/ 303683 w 608688"/>
              <a:gd name="connsiteY87" fmla="*/ 347639 h 609558"/>
              <a:gd name="connsiteX88" fmla="*/ 441842 w 608688"/>
              <a:gd name="connsiteY88" fmla="*/ 479226 h 609558"/>
              <a:gd name="connsiteX89" fmla="*/ 352615 w 608688"/>
              <a:gd name="connsiteY89" fmla="*/ 479966 h 609558"/>
              <a:gd name="connsiteX90" fmla="*/ 352625 w 608688"/>
              <a:gd name="connsiteY90" fmla="*/ 587554 h 609558"/>
              <a:gd name="connsiteX91" fmla="*/ 586262 w 608688"/>
              <a:gd name="connsiteY91" fmla="*/ 352620 h 609558"/>
              <a:gd name="connsiteX92" fmla="*/ 470441 w 608688"/>
              <a:gd name="connsiteY92" fmla="*/ 352615 h 609558"/>
              <a:gd name="connsiteX93" fmla="*/ 469701 w 608688"/>
              <a:gd name="connsiteY93" fmla="*/ 441842 h 609558"/>
              <a:gd name="connsiteX94" fmla="*/ 338114 w 608688"/>
              <a:gd name="connsiteY94" fmla="*/ 303683 h 609558"/>
              <a:gd name="connsiteX95" fmla="*/ 471975 w 608688"/>
              <a:gd name="connsiteY95" fmla="*/ 166901 h 609558"/>
              <a:gd name="connsiteX96" fmla="*/ 471226 w 608688"/>
              <a:gd name="connsiteY96" fmla="*/ 257365 h 609558"/>
              <a:gd name="connsiteX97" fmla="*/ 586159 w 608688"/>
              <a:gd name="connsiteY97" fmla="*/ 257393 h 609558"/>
              <a:gd name="connsiteX98" fmla="*/ 352615 w 608688"/>
              <a:gd name="connsiteY98" fmla="*/ 24124 h 609558"/>
              <a:gd name="connsiteX99" fmla="*/ 352615 w 608688"/>
              <a:gd name="connsiteY99" fmla="*/ 138247 h 609558"/>
              <a:gd name="connsiteX100" fmla="*/ 441842 w 608688"/>
              <a:gd name="connsiteY100" fmla="*/ 138986 h 609558"/>
              <a:gd name="connsiteX101" fmla="*/ 303683 w 608688"/>
              <a:gd name="connsiteY101" fmla="*/ 270569 h 609558"/>
              <a:gd name="connsiteX102" fmla="*/ 166901 w 608688"/>
              <a:gd name="connsiteY102" fmla="*/ 136712 h 609558"/>
              <a:gd name="connsiteX103" fmla="*/ 257365 w 608688"/>
              <a:gd name="connsiteY103" fmla="*/ 137461 h 609558"/>
              <a:gd name="connsiteX104" fmla="*/ 276415 w 608688"/>
              <a:gd name="connsiteY104" fmla="*/ 2125 h 609558"/>
              <a:gd name="connsiteX105" fmla="*/ 276415 w 608688"/>
              <a:gd name="connsiteY105" fmla="*/ 156669 h 609558"/>
              <a:gd name="connsiteX106" fmla="*/ 214005 w 608688"/>
              <a:gd name="connsiteY106" fmla="*/ 156153 h 609558"/>
              <a:gd name="connsiteX107" fmla="*/ 303860 w 608688"/>
              <a:gd name="connsiteY107" fmla="*/ 244087 h 609558"/>
              <a:gd name="connsiteX108" fmla="*/ 394626 w 608688"/>
              <a:gd name="connsiteY108" fmla="*/ 157646 h 609558"/>
              <a:gd name="connsiteX109" fmla="*/ 333565 w 608688"/>
              <a:gd name="connsiteY109" fmla="*/ 157139 h 609558"/>
              <a:gd name="connsiteX110" fmla="*/ 333565 w 608688"/>
              <a:gd name="connsiteY110" fmla="*/ 2213 h 609558"/>
              <a:gd name="connsiteX111" fmla="*/ 344322 w 608688"/>
              <a:gd name="connsiteY111" fmla="*/ 3618 h 609558"/>
              <a:gd name="connsiteX112" fmla="*/ 606669 w 608688"/>
              <a:gd name="connsiteY112" fmla="*/ 265676 h 609558"/>
              <a:gd name="connsiteX113" fmla="*/ 608088 w 608688"/>
              <a:gd name="connsiteY113" fmla="*/ 276443 h 609558"/>
              <a:gd name="connsiteX114" fmla="*/ 452018 w 608688"/>
              <a:gd name="connsiteY114" fmla="*/ 276415 h 609558"/>
              <a:gd name="connsiteX115" fmla="*/ 452535 w 608688"/>
              <a:gd name="connsiteY115" fmla="*/ 214005 h 609558"/>
              <a:gd name="connsiteX116" fmla="*/ 364596 w 608688"/>
              <a:gd name="connsiteY116" fmla="*/ 303860 h 609558"/>
              <a:gd name="connsiteX117" fmla="*/ 451042 w 608688"/>
              <a:gd name="connsiteY117" fmla="*/ 394627 h 609558"/>
              <a:gd name="connsiteX118" fmla="*/ 451549 w 608688"/>
              <a:gd name="connsiteY118" fmla="*/ 333565 h 609558"/>
              <a:gd name="connsiteX119" fmla="*/ 608144 w 608688"/>
              <a:gd name="connsiteY119" fmla="*/ 333570 h 609558"/>
              <a:gd name="connsiteX120" fmla="*/ 606753 w 608688"/>
              <a:gd name="connsiteY120" fmla="*/ 344318 h 609558"/>
              <a:gd name="connsiteX121" fmla="*/ 344332 w 608688"/>
              <a:gd name="connsiteY121" fmla="*/ 608060 h 609558"/>
              <a:gd name="connsiteX122" fmla="*/ 333575 w 608688"/>
              <a:gd name="connsiteY122" fmla="*/ 609465 h 609558"/>
              <a:gd name="connsiteX123" fmla="*/ 333565 w 608688"/>
              <a:gd name="connsiteY123" fmla="*/ 461074 h 609558"/>
              <a:gd name="connsiteX124" fmla="*/ 394627 w 608688"/>
              <a:gd name="connsiteY124" fmla="*/ 460567 h 609558"/>
              <a:gd name="connsiteX125" fmla="*/ 303860 w 608688"/>
              <a:gd name="connsiteY125" fmla="*/ 374121 h 609558"/>
              <a:gd name="connsiteX126" fmla="*/ 214005 w 608688"/>
              <a:gd name="connsiteY126" fmla="*/ 462060 h 609558"/>
              <a:gd name="connsiteX127" fmla="*/ 276415 w 608688"/>
              <a:gd name="connsiteY127" fmla="*/ 461543 h 609558"/>
              <a:gd name="connsiteX128" fmla="*/ 276415 w 608688"/>
              <a:gd name="connsiteY128" fmla="*/ 609558 h 609558"/>
              <a:gd name="connsiteX129" fmla="*/ 265690 w 608688"/>
              <a:gd name="connsiteY129" fmla="*/ 608195 h 609558"/>
              <a:gd name="connsiteX130" fmla="*/ 2237 w 608688"/>
              <a:gd name="connsiteY130" fmla="*/ 345378 h 609558"/>
              <a:gd name="connsiteX131" fmla="*/ 2158 w 608688"/>
              <a:gd name="connsiteY131" fmla="*/ 343095 h 609558"/>
              <a:gd name="connsiteX132" fmla="*/ 2158 w 608688"/>
              <a:gd name="connsiteY132" fmla="*/ 333570 h 609558"/>
              <a:gd name="connsiteX133" fmla="*/ 147614 w 608688"/>
              <a:gd name="connsiteY133" fmla="*/ 333565 h 609558"/>
              <a:gd name="connsiteX134" fmla="*/ 148116 w 608688"/>
              <a:gd name="connsiteY134" fmla="*/ 394626 h 609558"/>
              <a:gd name="connsiteX135" fmla="*/ 234562 w 608688"/>
              <a:gd name="connsiteY135" fmla="*/ 303860 h 609558"/>
              <a:gd name="connsiteX136" fmla="*/ 146628 w 608688"/>
              <a:gd name="connsiteY136" fmla="*/ 214005 h 609558"/>
              <a:gd name="connsiteX137" fmla="*/ 147144 w 608688"/>
              <a:gd name="connsiteY137" fmla="*/ 276415 h 609558"/>
              <a:gd name="connsiteX138" fmla="*/ 953 w 608688"/>
              <a:gd name="connsiteY138" fmla="*/ 276415 h 609558"/>
              <a:gd name="connsiteX139" fmla="*/ 2376 w 608688"/>
              <a:gd name="connsiteY139" fmla="*/ 265644 h 609558"/>
              <a:gd name="connsiteX140" fmla="*/ 265690 w 608688"/>
              <a:gd name="connsiteY140" fmla="*/ 3488 h 609558"/>
              <a:gd name="connsiteX141" fmla="*/ 294819 w 608688"/>
              <a:gd name="connsiteY141" fmla="*/ 0 h 609558"/>
              <a:gd name="connsiteX142" fmla="*/ 313869 w 608688"/>
              <a:gd name="connsiteY142" fmla="*/ 0 h 609558"/>
              <a:gd name="connsiteX143" fmla="*/ 313869 w 608688"/>
              <a:gd name="connsiteY143" fmla="*/ 19050 h 609558"/>
              <a:gd name="connsiteX144" fmla="*/ 294819 w 608688"/>
              <a:gd name="connsiteY144" fmla="*/ 19050 h 60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608688" h="609558">
                <a:moveTo>
                  <a:pt x="294819" y="589638"/>
                </a:moveTo>
                <a:lnTo>
                  <a:pt x="313869" y="589638"/>
                </a:lnTo>
                <a:lnTo>
                  <a:pt x="313869" y="608688"/>
                </a:lnTo>
                <a:lnTo>
                  <a:pt x="294819" y="608688"/>
                </a:lnTo>
                <a:close/>
                <a:moveTo>
                  <a:pt x="294819" y="551538"/>
                </a:moveTo>
                <a:lnTo>
                  <a:pt x="313869" y="551538"/>
                </a:lnTo>
                <a:lnTo>
                  <a:pt x="313869" y="570588"/>
                </a:lnTo>
                <a:lnTo>
                  <a:pt x="294819" y="570588"/>
                </a:lnTo>
                <a:close/>
                <a:moveTo>
                  <a:pt x="294821" y="513438"/>
                </a:moveTo>
                <a:lnTo>
                  <a:pt x="313871" y="513438"/>
                </a:lnTo>
                <a:lnTo>
                  <a:pt x="313871" y="532488"/>
                </a:lnTo>
                <a:lnTo>
                  <a:pt x="294821" y="532488"/>
                </a:lnTo>
                <a:close/>
                <a:moveTo>
                  <a:pt x="294824" y="475338"/>
                </a:moveTo>
                <a:lnTo>
                  <a:pt x="313874" y="475338"/>
                </a:lnTo>
                <a:lnTo>
                  <a:pt x="313874" y="494388"/>
                </a:lnTo>
                <a:lnTo>
                  <a:pt x="294824" y="494388"/>
                </a:lnTo>
                <a:close/>
                <a:moveTo>
                  <a:pt x="294824" y="437238"/>
                </a:moveTo>
                <a:lnTo>
                  <a:pt x="313874" y="437238"/>
                </a:lnTo>
                <a:lnTo>
                  <a:pt x="313874" y="456288"/>
                </a:lnTo>
                <a:lnTo>
                  <a:pt x="294824" y="456288"/>
                </a:lnTo>
                <a:close/>
                <a:moveTo>
                  <a:pt x="475338" y="294824"/>
                </a:moveTo>
                <a:lnTo>
                  <a:pt x="494388" y="294824"/>
                </a:lnTo>
                <a:lnTo>
                  <a:pt x="494388" y="313874"/>
                </a:lnTo>
                <a:lnTo>
                  <a:pt x="475338" y="313874"/>
                </a:lnTo>
                <a:close/>
                <a:moveTo>
                  <a:pt x="437238" y="294824"/>
                </a:moveTo>
                <a:lnTo>
                  <a:pt x="456288" y="294824"/>
                </a:lnTo>
                <a:lnTo>
                  <a:pt x="456288" y="313874"/>
                </a:lnTo>
                <a:lnTo>
                  <a:pt x="437238" y="313874"/>
                </a:lnTo>
                <a:close/>
                <a:moveTo>
                  <a:pt x="152400" y="294824"/>
                </a:moveTo>
                <a:lnTo>
                  <a:pt x="171450" y="294824"/>
                </a:lnTo>
                <a:lnTo>
                  <a:pt x="171450" y="313874"/>
                </a:lnTo>
                <a:lnTo>
                  <a:pt x="152400" y="313874"/>
                </a:lnTo>
                <a:close/>
                <a:moveTo>
                  <a:pt x="114300" y="294824"/>
                </a:moveTo>
                <a:lnTo>
                  <a:pt x="133350" y="294824"/>
                </a:lnTo>
                <a:lnTo>
                  <a:pt x="133350" y="313874"/>
                </a:lnTo>
                <a:lnTo>
                  <a:pt x="114300" y="313874"/>
                </a:lnTo>
                <a:close/>
                <a:moveTo>
                  <a:pt x="513438" y="294821"/>
                </a:moveTo>
                <a:lnTo>
                  <a:pt x="532488" y="294821"/>
                </a:lnTo>
                <a:lnTo>
                  <a:pt x="532488" y="313871"/>
                </a:lnTo>
                <a:lnTo>
                  <a:pt x="513438" y="313871"/>
                </a:lnTo>
                <a:close/>
                <a:moveTo>
                  <a:pt x="76200" y="294821"/>
                </a:moveTo>
                <a:lnTo>
                  <a:pt x="95250" y="294821"/>
                </a:lnTo>
                <a:lnTo>
                  <a:pt x="95250" y="313871"/>
                </a:lnTo>
                <a:lnTo>
                  <a:pt x="76200" y="313871"/>
                </a:lnTo>
                <a:close/>
                <a:moveTo>
                  <a:pt x="589638" y="294819"/>
                </a:moveTo>
                <a:lnTo>
                  <a:pt x="608688" y="294819"/>
                </a:lnTo>
                <a:lnTo>
                  <a:pt x="608688" y="313869"/>
                </a:lnTo>
                <a:lnTo>
                  <a:pt x="589638" y="313869"/>
                </a:lnTo>
                <a:close/>
                <a:moveTo>
                  <a:pt x="551538" y="294819"/>
                </a:moveTo>
                <a:lnTo>
                  <a:pt x="570588" y="294819"/>
                </a:lnTo>
                <a:lnTo>
                  <a:pt x="570588" y="313869"/>
                </a:lnTo>
                <a:lnTo>
                  <a:pt x="551538" y="313869"/>
                </a:lnTo>
                <a:close/>
                <a:moveTo>
                  <a:pt x="38100" y="294819"/>
                </a:moveTo>
                <a:lnTo>
                  <a:pt x="57150" y="294819"/>
                </a:lnTo>
                <a:lnTo>
                  <a:pt x="57150" y="313869"/>
                </a:lnTo>
                <a:lnTo>
                  <a:pt x="38100" y="313869"/>
                </a:lnTo>
                <a:close/>
                <a:moveTo>
                  <a:pt x="0" y="294819"/>
                </a:moveTo>
                <a:lnTo>
                  <a:pt x="19050" y="294819"/>
                </a:lnTo>
                <a:lnTo>
                  <a:pt x="19050" y="313869"/>
                </a:lnTo>
                <a:lnTo>
                  <a:pt x="0" y="313869"/>
                </a:lnTo>
                <a:close/>
                <a:moveTo>
                  <a:pt x="294824" y="152400"/>
                </a:moveTo>
                <a:lnTo>
                  <a:pt x="313874" y="152400"/>
                </a:lnTo>
                <a:lnTo>
                  <a:pt x="313874" y="171450"/>
                </a:lnTo>
                <a:lnTo>
                  <a:pt x="294824" y="171450"/>
                </a:lnTo>
                <a:close/>
                <a:moveTo>
                  <a:pt x="294824" y="114300"/>
                </a:moveTo>
                <a:lnTo>
                  <a:pt x="313874" y="114300"/>
                </a:lnTo>
                <a:lnTo>
                  <a:pt x="313874" y="133350"/>
                </a:lnTo>
                <a:lnTo>
                  <a:pt x="294824" y="133350"/>
                </a:lnTo>
                <a:close/>
                <a:moveTo>
                  <a:pt x="294821" y="76200"/>
                </a:moveTo>
                <a:lnTo>
                  <a:pt x="313871" y="76200"/>
                </a:lnTo>
                <a:lnTo>
                  <a:pt x="313871" y="95250"/>
                </a:lnTo>
                <a:lnTo>
                  <a:pt x="294821" y="95250"/>
                </a:lnTo>
                <a:close/>
                <a:moveTo>
                  <a:pt x="294819" y="38100"/>
                </a:moveTo>
                <a:lnTo>
                  <a:pt x="313869" y="38100"/>
                </a:lnTo>
                <a:lnTo>
                  <a:pt x="313869" y="57150"/>
                </a:lnTo>
                <a:lnTo>
                  <a:pt x="294819" y="57150"/>
                </a:lnTo>
                <a:close/>
                <a:moveTo>
                  <a:pt x="257365" y="23956"/>
                </a:moveTo>
                <a:cubicBezTo>
                  <a:pt x="137501" y="43936"/>
                  <a:pt x="43416" y="137593"/>
                  <a:pt x="22891" y="257365"/>
                </a:cubicBezTo>
                <a:lnTo>
                  <a:pt x="127936" y="257365"/>
                </a:lnTo>
                <a:lnTo>
                  <a:pt x="127187" y="166901"/>
                </a:lnTo>
                <a:lnTo>
                  <a:pt x="261044" y="303683"/>
                </a:lnTo>
                <a:lnTo>
                  <a:pt x="129457" y="441842"/>
                </a:lnTo>
                <a:lnTo>
                  <a:pt x="128722" y="352615"/>
                </a:lnTo>
                <a:lnTo>
                  <a:pt x="22552" y="352620"/>
                </a:lnTo>
                <a:cubicBezTo>
                  <a:pt x="42432" y="473170"/>
                  <a:pt x="136840" y="567696"/>
                  <a:pt x="257365" y="587727"/>
                </a:cubicBezTo>
                <a:lnTo>
                  <a:pt x="257365" y="480752"/>
                </a:lnTo>
                <a:lnTo>
                  <a:pt x="166901" y="481500"/>
                </a:lnTo>
                <a:lnTo>
                  <a:pt x="303683" y="347639"/>
                </a:lnTo>
                <a:lnTo>
                  <a:pt x="441842" y="479226"/>
                </a:lnTo>
                <a:lnTo>
                  <a:pt x="352615" y="479966"/>
                </a:lnTo>
                <a:lnTo>
                  <a:pt x="352625" y="587554"/>
                </a:lnTo>
                <a:cubicBezTo>
                  <a:pt x="472527" y="566870"/>
                  <a:pt x="566242" y="472634"/>
                  <a:pt x="586262" y="352620"/>
                </a:cubicBezTo>
                <a:lnTo>
                  <a:pt x="470441" y="352615"/>
                </a:lnTo>
                <a:lnTo>
                  <a:pt x="469701" y="441842"/>
                </a:lnTo>
                <a:lnTo>
                  <a:pt x="338114" y="303683"/>
                </a:lnTo>
                <a:lnTo>
                  <a:pt x="471975" y="166901"/>
                </a:lnTo>
                <a:lnTo>
                  <a:pt x="471226" y="257365"/>
                </a:lnTo>
                <a:lnTo>
                  <a:pt x="586159" y="257393"/>
                </a:lnTo>
                <a:cubicBezTo>
                  <a:pt x="565640" y="137986"/>
                  <a:pt x="472046" y="44502"/>
                  <a:pt x="352615" y="24124"/>
                </a:cubicBezTo>
                <a:lnTo>
                  <a:pt x="352615" y="138247"/>
                </a:lnTo>
                <a:lnTo>
                  <a:pt x="441842" y="138986"/>
                </a:lnTo>
                <a:lnTo>
                  <a:pt x="303683" y="270569"/>
                </a:lnTo>
                <a:lnTo>
                  <a:pt x="166901" y="136712"/>
                </a:lnTo>
                <a:lnTo>
                  <a:pt x="257365" y="137461"/>
                </a:lnTo>
                <a:close/>
                <a:moveTo>
                  <a:pt x="276415" y="2125"/>
                </a:moveTo>
                <a:lnTo>
                  <a:pt x="276415" y="156669"/>
                </a:lnTo>
                <a:lnTo>
                  <a:pt x="214005" y="156153"/>
                </a:lnTo>
                <a:lnTo>
                  <a:pt x="303860" y="244087"/>
                </a:lnTo>
                <a:lnTo>
                  <a:pt x="394626" y="157646"/>
                </a:lnTo>
                <a:lnTo>
                  <a:pt x="333565" y="157139"/>
                </a:lnTo>
                <a:lnTo>
                  <a:pt x="333565" y="2213"/>
                </a:lnTo>
                <a:lnTo>
                  <a:pt x="344322" y="3618"/>
                </a:lnTo>
                <a:cubicBezTo>
                  <a:pt x="480971" y="21593"/>
                  <a:pt x="588544" y="129048"/>
                  <a:pt x="606669" y="265676"/>
                </a:cubicBezTo>
                <a:lnTo>
                  <a:pt x="608088" y="276443"/>
                </a:lnTo>
                <a:lnTo>
                  <a:pt x="452018" y="276415"/>
                </a:lnTo>
                <a:lnTo>
                  <a:pt x="452535" y="214005"/>
                </a:lnTo>
                <a:lnTo>
                  <a:pt x="364596" y="303860"/>
                </a:lnTo>
                <a:lnTo>
                  <a:pt x="451042" y="394627"/>
                </a:lnTo>
                <a:lnTo>
                  <a:pt x="451549" y="333565"/>
                </a:lnTo>
                <a:lnTo>
                  <a:pt x="608144" y="333570"/>
                </a:lnTo>
                <a:lnTo>
                  <a:pt x="606753" y="344318"/>
                </a:lnTo>
                <a:cubicBezTo>
                  <a:pt x="589160" y="481545"/>
                  <a:pt x="481469" y="589778"/>
                  <a:pt x="344332" y="608060"/>
                </a:cubicBezTo>
                <a:lnTo>
                  <a:pt x="333575" y="609465"/>
                </a:lnTo>
                <a:lnTo>
                  <a:pt x="333565" y="461074"/>
                </a:lnTo>
                <a:lnTo>
                  <a:pt x="394627" y="460567"/>
                </a:lnTo>
                <a:lnTo>
                  <a:pt x="303860" y="374121"/>
                </a:lnTo>
                <a:lnTo>
                  <a:pt x="214005" y="462060"/>
                </a:lnTo>
                <a:lnTo>
                  <a:pt x="276415" y="461543"/>
                </a:lnTo>
                <a:lnTo>
                  <a:pt x="276415" y="609558"/>
                </a:lnTo>
                <a:lnTo>
                  <a:pt x="265690" y="608195"/>
                </a:lnTo>
                <a:cubicBezTo>
                  <a:pt x="128322" y="590698"/>
                  <a:pt x="20066" y="482704"/>
                  <a:pt x="2237" y="345378"/>
                </a:cubicBezTo>
                <a:lnTo>
                  <a:pt x="2158" y="343095"/>
                </a:lnTo>
                <a:lnTo>
                  <a:pt x="2158" y="333570"/>
                </a:lnTo>
                <a:lnTo>
                  <a:pt x="147614" y="333565"/>
                </a:lnTo>
                <a:lnTo>
                  <a:pt x="148116" y="394626"/>
                </a:lnTo>
                <a:lnTo>
                  <a:pt x="234562" y="303860"/>
                </a:lnTo>
                <a:lnTo>
                  <a:pt x="146628" y="214005"/>
                </a:lnTo>
                <a:lnTo>
                  <a:pt x="147144" y="276415"/>
                </a:lnTo>
                <a:lnTo>
                  <a:pt x="953" y="276415"/>
                </a:lnTo>
                <a:lnTo>
                  <a:pt x="2376" y="265644"/>
                </a:lnTo>
                <a:cubicBezTo>
                  <a:pt x="20496" y="128635"/>
                  <a:pt x="128602" y="21004"/>
                  <a:pt x="265690" y="3488"/>
                </a:cubicBezTo>
                <a:close/>
                <a:moveTo>
                  <a:pt x="294819" y="0"/>
                </a:moveTo>
                <a:lnTo>
                  <a:pt x="313869" y="0"/>
                </a:lnTo>
                <a:lnTo>
                  <a:pt x="313869" y="19050"/>
                </a:lnTo>
                <a:lnTo>
                  <a:pt x="294819" y="19050"/>
                </a:lnTo>
                <a:close/>
              </a:path>
            </a:pathLst>
          </a:custGeom>
          <a:solidFill>
            <a:srgbClr val="FFFFFF"/>
          </a:solidFill>
          <a:ln w="9525" cap="flat">
            <a:noFill/>
            <a:prstDash val="solid"/>
            <a:miter/>
          </a:ln>
        </p:spPr>
        <p:txBody>
          <a:bodyPr rtlCol="0" anchor="ctr"/>
          <a:lstStyle/>
          <a:p>
            <a:pPr defTabSz="457200"/>
            <a:endParaRPr lang="zh-CN" altLang="en-US">
              <a:solidFill>
                <a:srgbClr val="FFFFFF"/>
              </a:solidFill>
              <a:latin typeface="微软雅黑" panose="020B0503020204020204" charset="-122"/>
              <a:ea typeface="微软雅黑" panose="020B0503020204020204" charset="-122"/>
            </a:endParaRPr>
          </a:p>
        </p:txBody>
      </p:sp>
      <p:sp>
        <p:nvSpPr>
          <p:cNvPr id="92" name="任意形状 91"/>
          <p:cNvSpPr>
            <a:spLocks noChangeAspect="1"/>
          </p:cNvSpPr>
          <p:nvPr>
            <p:custDataLst>
              <p:tags r:id="rId16"/>
            </p:custDataLst>
          </p:nvPr>
        </p:nvSpPr>
        <p:spPr>
          <a:xfrm>
            <a:off x="9408701" y="4619724"/>
            <a:ext cx="440351" cy="504000"/>
          </a:xfrm>
          <a:custGeom>
            <a:avLst/>
            <a:gdLst>
              <a:gd name="connsiteX0" fmla="*/ 303624 w 532209"/>
              <a:gd name="connsiteY0" fmla="*/ 551980 h 609134"/>
              <a:gd name="connsiteX1" fmla="*/ 322674 w 532209"/>
              <a:gd name="connsiteY1" fmla="*/ 551980 h 609134"/>
              <a:gd name="connsiteX2" fmla="*/ 322674 w 532209"/>
              <a:gd name="connsiteY2" fmla="*/ 571030 h 609134"/>
              <a:gd name="connsiteX3" fmla="*/ 303624 w 532209"/>
              <a:gd name="connsiteY3" fmla="*/ 571030 h 609134"/>
              <a:gd name="connsiteX4" fmla="*/ 208374 w 532209"/>
              <a:gd name="connsiteY4" fmla="*/ 551980 h 609134"/>
              <a:gd name="connsiteX5" fmla="*/ 227424 w 532209"/>
              <a:gd name="connsiteY5" fmla="*/ 551980 h 609134"/>
              <a:gd name="connsiteX6" fmla="*/ 227424 w 532209"/>
              <a:gd name="connsiteY6" fmla="*/ 571030 h 609134"/>
              <a:gd name="connsiteX7" fmla="*/ 208374 w 532209"/>
              <a:gd name="connsiteY7" fmla="*/ 571030 h 609134"/>
              <a:gd name="connsiteX8" fmla="*/ 170274 w 532209"/>
              <a:gd name="connsiteY8" fmla="*/ 551980 h 609134"/>
              <a:gd name="connsiteX9" fmla="*/ 189324 w 532209"/>
              <a:gd name="connsiteY9" fmla="*/ 551980 h 609134"/>
              <a:gd name="connsiteX10" fmla="*/ 189324 w 532209"/>
              <a:gd name="connsiteY10" fmla="*/ 571030 h 609134"/>
              <a:gd name="connsiteX11" fmla="*/ 170274 w 532209"/>
              <a:gd name="connsiteY11" fmla="*/ 571030 h 609134"/>
              <a:gd name="connsiteX12" fmla="*/ 132174 w 532209"/>
              <a:gd name="connsiteY12" fmla="*/ 551980 h 609134"/>
              <a:gd name="connsiteX13" fmla="*/ 151224 w 532209"/>
              <a:gd name="connsiteY13" fmla="*/ 551980 h 609134"/>
              <a:gd name="connsiteX14" fmla="*/ 151224 w 532209"/>
              <a:gd name="connsiteY14" fmla="*/ 571030 h 609134"/>
              <a:gd name="connsiteX15" fmla="*/ 132174 w 532209"/>
              <a:gd name="connsiteY15" fmla="*/ 571030 h 609134"/>
              <a:gd name="connsiteX16" fmla="*/ 94074 w 532209"/>
              <a:gd name="connsiteY16" fmla="*/ 551980 h 609134"/>
              <a:gd name="connsiteX17" fmla="*/ 113124 w 532209"/>
              <a:gd name="connsiteY17" fmla="*/ 551980 h 609134"/>
              <a:gd name="connsiteX18" fmla="*/ 113124 w 532209"/>
              <a:gd name="connsiteY18" fmla="*/ 571030 h 609134"/>
              <a:gd name="connsiteX19" fmla="*/ 94074 w 532209"/>
              <a:gd name="connsiteY19" fmla="*/ 571030 h 609134"/>
              <a:gd name="connsiteX20" fmla="*/ 55974 w 532209"/>
              <a:gd name="connsiteY20" fmla="*/ 551980 h 609134"/>
              <a:gd name="connsiteX21" fmla="*/ 75024 w 532209"/>
              <a:gd name="connsiteY21" fmla="*/ 551980 h 609134"/>
              <a:gd name="connsiteX22" fmla="*/ 75024 w 532209"/>
              <a:gd name="connsiteY22" fmla="*/ 571030 h 609134"/>
              <a:gd name="connsiteX23" fmla="*/ 55974 w 532209"/>
              <a:gd name="connsiteY23" fmla="*/ 571030 h 609134"/>
              <a:gd name="connsiteX24" fmla="*/ 303624 w 532209"/>
              <a:gd name="connsiteY24" fmla="*/ 513880 h 609134"/>
              <a:gd name="connsiteX25" fmla="*/ 322674 w 532209"/>
              <a:gd name="connsiteY25" fmla="*/ 513880 h 609134"/>
              <a:gd name="connsiteX26" fmla="*/ 322674 w 532209"/>
              <a:gd name="connsiteY26" fmla="*/ 532930 h 609134"/>
              <a:gd name="connsiteX27" fmla="*/ 303624 w 532209"/>
              <a:gd name="connsiteY27" fmla="*/ 532930 h 609134"/>
              <a:gd name="connsiteX28" fmla="*/ 208374 w 532209"/>
              <a:gd name="connsiteY28" fmla="*/ 513880 h 609134"/>
              <a:gd name="connsiteX29" fmla="*/ 227424 w 532209"/>
              <a:gd name="connsiteY29" fmla="*/ 513880 h 609134"/>
              <a:gd name="connsiteX30" fmla="*/ 227424 w 532209"/>
              <a:gd name="connsiteY30" fmla="*/ 532930 h 609134"/>
              <a:gd name="connsiteX31" fmla="*/ 208374 w 532209"/>
              <a:gd name="connsiteY31" fmla="*/ 532930 h 609134"/>
              <a:gd name="connsiteX32" fmla="*/ 170274 w 532209"/>
              <a:gd name="connsiteY32" fmla="*/ 513880 h 609134"/>
              <a:gd name="connsiteX33" fmla="*/ 189324 w 532209"/>
              <a:gd name="connsiteY33" fmla="*/ 513880 h 609134"/>
              <a:gd name="connsiteX34" fmla="*/ 189324 w 532209"/>
              <a:gd name="connsiteY34" fmla="*/ 532930 h 609134"/>
              <a:gd name="connsiteX35" fmla="*/ 170274 w 532209"/>
              <a:gd name="connsiteY35" fmla="*/ 532930 h 609134"/>
              <a:gd name="connsiteX36" fmla="*/ 132174 w 532209"/>
              <a:gd name="connsiteY36" fmla="*/ 513880 h 609134"/>
              <a:gd name="connsiteX37" fmla="*/ 151224 w 532209"/>
              <a:gd name="connsiteY37" fmla="*/ 513880 h 609134"/>
              <a:gd name="connsiteX38" fmla="*/ 151224 w 532209"/>
              <a:gd name="connsiteY38" fmla="*/ 532930 h 609134"/>
              <a:gd name="connsiteX39" fmla="*/ 132174 w 532209"/>
              <a:gd name="connsiteY39" fmla="*/ 532930 h 609134"/>
              <a:gd name="connsiteX40" fmla="*/ 94074 w 532209"/>
              <a:gd name="connsiteY40" fmla="*/ 513880 h 609134"/>
              <a:gd name="connsiteX41" fmla="*/ 113124 w 532209"/>
              <a:gd name="connsiteY41" fmla="*/ 513880 h 609134"/>
              <a:gd name="connsiteX42" fmla="*/ 113124 w 532209"/>
              <a:gd name="connsiteY42" fmla="*/ 532930 h 609134"/>
              <a:gd name="connsiteX43" fmla="*/ 94074 w 532209"/>
              <a:gd name="connsiteY43" fmla="*/ 532930 h 609134"/>
              <a:gd name="connsiteX44" fmla="*/ 55974 w 532209"/>
              <a:gd name="connsiteY44" fmla="*/ 513880 h 609134"/>
              <a:gd name="connsiteX45" fmla="*/ 75024 w 532209"/>
              <a:gd name="connsiteY45" fmla="*/ 513880 h 609134"/>
              <a:gd name="connsiteX46" fmla="*/ 75024 w 532209"/>
              <a:gd name="connsiteY46" fmla="*/ 532930 h 609134"/>
              <a:gd name="connsiteX47" fmla="*/ 55974 w 532209"/>
              <a:gd name="connsiteY47" fmla="*/ 532930 h 609134"/>
              <a:gd name="connsiteX48" fmla="*/ 460925 w 532209"/>
              <a:gd name="connsiteY48" fmla="*/ 505936 h 609134"/>
              <a:gd name="connsiteX49" fmla="*/ 450256 w 532209"/>
              <a:gd name="connsiteY49" fmla="*/ 516605 h 609134"/>
              <a:gd name="connsiteX50" fmla="*/ 450256 w 532209"/>
              <a:gd name="connsiteY50" fmla="*/ 569881 h 609134"/>
              <a:gd name="connsiteX51" fmla="*/ 460925 w 532209"/>
              <a:gd name="connsiteY51" fmla="*/ 580550 h 609134"/>
              <a:gd name="connsiteX52" fmla="*/ 484035 w 532209"/>
              <a:gd name="connsiteY52" fmla="*/ 580550 h 609134"/>
              <a:gd name="connsiteX53" fmla="*/ 494705 w 532209"/>
              <a:gd name="connsiteY53" fmla="*/ 569881 h 609134"/>
              <a:gd name="connsiteX54" fmla="*/ 494705 w 532209"/>
              <a:gd name="connsiteY54" fmla="*/ 516605 h 609134"/>
              <a:gd name="connsiteX55" fmla="*/ 484035 w 532209"/>
              <a:gd name="connsiteY55" fmla="*/ 505936 h 609134"/>
              <a:gd name="connsiteX56" fmla="*/ 460925 w 532209"/>
              <a:gd name="connsiteY56" fmla="*/ 486886 h 609134"/>
              <a:gd name="connsiteX57" fmla="*/ 484035 w 532209"/>
              <a:gd name="connsiteY57" fmla="*/ 486886 h 609134"/>
              <a:gd name="connsiteX58" fmla="*/ 513755 w 532209"/>
              <a:gd name="connsiteY58" fmla="*/ 516605 h 609134"/>
              <a:gd name="connsiteX59" fmla="*/ 513755 w 532209"/>
              <a:gd name="connsiteY59" fmla="*/ 569881 h 609134"/>
              <a:gd name="connsiteX60" fmla="*/ 484035 w 532209"/>
              <a:gd name="connsiteY60" fmla="*/ 599600 h 609134"/>
              <a:gd name="connsiteX61" fmla="*/ 460925 w 532209"/>
              <a:gd name="connsiteY61" fmla="*/ 599600 h 609134"/>
              <a:gd name="connsiteX62" fmla="*/ 431206 w 532209"/>
              <a:gd name="connsiteY62" fmla="*/ 569881 h 609134"/>
              <a:gd name="connsiteX63" fmla="*/ 431206 w 532209"/>
              <a:gd name="connsiteY63" fmla="*/ 516605 h 609134"/>
              <a:gd name="connsiteX64" fmla="*/ 460925 w 532209"/>
              <a:gd name="connsiteY64" fmla="*/ 486886 h 609134"/>
              <a:gd name="connsiteX65" fmla="*/ 294861 w 532209"/>
              <a:gd name="connsiteY65" fmla="*/ 475784 h 609134"/>
              <a:gd name="connsiteX66" fmla="*/ 361355 w 532209"/>
              <a:gd name="connsiteY66" fmla="*/ 475784 h 609134"/>
              <a:gd name="connsiteX67" fmla="*/ 361355 w 532209"/>
              <a:gd name="connsiteY67" fmla="*/ 609134 h 609134"/>
              <a:gd name="connsiteX68" fmla="*/ 296442 w 532209"/>
              <a:gd name="connsiteY68" fmla="*/ 609134 h 609134"/>
              <a:gd name="connsiteX69" fmla="*/ 296442 w 532209"/>
              <a:gd name="connsiteY69" fmla="*/ 590084 h 609134"/>
              <a:gd name="connsiteX70" fmla="*/ 342305 w 532209"/>
              <a:gd name="connsiteY70" fmla="*/ 590084 h 609134"/>
              <a:gd name="connsiteX71" fmla="*/ 342305 w 532209"/>
              <a:gd name="connsiteY71" fmla="*/ 494834 h 609134"/>
              <a:gd name="connsiteX72" fmla="*/ 294861 w 532209"/>
              <a:gd name="connsiteY72" fmla="*/ 494834 h 609134"/>
              <a:gd name="connsiteX73" fmla="*/ 18455 w 532209"/>
              <a:gd name="connsiteY73" fmla="*/ 475784 h 609134"/>
              <a:gd name="connsiteX74" fmla="*/ 236911 w 532209"/>
              <a:gd name="connsiteY74" fmla="*/ 475784 h 609134"/>
              <a:gd name="connsiteX75" fmla="*/ 236911 w 532209"/>
              <a:gd name="connsiteY75" fmla="*/ 494834 h 609134"/>
              <a:gd name="connsiteX76" fmla="*/ 37505 w 532209"/>
              <a:gd name="connsiteY76" fmla="*/ 494834 h 609134"/>
              <a:gd name="connsiteX77" fmla="*/ 37505 w 532209"/>
              <a:gd name="connsiteY77" fmla="*/ 590084 h 609134"/>
              <a:gd name="connsiteX78" fmla="*/ 237711 w 532209"/>
              <a:gd name="connsiteY78" fmla="*/ 590084 h 609134"/>
              <a:gd name="connsiteX79" fmla="*/ 237711 w 532209"/>
              <a:gd name="connsiteY79" fmla="*/ 609134 h 609134"/>
              <a:gd name="connsiteX80" fmla="*/ 18455 w 532209"/>
              <a:gd name="connsiteY80" fmla="*/ 609134 h 609134"/>
              <a:gd name="connsiteX81" fmla="*/ 208895 w 532209"/>
              <a:gd name="connsiteY81" fmla="*/ 285875 h 609134"/>
              <a:gd name="connsiteX82" fmla="*/ 266031 w 532209"/>
              <a:gd name="connsiteY82" fmla="*/ 341834 h 609134"/>
              <a:gd name="connsiteX83" fmla="*/ 323167 w 532209"/>
              <a:gd name="connsiteY83" fmla="*/ 285875 h 609134"/>
              <a:gd name="connsiteX84" fmla="*/ 218406 w 532209"/>
              <a:gd name="connsiteY84" fmla="*/ 209377 h 609134"/>
              <a:gd name="connsiteX85" fmla="*/ 237456 w 532209"/>
              <a:gd name="connsiteY85" fmla="*/ 209377 h 609134"/>
              <a:gd name="connsiteX86" fmla="*/ 237456 w 532209"/>
              <a:gd name="connsiteY86" fmla="*/ 266825 h 609134"/>
              <a:gd name="connsiteX87" fmla="*/ 294606 w 532209"/>
              <a:gd name="connsiteY87" fmla="*/ 266825 h 609134"/>
              <a:gd name="connsiteX88" fmla="*/ 294606 w 532209"/>
              <a:gd name="connsiteY88" fmla="*/ 209377 h 609134"/>
              <a:gd name="connsiteX89" fmla="*/ 313656 w 532209"/>
              <a:gd name="connsiteY89" fmla="*/ 209377 h 609134"/>
              <a:gd name="connsiteX90" fmla="*/ 313656 w 532209"/>
              <a:gd name="connsiteY90" fmla="*/ 266825 h 609134"/>
              <a:gd name="connsiteX91" fmla="*/ 342231 w 532209"/>
              <a:gd name="connsiteY91" fmla="*/ 266825 h 609134"/>
              <a:gd name="connsiteX92" fmla="*/ 342231 w 532209"/>
              <a:gd name="connsiteY92" fmla="*/ 284684 h 609134"/>
              <a:gd name="connsiteX93" fmla="*/ 275630 w 532209"/>
              <a:gd name="connsiteY93" fmla="*/ 360211 h 609134"/>
              <a:gd name="connsiteX94" fmla="*/ 275630 w 532209"/>
              <a:gd name="connsiteY94" fmla="*/ 609129 h 609134"/>
              <a:gd name="connsiteX95" fmla="*/ 256580 w 532209"/>
              <a:gd name="connsiteY95" fmla="*/ 609129 h 609134"/>
              <a:gd name="connsiteX96" fmla="*/ 256580 w 532209"/>
              <a:gd name="connsiteY96" fmla="*/ 360234 h 609134"/>
              <a:gd name="connsiteX97" fmla="*/ 189831 w 532209"/>
              <a:gd name="connsiteY97" fmla="*/ 284684 h 609134"/>
              <a:gd name="connsiteX98" fmla="*/ 189831 w 532209"/>
              <a:gd name="connsiteY98" fmla="*/ 266825 h 609134"/>
              <a:gd name="connsiteX99" fmla="*/ 218406 w 532209"/>
              <a:gd name="connsiteY99" fmla="*/ 266825 h 609134"/>
              <a:gd name="connsiteX100" fmla="*/ 304131 w 532209"/>
              <a:gd name="connsiteY100" fmla="*/ 152483 h 609134"/>
              <a:gd name="connsiteX101" fmla="*/ 294606 w 532209"/>
              <a:gd name="connsiteY101" fmla="*/ 162008 h 609134"/>
              <a:gd name="connsiteX102" fmla="*/ 304131 w 532209"/>
              <a:gd name="connsiteY102" fmla="*/ 171533 h 609134"/>
              <a:gd name="connsiteX103" fmla="*/ 313656 w 532209"/>
              <a:gd name="connsiteY103" fmla="*/ 162008 h 609134"/>
              <a:gd name="connsiteX104" fmla="*/ 304131 w 532209"/>
              <a:gd name="connsiteY104" fmla="*/ 152483 h 609134"/>
              <a:gd name="connsiteX105" fmla="*/ 227931 w 532209"/>
              <a:gd name="connsiteY105" fmla="*/ 152483 h 609134"/>
              <a:gd name="connsiteX106" fmla="*/ 218406 w 532209"/>
              <a:gd name="connsiteY106" fmla="*/ 162008 h 609134"/>
              <a:gd name="connsiteX107" fmla="*/ 227931 w 532209"/>
              <a:gd name="connsiteY107" fmla="*/ 171533 h 609134"/>
              <a:gd name="connsiteX108" fmla="*/ 237456 w 532209"/>
              <a:gd name="connsiteY108" fmla="*/ 162008 h 609134"/>
              <a:gd name="connsiteX109" fmla="*/ 227931 w 532209"/>
              <a:gd name="connsiteY109" fmla="*/ 152483 h 609134"/>
              <a:gd name="connsiteX110" fmla="*/ 304131 w 532209"/>
              <a:gd name="connsiteY110" fmla="*/ 133433 h 609134"/>
              <a:gd name="connsiteX111" fmla="*/ 332706 w 532209"/>
              <a:gd name="connsiteY111" fmla="*/ 162008 h 609134"/>
              <a:gd name="connsiteX112" fmla="*/ 304131 w 532209"/>
              <a:gd name="connsiteY112" fmla="*/ 190583 h 609134"/>
              <a:gd name="connsiteX113" fmla="*/ 275556 w 532209"/>
              <a:gd name="connsiteY113" fmla="*/ 162008 h 609134"/>
              <a:gd name="connsiteX114" fmla="*/ 304131 w 532209"/>
              <a:gd name="connsiteY114" fmla="*/ 133433 h 609134"/>
              <a:gd name="connsiteX115" fmla="*/ 227931 w 532209"/>
              <a:gd name="connsiteY115" fmla="*/ 133433 h 609134"/>
              <a:gd name="connsiteX116" fmla="*/ 256506 w 532209"/>
              <a:gd name="connsiteY116" fmla="*/ 162008 h 609134"/>
              <a:gd name="connsiteX117" fmla="*/ 227931 w 532209"/>
              <a:gd name="connsiteY117" fmla="*/ 190583 h 609134"/>
              <a:gd name="connsiteX118" fmla="*/ 199356 w 532209"/>
              <a:gd name="connsiteY118" fmla="*/ 162008 h 609134"/>
              <a:gd name="connsiteX119" fmla="*/ 227931 w 532209"/>
              <a:gd name="connsiteY119" fmla="*/ 133433 h 609134"/>
              <a:gd name="connsiteX120" fmla="*/ 437555 w 532209"/>
              <a:gd name="connsiteY120" fmla="*/ 75730 h 609134"/>
              <a:gd name="connsiteX121" fmla="*/ 437555 w 532209"/>
              <a:gd name="connsiteY121" fmla="*/ 323380 h 609134"/>
              <a:gd name="connsiteX122" fmla="*/ 513159 w 532209"/>
              <a:gd name="connsiteY122" fmla="*/ 323380 h 609134"/>
              <a:gd name="connsiteX123" fmla="*/ 513159 w 532209"/>
              <a:gd name="connsiteY123" fmla="*/ 85255 h 609134"/>
              <a:gd name="connsiteX124" fmla="*/ 503634 w 532209"/>
              <a:gd name="connsiteY124" fmla="*/ 75730 h 609134"/>
              <a:gd name="connsiteX125" fmla="*/ 28575 w 532209"/>
              <a:gd name="connsiteY125" fmla="*/ 75730 h 609134"/>
              <a:gd name="connsiteX126" fmla="*/ 19050 w 532209"/>
              <a:gd name="connsiteY126" fmla="*/ 85255 h 609134"/>
              <a:gd name="connsiteX127" fmla="*/ 19050 w 532209"/>
              <a:gd name="connsiteY127" fmla="*/ 323380 h 609134"/>
              <a:gd name="connsiteX128" fmla="*/ 94655 w 532209"/>
              <a:gd name="connsiteY128" fmla="*/ 323380 h 609134"/>
              <a:gd name="connsiteX129" fmla="*/ 94655 w 532209"/>
              <a:gd name="connsiteY129" fmla="*/ 75730 h 609134"/>
              <a:gd name="connsiteX130" fmla="*/ 266032 w 532209"/>
              <a:gd name="connsiteY130" fmla="*/ 57232 h 609134"/>
              <a:gd name="connsiteX131" fmla="*/ 370806 w 532209"/>
              <a:gd name="connsiteY131" fmla="*/ 162008 h 609134"/>
              <a:gd name="connsiteX132" fmla="*/ 344115 w 532209"/>
              <a:gd name="connsiteY132" fmla="*/ 231874 h 609134"/>
              <a:gd name="connsiteX133" fmla="*/ 329920 w 532209"/>
              <a:gd name="connsiteY133" fmla="*/ 219167 h 609134"/>
              <a:gd name="connsiteX134" fmla="*/ 328968 w 532209"/>
              <a:gd name="connsiteY134" fmla="*/ 103807 h 609134"/>
              <a:gd name="connsiteX135" fmla="*/ 207828 w 532209"/>
              <a:gd name="connsiteY135" fmla="*/ 99074 h 609134"/>
              <a:gd name="connsiteX136" fmla="*/ 203095 w 532209"/>
              <a:gd name="connsiteY136" fmla="*/ 220214 h 609134"/>
              <a:gd name="connsiteX137" fmla="*/ 189115 w 532209"/>
              <a:gd name="connsiteY137" fmla="*/ 233153 h 609134"/>
              <a:gd name="connsiteX138" fmla="*/ 161256 w 532209"/>
              <a:gd name="connsiteY138" fmla="*/ 162006 h 609134"/>
              <a:gd name="connsiteX139" fmla="*/ 266032 w 532209"/>
              <a:gd name="connsiteY139" fmla="*/ 57232 h 609134"/>
              <a:gd name="connsiteX140" fmla="*/ 94655 w 532209"/>
              <a:gd name="connsiteY140" fmla="*/ 0 h 609134"/>
              <a:gd name="connsiteX141" fmla="*/ 437555 w 532209"/>
              <a:gd name="connsiteY141" fmla="*/ 0 h 609134"/>
              <a:gd name="connsiteX142" fmla="*/ 437555 w 532209"/>
              <a:gd name="connsiteY142" fmla="*/ 56680 h 609134"/>
              <a:gd name="connsiteX143" fmla="*/ 503634 w 532209"/>
              <a:gd name="connsiteY143" fmla="*/ 56680 h 609134"/>
              <a:gd name="connsiteX144" fmla="*/ 532209 w 532209"/>
              <a:gd name="connsiteY144" fmla="*/ 85255 h 609134"/>
              <a:gd name="connsiteX145" fmla="*/ 532209 w 532209"/>
              <a:gd name="connsiteY145" fmla="*/ 371224 h 609134"/>
              <a:gd name="connsiteX146" fmla="*/ 503634 w 532209"/>
              <a:gd name="connsiteY146" fmla="*/ 399799 h 609134"/>
              <a:gd name="connsiteX147" fmla="*/ 333375 w 532209"/>
              <a:gd name="connsiteY147" fmla="*/ 399799 h 609134"/>
              <a:gd name="connsiteX148" fmla="*/ 333375 w 532209"/>
              <a:gd name="connsiteY148" fmla="*/ 438275 h 609134"/>
              <a:gd name="connsiteX149" fmla="*/ 369689 w 532209"/>
              <a:gd name="connsiteY149" fmla="*/ 438275 h 609134"/>
              <a:gd name="connsiteX150" fmla="*/ 369689 w 532209"/>
              <a:gd name="connsiteY150" fmla="*/ 457325 h 609134"/>
              <a:gd name="connsiteX151" fmla="*/ 295275 w 532209"/>
              <a:gd name="connsiteY151" fmla="*/ 457325 h 609134"/>
              <a:gd name="connsiteX152" fmla="*/ 295275 w 532209"/>
              <a:gd name="connsiteY152" fmla="*/ 438275 h 609134"/>
              <a:gd name="connsiteX153" fmla="*/ 314325 w 532209"/>
              <a:gd name="connsiteY153" fmla="*/ 438275 h 609134"/>
              <a:gd name="connsiteX154" fmla="*/ 314325 w 532209"/>
              <a:gd name="connsiteY154" fmla="*/ 399580 h 609134"/>
              <a:gd name="connsiteX155" fmla="*/ 295275 w 532209"/>
              <a:gd name="connsiteY155" fmla="*/ 399580 h 609134"/>
              <a:gd name="connsiteX156" fmla="*/ 295275 w 532209"/>
              <a:gd name="connsiteY156" fmla="*/ 380530 h 609134"/>
              <a:gd name="connsiteX157" fmla="*/ 341114 w 532209"/>
              <a:gd name="connsiteY157" fmla="*/ 380530 h 609134"/>
              <a:gd name="connsiteX158" fmla="*/ 341114 w 532209"/>
              <a:gd name="connsiteY158" fmla="*/ 380749 h 609134"/>
              <a:gd name="connsiteX159" fmla="*/ 503634 w 532209"/>
              <a:gd name="connsiteY159" fmla="*/ 380749 h 609134"/>
              <a:gd name="connsiteX160" fmla="*/ 513159 w 532209"/>
              <a:gd name="connsiteY160" fmla="*/ 371224 h 609134"/>
              <a:gd name="connsiteX161" fmla="*/ 513159 w 532209"/>
              <a:gd name="connsiteY161" fmla="*/ 342430 h 609134"/>
              <a:gd name="connsiteX162" fmla="*/ 363792 w 532209"/>
              <a:gd name="connsiteY162" fmla="*/ 342430 h 609134"/>
              <a:gd name="connsiteX163" fmla="*/ 363792 w 532209"/>
              <a:gd name="connsiteY163" fmla="*/ 323380 h 609134"/>
              <a:gd name="connsiteX164" fmla="*/ 418505 w 532209"/>
              <a:gd name="connsiteY164" fmla="*/ 323380 h 609134"/>
              <a:gd name="connsiteX165" fmla="*/ 418505 w 532209"/>
              <a:gd name="connsiteY165" fmla="*/ 19050 h 609134"/>
              <a:gd name="connsiteX166" fmla="*/ 113705 w 532209"/>
              <a:gd name="connsiteY166" fmla="*/ 19050 h 609134"/>
              <a:gd name="connsiteX167" fmla="*/ 113705 w 532209"/>
              <a:gd name="connsiteY167" fmla="*/ 323380 h 609134"/>
              <a:gd name="connsiteX168" fmla="*/ 172050 w 532209"/>
              <a:gd name="connsiteY168" fmla="*/ 323380 h 609134"/>
              <a:gd name="connsiteX169" fmla="*/ 172050 w 532209"/>
              <a:gd name="connsiteY169" fmla="*/ 342430 h 609134"/>
              <a:gd name="connsiteX170" fmla="*/ 19050 w 532209"/>
              <a:gd name="connsiteY170" fmla="*/ 342430 h 609134"/>
              <a:gd name="connsiteX171" fmla="*/ 19050 w 532209"/>
              <a:gd name="connsiteY171" fmla="*/ 371224 h 609134"/>
              <a:gd name="connsiteX172" fmla="*/ 28575 w 532209"/>
              <a:gd name="connsiteY172" fmla="*/ 380749 h 609134"/>
              <a:gd name="connsiteX173" fmla="*/ 190500 w 532209"/>
              <a:gd name="connsiteY173" fmla="*/ 380749 h 609134"/>
              <a:gd name="connsiteX174" fmla="*/ 190500 w 532209"/>
              <a:gd name="connsiteY174" fmla="*/ 380530 h 609134"/>
              <a:gd name="connsiteX175" fmla="*/ 236339 w 532209"/>
              <a:gd name="connsiteY175" fmla="*/ 380530 h 609134"/>
              <a:gd name="connsiteX176" fmla="*/ 236339 w 532209"/>
              <a:gd name="connsiteY176" fmla="*/ 399580 h 609134"/>
              <a:gd name="connsiteX177" fmla="*/ 218405 w 532209"/>
              <a:gd name="connsiteY177" fmla="*/ 399580 h 609134"/>
              <a:gd name="connsiteX178" fmla="*/ 218405 w 532209"/>
              <a:gd name="connsiteY178" fmla="*/ 438275 h 609134"/>
              <a:gd name="connsiteX179" fmla="*/ 236339 w 532209"/>
              <a:gd name="connsiteY179" fmla="*/ 438275 h 609134"/>
              <a:gd name="connsiteX180" fmla="*/ 236339 w 532209"/>
              <a:gd name="connsiteY180" fmla="*/ 457325 h 609134"/>
              <a:gd name="connsiteX181" fmla="*/ 161330 w 532209"/>
              <a:gd name="connsiteY181" fmla="*/ 457325 h 609134"/>
              <a:gd name="connsiteX182" fmla="*/ 161330 w 532209"/>
              <a:gd name="connsiteY182" fmla="*/ 438275 h 609134"/>
              <a:gd name="connsiteX183" fmla="*/ 199355 w 532209"/>
              <a:gd name="connsiteY183" fmla="*/ 438275 h 609134"/>
              <a:gd name="connsiteX184" fmla="*/ 199355 w 532209"/>
              <a:gd name="connsiteY184" fmla="*/ 399799 h 609134"/>
              <a:gd name="connsiteX185" fmla="*/ 28575 w 532209"/>
              <a:gd name="connsiteY185" fmla="*/ 399799 h 609134"/>
              <a:gd name="connsiteX186" fmla="*/ 0 w 532209"/>
              <a:gd name="connsiteY186" fmla="*/ 371224 h 609134"/>
              <a:gd name="connsiteX187" fmla="*/ 0 w 532209"/>
              <a:gd name="connsiteY187" fmla="*/ 85255 h 609134"/>
              <a:gd name="connsiteX188" fmla="*/ 28575 w 532209"/>
              <a:gd name="connsiteY188" fmla="*/ 56680 h 609134"/>
              <a:gd name="connsiteX189" fmla="*/ 94655 w 532209"/>
              <a:gd name="connsiteY189" fmla="*/ 56680 h 609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Lst>
            <a:rect l="l" t="t" r="r" b="b"/>
            <a:pathLst>
              <a:path w="532209" h="609134">
                <a:moveTo>
                  <a:pt x="303624" y="551980"/>
                </a:moveTo>
                <a:lnTo>
                  <a:pt x="322674" y="551980"/>
                </a:lnTo>
                <a:lnTo>
                  <a:pt x="322674" y="571030"/>
                </a:lnTo>
                <a:lnTo>
                  <a:pt x="303624" y="571030"/>
                </a:lnTo>
                <a:close/>
                <a:moveTo>
                  <a:pt x="208374" y="551980"/>
                </a:moveTo>
                <a:lnTo>
                  <a:pt x="227424" y="551980"/>
                </a:lnTo>
                <a:lnTo>
                  <a:pt x="227424" y="571030"/>
                </a:lnTo>
                <a:lnTo>
                  <a:pt x="208374" y="571030"/>
                </a:lnTo>
                <a:close/>
                <a:moveTo>
                  <a:pt x="170274" y="551980"/>
                </a:moveTo>
                <a:lnTo>
                  <a:pt x="189324" y="551980"/>
                </a:lnTo>
                <a:lnTo>
                  <a:pt x="189324" y="571030"/>
                </a:lnTo>
                <a:lnTo>
                  <a:pt x="170274" y="571030"/>
                </a:lnTo>
                <a:close/>
                <a:moveTo>
                  <a:pt x="132174" y="551980"/>
                </a:moveTo>
                <a:lnTo>
                  <a:pt x="151224" y="551980"/>
                </a:lnTo>
                <a:lnTo>
                  <a:pt x="151224" y="571030"/>
                </a:lnTo>
                <a:lnTo>
                  <a:pt x="132174" y="571030"/>
                </a:lnTo>
                <a:close/>
                <a:moveTo>
                  <a:pt x="94074" y="551980"/>
                </a:moveTo>
                <a:lnTo>
                  <a:pt x="113124" y="551980"/>
                </a:lnTo>
                <a:lnTo>
                  <a:pt x="113124" y="571030"/>
                </a:lnTo>
                <a:lnTo>
                  <a:pt x="94074" y="571030"/>
                </a:lnTo>
                <a:close/>
                <a:moveTo>
                  <a:pt x="55974" y="551980"/>
                </a:moveTo>
                <a:lnTo>
                  <a:pt x="75024" y="551980"/>
                </a:lnTo>
                <a:lnTo>
                  <a:pt x="75024" y="571030"/>
                </a:lnTo>
                <a:lnTo>
                  <a:pt x="55974" y="571030"/>
                </a:lnTo>
                <a:close/>
                <a:moveTo>
                  <a:pt x="303624" y="513880"/>
                </a:moveTo>
                <a:lnTo>
                  <a:pt x="322674" y="513880"/>
                </a:lnTo>
                <a:lnTo>
                  <a:pt x="322674" y="532930"/>
                </a:lnTo>
                <a:lnTo>
                  <a:pt x="303624" y="532930"/>
                </a:lnTo>
                <a:close/>
                <a:moveTo>
                  <a:pt x="208374" y="513880"/>
                </a:moveTo>
                <a:lnTo>
                  <a:pt x="227424" y="513880"/>
                </a:lnTo>
                <a:lnTo>
                  <a:pt x="227424" y="532930"/>
                </a:lnTo>
                <a:lnTo>
                  <a:pt x="208374" y="532930"/>
                </a:lnTo>
                <a:close/>
                <a:moveTo>
                  <a:pt x="170274" y="513880"/>
                </a:moveTo>
                <a:lnTo>
                  <a:pt x="189324" y="513880"/>
                </a:lnTo>
                <a:lnTo>
                  <a:pt x="189324" y="532930"/>
                </a:lnTo>
                <a:lnTo>
                  <a:pt x="170274" y="532930"/>
                </a:lnTo>
                <a:close/>
                <a:moveTo>
                  <a:pt x="132174" y="513880"/>
                </a:moveTo>
                <a:lnTo>
                  <a:pt x="151224" y="513880"/>
                </a:lnTo>
                <a:lnTo>
                  <a:pt x="151224" y="532930"/>
                </a:lnTo>
                <a:lnTo>
                  <a:pt x="132174" y="532930"/>
                </a:lnTo>
                <a:close/>
                <a:moveTo>
                  <a:pt x="94074" y="513880"/>
                </a:moveTo>
                <a:lnTo>
                  <a:pt x="113124" y="513880"/>
                </a:lnTo>
                <a:lnTo>
                  <a:pt x="113124" y="532930"/>
                </a:lnTo>
                <a:lnTo>
                  <a:pt x="94074" y="532930"/>
                </a:lnTo>
                <a:close/>
                <a:moveTo>
                  <a:pt x="55974" y="513880"/>
                </a:moveTo>
                <a:lnTo>
                  <a:pt x="75024" y="513880"/>
                </a:lnTo>
                <a:lnTo>
                  <a:pt x="75024" y="532930"/>
                </a:lnTo>
                <a:lnTo>
                  <a:pt x="55974" y="532930"/>
                </a:lnTo>
                <a:close/>
                <a:moveTo>
                  <a:pt x="460925" y="505936"/>
                </a:moveTo>
                <a:cubicBezTo>
                  <a:pt x="455035" y="505942"/>
                  <a:pt x="450262" y="510715"/>
                  <a:pt x="450256" y="516605"/>
                </a:cubicBezTo>
                <a:lnTo>
                  <a:pt x="450256" y="569881"/>
                </a:lnTo>
                <a:cubicBezTo>
                  <a:pt x="450262" y="575771"/>
                  <a:pt x="455035" y="580544"/>
                  <a:pt x="460925" y="580550"/>
                </a:cubicBezTo>
                <a:lnTo>
                  <a:pt x="484035" y="580550"/>
                </a:lnTo>
                <a:cubicBezTo>
                  <a:pt x="489925" y="580544"/>
                  <a:pt x="494698" y="575771"/>
                  <a:pt x="494705" y="569881"/>
                </a:cubicBezTo>
                <a:lnTo>
                  <a:pt x="494705" y="516605"/>
                </a:lnTo>
                <a:cubicBezTo>
                  <a:pt x="494698" y="510715"/>
                  <a:pt x="489925" y="505942"/>
                  <a:pt x="484035" y="505936"/>
                </a:cubicBezTo>
                <a:close/>
                <a:moveTo>
                  <a:pt x="460925" y="486886"/>
                </a:moveTo>
                <a:lnTo>
                  <a:pt x="484035" y="486886"/>
                </a:lnTo>
                <a:cubicBezTo>
                  <a:pt x="500440" y="486906"/>
                  <a:pt x="513734" y="500200"/>
                  <a:pt x="513755" y="516605"/>
                </a:cubicBezTo>
                <a:lnTo>
                  <a:pt x="513755" y="569881"/>
                </a:lnTo>
                <a:cubicBezTo>
                  <a:pt x="513734" y="586286"/>
                  <a:pt x="500440" y="599580"/>
                  <a:pt x="484035" y="599600"/>
                </a:cubicBezTo>
                <a:lnTo>
                  <a:pt x="460925" y="599600"/>
                </a:lnTo>
                <a:cubicBezTo>
                  <a:pt x="444520" y="599580"/>
                  <a:pt x="431226" y="586286"/>
                  <a:pt x="431206" y="569881"/>
                </a:cubicBezTo>
                <a:lnTo>
                  <a:pt x="431206" y="516605"/>
                </a:lnTo>
                <a:cubicBezTo>
                  <a:pt x="431226" y="500200"/>
                  <a:pt x="444520" y="486906"/>
                  <a:pt x="460925" y="486886"/>
                </a:cubicBezTo>
                <a:close/>
                <a:moveTo>
                  <a:pt x="294861" y="475784"/>
                </a:moveTo>
                <a:lnTo>
                  <a:pt x="361355" y="475784"/>
                </a:lnTo>
                <a:lnTo>
                  <a:pt x="361355" y="609134"/>
                </a:lnTo>
                <a:lnTo>
                  <a:pt x="296442" y="609134"/>
                </a:lnTo>
                <a:lnTo>
                  <a:pt x="296442" y="590084"/>
                </a:lnTo>
                <a:lnTo>
                  <a:pt x="342305" y="590084"/>
                </a:lnTo>
                <a:lnTo>
                  <a:pt x="342305" y="494834"/>
                </a:lnTo>
                <a:lnTo>
                  <a:pt x="294861" y="494834"/>
                </a:lnTo>
                <a:close/>
                <a:moveTo>
                  <a:pt x="18455" y="475784"/>
                </a:moveTo>
                <a:lnTo>
                  <a:pt x="236911" y="475784"/>
                </a:lnTo>
                <a:lnTo>
                  <a:pt x="236911" y="494834"/>
                </a:lnTo>
                <a:lnTo>
                  <a:pt x="37505" y="494834"/>
                </a:lnTo>
                <a:lnTo>
                  <a:pt x="37505" y="590084"/>
                </a:lnTo>
                <a:lnTo>
                  <a:pt x="237711" y="590084"/>
                </a:lnTo>
                <a:lnTo>
                  <a:pt x="237711" y="609134"/>
                </a:lnTo>
                <a:lnTo>
                  <a:pt x="18455" y="609134"/>
                </a:lnTo>
                <a:close/>
                <a:moveTo>
                  <a:pt x="208895" y="285875"/>
                </a:moveTo>
                <a:cubicBezTo>
                  <a:pt x="209576" y="316952"/>
                  <a:pt x="234946" y="341799"/>
                  <a:pt x="266031" y="341834"/>
                </a:cubicBezTo>
                <a:cubicBezTo>
                  <a:pt x="297116" y="341799"/>
                  <a:pt x="322486" y="316952"/>
                  <a:pt x="323167" y="285875"/>
                </a:cubicBezTo>
                <a:close/>
                <a:moveTo>
                  <a:pt x="218406" y="209377"/>
                </a:moveTo>
                <a:lnTo>
                  <a:pt x="237456" y="209377"/>
                </a:lnTo>
                <a:lnTo>
                  <a:pt x="237456" y="266825"/>
                </a:lnTo>
                <a:lnTo>
                  <a:pt x="294606" y="266825"/>
                </a:lnTo>
                <a:lnTo>
                  <a:pt x="294606" y="209377"/>
                </a:lnTo>
                <a:lnTo>
                  <a:pt x="313656" y="209377"/>
                </a:lnTo>
                <a:lnTo>
                  <a:pt x="313656" y="266825"/>
                </a:lnTo>
                <a:lnTo>
                  <a:pt x="342231" y="266825"/>
                </a:lnTo>
                <a:lnTo>
                  <a:pt x="342231" y="284684"/>
                </a:lnTo>
                <a:cubicBezTo>
                  <a:pt x="342169" y="323020"/>
                  <a:pt x="313658" y="355353"/>
                  <a:pt x="275630" y="360211"/>
                </a:cubicBezTo>
                <a:lnTo>
                  <a:pt x="275630" y="609129"/>
                </a:lnTo>
                <a:lnTo>
                  <a:pt x="256580" y="609129"/>
                </a:lnTo>
                <a:lnTo>
                  <a:pt x="256580" y="360234"/>
                </a:lnTo>
                <a:cubicBezTo>
                  <a:pt x="218486" y="355442"/>
                  <a:pt x="189893" y="323079"/>
                  <a:pt x="189831" y="284684"/>
                </a:cubicBezTo>
                <a:lnTo>
                  <a:pt x="189831" y="266825"/>
                </a:lnTo>
                <a:lnTo>
                  <a:pt x="218406" y="266825"/>
                </a:lnTo>
                <a:close/>
                <a:moveTo>
                  <a:pt x="304131" y="152483"/>
                </a:moveTo>
                <a:cubicBezTo>
                  <a:pt x="298871" y="152483"/>
                  <a:pt x="294606" y="156748"/>
                  <a:pt x="294606" y="162008"/>
                </a:cubicBezTo>
                <a:cubicBezTo>
                  <a:pt x="294606" y="167268"/>
                  <a:pt x="298871" y="171533"/>
                  <a:pt x="304131" y="171533"/>
                </a:cubicBezTo>
                <a:cubicBezTo>
                  <a:pt x="309389" y="171526"/>
                  <a:pt x="313649" y="167266"/>
                  <a:pt x="313656" y="162008"/>
                </a:cubicBezTo>
                <a:cubicBezTo>
                  <a:pt x="313656" y="156748"/>
                  <a:pt x="309391" y="152483"/>
                  <a:pt x="304131" y="152483"/>
                </a:cubicBezTo>
                <a:close/>
                <a:moveTo>
                  <a:pt x="227931" y="152483"/>
                </a:moveTo>
                <a:cubicBezTo>
                  <a:pt x="222671" y="152483"/>
                  <a:pt x="218406" y="156748"/>
                  <a:pt x="218406" y="162008"/>
                </a:cubicBezTo>
                <a:cubicBezTo>
                  <a:pt x="218406" y="167268"/>
                  <a:pt x="222671" y="171533"/>
                  <a:pt x="227931" y="171533"/>
                </a:cubicBezTo>
                <a:cubicBezTo>
                  <a:pt x="233191" y="171533"/>
                  <a:pt x="237456" y="167268"/>
                  <a:pt x="237456" y="162008"/>
                </a:cubicBezTo>
                <a:cubicBezTo>
                  <a:pt x="237449" y="156750"/>
                  <a:pt x="233189" y="152490"/>
                  <a:pt x="227931" y="152483"/>
                </a:cubicBezTo>
                <a:close/>
                <a:moveTo>
                  <a:pt x="304131" y="133433"/>
                </a:moveTo>
                <a:cubicBezTo>
                  <a:pt x="319905" y="133450"/>
                  <a:pt x="332689" y="146234"/>
                  <a:pt x="332706" y="162008"/>
                </a:cubicBezTo>
                <a:cubicBezTo>
                  <a:pt x="332706" y="177789"/>
                  <a:pt x="319912" y="190583"/>
                  <a:pt x="304131" y="190583"/>
                </a:cubicBezTo>
                <a:cubicBezTo>
                  <a:pt x="288349" y="190583"/>
                  <a:pt x="275556" y="177789"/>
                  <a:pt x="275556" y="162008"/>
                </a:cubicBezTo>
                <a:cubicBezTo>
                  <a:pt x="275556" y="146227"/>
                  <a:pt x="288349" y="133433"/>
                  <a:pt x="304131" y="133433"/>
                </a:cubicBezTo>
                <a:close/>
                <a:moveTo>
                  <a:pt x="227931" y="133433"/>
                </a:moveTo>
                <a:cubicBezTo>
                  <a:pt x="243713" y="133433"/>
                  <a:pt x="256506" y="146226"/>
                  <a:pt x="256506" y="162008"/>
                </a:cubicBezTo>
                <a:cubicBezTo>
                  <a:pt x="256506" y="177789"/>
                  <a:pt x="243713" y="190583"/>
                  <a:pt x="227931" y="190583"/>
                </a:cubicBezTo>
                <a:cubicBezTo>
                  <a:pt x="212150" y="190583"/>
                  <a:pt x="199356" y="177789"/>
                  <a:pt x="199356" y="162008"/>
                </a:cubicBezTo>
                <a:cubicBezTo>
                  <a:pt x="199373" y="146234"/>
                  <a:pt x="212157" y="133450"/>
                  <a:pt x="227931" y="133433"/>
                </a:cubicBezTo>
                <a:close/>
                <a:moveTo>
                  <a:pt x="437555" y="75730"/>
                </a:moveTo>
                <a:lnTo>
                  <a:pt x="437555" y="323380"/>
                </a:lnTo>
                <a:lnTo>
                  <a:pt x="513159" y="323380"/>
                </a:lnTo>
                <a:lnTo>
                  <a:pt x="513159" y="85255"/>
                </a:lnTo>
                <a:cubicBezTo>
                  <a:pt x="513153" y="79997"/>
                  <a:pt x="508892" y="75737"/>
                  <a:pt x="503634" y="75730"/>
                </a:cubicBezTo>
                <a:close/>
                <a:moveTo>
                  <a:pt x="28575" y="75730"/>
                </a:moveTo>
                <a:cubicBezTo>
                  <a:pt x="23317" y="75737"/>
                  <a:pt x="19057" y="79998"/>
                  <a:pt x="19050" y="85255"/>
                </a:cubicBezTo>
                <a:lnTo>
                  <a:pt x="19050" y="323380"/>
                </a:lnTo>
                <a:lnTo>
                  <a:pt x="94655" y="323380"/>
                </a:lnTo>
                <a:lnTo>
                  <a:pt x="94655" y="75730"/>
                </a:lnTo>
                <a:close/>
                <a:moveTo>
                  <a:pt x="266032" y="57232"/>
                </a:moveTo>
                <a:cubicBezTo>
                  <a:pt x="323898" y="57233"/>
                  <a:pt x="370807" y="104143"/>
                  <a:pt x="370806" y="162008"/>
                </a:cubicBezTo>
                <a:cubicBezTo>
                  <a:pt x="370823" y="187790"/>
                  <a:pt x="361318" y="212671"/>
                  <a:pt x="344115" y="231874"/>
                </a:cubicBezTo>
                <a:lnTo>
                  <a:pt x="329920" y="219167"/>
                </a:lnTo>
                <a:cubicBezTo>
                  <a:pt x="359396" y="186221"/>
                  <a:pt x="358983" y="136263"/>
                  <a:pt x="328968" y="103807"/>
                </a:cubicBezTo>
                <a:cubicBezTo>
                  <a:pt x="296824" y="69048"/>
                  <a:pt x="242587" y="66929"/>
                  <a:pt x="207828" y="99074"/>
                </a:cubicBezTo>
                <a:cubicBezTo>
                  <a:pt x="173069" y="131219"/>
                  <a:pt x="170950" y="185455"/>
                  <a:pt x="203095" y="220214"/>
                </a:cubicBezTo>
                <a:lnTo>
                  <a:pt x="189115" y="233153"/>
                </a:lnTo>
                <a:cubicBezTo>
                  <a:pt x="171204" y="213789"/>
                  <a:pt x="161256" y="188383"/>
                  <a:pt x="161256" y="162006"/>
                </a:cubicBezTo>
                <a:cubicBezTo>
                  <a:pt x="161257" y="104140"/>
                  <a:pt x="208167" y="57231"/>
                  <a:pt x="266032" y="57232"/>
                </a:cubicBezTo>
                <a:close/>
                <a:moveTo>
                  <a:pt x="94655" y="0"/>
                </a:moveTo>
                <a:lnTo>
                  <a:pt x="437555" y="0"/>
                </a:lnTo>
                <a:lnTo>
                  <a:pt x="437555" y="56680"/>
                </a:lnTo>
                <a:lnTo>
                  <a:pt x="503634" y="56680"/>
                </a:lnTo>
                <a:cubicBezTo>
                  <a:pt x="519409" y="56697"/>
                  <a:pt x="532192" y="69481"/>
                  <a:pt x="532209" y="85255"/>
                </a:cubicBezTo>
                <a:lnTo>
                  <a:pt x="532209" y="371224"/>
                </a:lnTo>
                <a:cubicBezTo>
                  <a:pt x="532192" y="386998"/>
                  <a:pt x="519409" y="399782"/>
                  <a:pt x="503634" y="399799"/>
                </a:cubicBezTo>
                <a:lnTo>
                  <a:pt x="333375" y="399799"/>
                </a:lnTo>
                <a:lnTo>
                  <a:pt x="333375" y="438275"/>
                </a:lnTo>
                <a:lnTo>
                  <a:pt x="369689" y="438275"/>
                </a:lnTo>
                <a:lnTo>
                  <a:pt x="369689" y="457325"/>
                </a:lnTo>
                <a:lnTo>
                  <a:pt x="295275" y="457325"/>
                </a:lnTo>
                <a:lnTo>
                  <a:pt x="295275" y="438275"/>
                </a:lnTo>
                <a:lnTo>
                  <a:pt x="314325" y="438275"/>
                </a:lnTo>
                <a:lnTo>
                  <a:pt x="314325" y="399580"/>
                </a:lnTo>
                <a:lnTo>
                  <a:pt x="295275" y="399580"/>
                </a:lnTo>
                <a:lnTo>
                  <a:pt x="295275" y="380530"/>
                </a:lnTo>
                <a:lnTo>
                  <a:pt x="341114" y="380530"/>
                </a:lnTo>
                <a:lnTo>
                  <a:pt x="341114" y="380749"/>
                </a:lnTo>
                <a:lnTo>
                  <a:pt x="503634" y="380749"/>
                </a:lnTo>
                <a:cubicBezTo>
                  <a:pt x="508892" y="380742"/>
                  <a:pt x="513153" y="376482"/>
                  <a:pt x="513159" y="371224"/>
                </a:cubicBezTo>
                <a:lnTo>
                  <a:pt x="513159" y="342430"/>
                </a:lnTo>
                <a:lnTo>
                  <a:pt x="363792" y="342430"/>
                </a:lnTo>
                <a:lnTo>
                  <a:pt x="363792" y="323380"/>
                </a:lnTo>
                <a:lnTo>
                  <a:pt x="418505" y="323380"/>
                </a:lnTo>
                <a:lnTo>
                  <a:pt x="418505" y="19050"/>
                </a:lnTo>
                <a:lnTo>
                  <a:pt x="113705" y="19050"/>
                </a:lnTo>
                <a:lnTo>
                  <a:pt x="113705" y="323380"/>
                </a:lnTo>
                <a:lnTo>
                  <a:pt x="172050" y="323380"/>
                </a:lnTo>
                <a:lnTo>
                  <a:pt x="172050" y="342430"/>
                </a:lnTo>
                <a:lnTo>
                  <a:pt x="19050" y="342430"/>
                </a:lnTo>
                <a:lnTo>
                  <a:pt x="19050" y="371224"/>
                </a:lnTo>
                <a:cubicBezTo>
                  <a:pt x="19057" y="376481"/>
                  <a:pt x="23317" y="380742"/>
                  <a:pt x="28575" y="380749"/>
                </a:cubicBezTo>
                <a:lnTo>
                  <a:pt x="190500" y="380749"/>
                </a:lnTo>
                <a:lnTo>
                  <a:pt x="190500" y="380530"/>
                </a:lnTo>
                <a:lnTo>
                  <a:pt x="236339" y="380530"/>
                </a:lnTo>
                <a:lnTo>
                  <a:pt x="236339" y="399580"/>
                </a:lnTo>
                <a:lnTo>
                  <a:pt x="218405" y="399580"/>
                </a:lnTo>
                <a:lnTo>
                  <a:pt x="218405" y="438275"/>
                </a:lnTo>
                <a:lnTo>
                  <a:pt x="236339" y="438275"/>
                </a:lnTo>
                <a:lnTo>
                  <a:pt x="236339" y="457325"/>
                </a:lnTo>
                <a:lnTo>
                  <a:pt x="161330" y="457325"/>
                </a:lnTo>
                <a:lnTo>
                  <a:pt x="161330" y="438275"/>
                </a:lnTo>
                <a:lnTo>
                  <a:pt x="199355" y="438275"/>
                </a:lnTo>
                <a:lnTo>
                  <a:pt x="199355" y="399799"/>
                </a:lnTo>
                <a:lnTo>
                  <a:pt x="28575" y="399799"/>
                </a:lnTo>
                <a:cubicBezTo>
                  <a:pt x="12801" y="399782"/>
                  <a:pt x="17" y="386998"/>
                  <a:pt x="0" y="371224"/>
                </a:cubicBezTo>
                <a:lnTo>
                  <a:pt x="0" y="85255"/>
                </a:lnTo>
                <a:cubicBezTo>
                  <a:pt x="17" y="69481"/>
                  <a:pt x="12801" y="56697"/>
                  <a:pt x="28575" y="56680"/>
                </a:cubicBezTo>
                <a:lnTo>
                  <a:pt x="94655" y="56680"/>
                </a:lnTo>
                <a:close/>
              </a:path>
            </a:pathLst>
          </a:custGeom>
          <a:solidFill>
            <a:srgbClr val="2196F3"/>
          </a:solidFill>
          <a:ln w="9525" cap="flat">
            <a:noFill/>
            <a:prstDash val="solid"/>
            <a:miter/>
          </a:ln>
        </p:spPr>
        <p:txBody>
          <a:bodyPr rtlCol="0" anchor="ctr"/>
          <a:lstStyle/>
          <a:p>
            <a:pPr defTabSz="457200"/>
            <a:endParaRPr lang="zh-CN" altLang="en-US">
              <a:solidFill>
                <a:srgbClr val="222222"/>
              </a:solidFill>
              <a:latin typeface="微软雅黑" panose="020B0503020204020204" charset="-122"/>
              <a:ea typeface="微软雅黑" panose="020B0503020204020204" charset="-122"/>
            </a:endParaRPr>
          </a:p>
        </p:txBody>
      </p:sp>
      <p:sp>
        <p:nvSpPr>
          <p:cNvPr id="93" name="文本框 92"/>
          <p:cNvSpPr txBox="1"/>
          <p:nvPr>
            <p:custDataLst>
              <p:tags r:id="rId17"/>
            </p:custDataLst>
          </p:nvPr>
        </p:nvSpPr>
        <p:spPr>
          <a:xfrm>
            <a:off x="1743075" y="2859405"/>
            <a:ext cx="1640840" cy="681355"/>
          </a:xfrm>
          <a:prstGeom prst="rect">
            <a:avLst/>
          </a:prstGeom>
          <a:noFill/>
        </p:spPr>
        <p:txBody>
          <a:bodyPr wrap="square" rtlCol="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z="1600" spc="300">
                <a:solidFill>
                  <a:srgbClr val="2196F3"/>
                </a:solidFill>
                <a:latin typeface="微软雅黑" panose="020B0503020204020204" charset="-122"/>
                <a:ea typeface="微软雅黑" panose="020B0503020204020204" charset="-122"/>
              </a:rPr>
              <a:t>1. 高校的就业指导部门</a:t>
            </a:r>
            <a:endParaRPr lang="zh-CN" altLang="en-US" sz="1600" spc="300">
              <a:solidFill>
                <a:srgbClr val="2196F3"/>
              </a:solidFill>
              <a:latin typeface="微软雅黑" panose="020B0503020204020204" charset="-122"/>
              <a:ea typeface="微软雅黑" panose="020B0503020204020204" charset="-122"/>
            </a:endParaRPr>
          </a:p>
        </p:txBody>
      </p:sp>
      <p:sp>
        <p:nvSpPr>
          <p:cNvPr id="94" name="文本框 93"/>
          <p:cNvSpPr txBox="1"/>
          <p:nvPr>
            <p:custDataLst>
              <p:tags r:id="rId18"/>
            </p:custDataLst>
          </p:nvPr>
        </p:nvSpPr>
        <p:spPr>
          <a:xfrm>
            <a:off x="3973195" y="2859405"/>
            <a:ext cx="1891030" cy="681355"/>
          </a:xfrm>
          <a:prstGeom prst="rect">
            <a:avLst/>
          </a:prstGeom>
          <a:noFill/>
        </p:spPr>
        <p:txBody>
          <a:bodyPr wrap="square" rtlCol="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z="1600" spc="300">
                <a:solidFill>
                  <a:srgbClr val="FFFFFF"/>
                </a:solidFill>
                <a:latin typeface="微软雅黑" panose="020B0503020204020204" charset="-122"/>
                <a:ea typeface="微软雅黑" panose="020B0503020204020204" charset="-122"/>
              </a:rPr>
              <a:t>2. 各级毕业生就业指导机构</a:t>
            </a:r>
            <a:endParaRPr lang="zh-CN" altLang="en-US" sz="1600" spc="300">
              <a:solidFill>
                <a:srgbClr val="FFFFFF"/>
              </a:solidFill>
              <a:latin typeface="微软雅黑" panose="020B0503020204020204" charset="-122"/>
              <a:ea typeface="微软雅黑" panose="020B0503020204020204" charset="-122"/>
            </a:endParaRPr>
          </a:p>
        </p:txBody>
      </p:sp>
      <p:sp>
        <p:nvSpPr>
          <p:cNvPr id="96" name="文本框 95"/>
          <p:cNvSpPr txBox="1"/>
          <p:nvPr>
            <p:custDataLst>
              <p:tags r:id="rId19"/>
            </p:custDataLst>
          </p:nvPr>
        </p:nvSpPr>
        <p:spPr>
          <a:xfrm>
            <a:off x="6347460" y="2859405"/>
            <a:ext cx="1852930" cy="386080"/>
          </a:xfrm>
          <a:prstGeom prst="rect">
            <a:avLst/>
          </a:prstGeom>
          <a:noFill/>
        </p:spPr>
        <p:txBody>
          <a:bodyPr wrap="square" rtlCol="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z="1600" spc="300">
                <a:solidFill>
                  <a:srgbClr val="2196F3"/>
                </a:solidFill>
                <a:latin typeface="微软雅黑" panose="020B0503020204020204" charset="-122"/>
                <a:ea typeface="微软雅黑" panose="020B0503020204020204" charset="-122"/>
              </a:rPr>
              <a:t>3. 网络信息</a:t>
            </a:r>
            <a:endParaRPr lang="zh-CN" altLang="en-US" sz="1600" spc="300">
              <a:solidFill>
                <a:srgbClr val="2196F3"/>
              </a:solidFill>
              <a:latin typeface="微软雅黑" panose="020B0503020204020204" charset="-122"/>
              <a:ea typeface="微软雅黑" panose="020B0503020204020204" charset="-122"/>
            </a:endParaRPr>
          </a:p>
        </p:txBody>
      </p:sp>
      <p:sp>
        <p:nvSpPr>
          <p:cNvPr id="97" name="文本框 96"/>
          <p:cNvSpPr txBox="1"/>
          <p:nvPr>
            <p:custDataLst>
              <p:tags r:id="rId20"/>
            </p:custDataLst>
          </p:nvPr>
        </p:nvSpPr>
        <p:spPr>
          <a:xfrm>
            <a:off x="8808720" y="2859405"/>
            <a:ext cx="1640840" cy="681355"/>
          </a:xfrm>
          <a:prstGeom prst="rect">
            <a:avLst/>
          </a:prstGeom>
          <a:noFill/>
        </p:spPr>
        <p:txBody>
          <a:bodyPr wrap="square" rtlCol="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z="1600" spc="300">
                <a:solidFill>
                  <a:srgbClr val="FFFFFF"/>
                </a:solidFill>
                <a:latin typeface="微软雅黑" panose="020B0503020204020204" charset="-122"/>
                <a:ea typeface="微软雅黑" panose="020B0503020204020204" charset="-122"/>
              </a:rPr>
              <a:t>4. 校园就业招聘会</a:t>
            </a:r>
            <a:endParaRPr lang="zh-CN" altLang="en-US" sz="1600" spc="300">
              <a:solidFill>
                <a:srgbClr val="FFFFFF"/>
              </a:solidFill>
              <a:latin typeface="微软雅黑" panose="020B0503020204020204" charset="-122"/>
              <a:ea typeface="微软雅黑" panose="020B0503020204020204" charset="-122"/>
            </a:endParaRPr>
          </a:p>
        </p:txBody>
      </p:sp>
      <p:sp>
        <p:nvSpPr>
          <p:cNvPr id="98" name="文本框 97"/>
          <p:cNvSpPr txBox="1"/>
          <p:nvPr>
            <p:custDataLst>
              <p:tags r:id="rId21"/>
            </p:custDataLst>
          </p:nvPr>
        </p:nvSpPr>
        <p:spPr>
          <a:xfrm>
            <a:off x="1925850" y="5205415"/>
            <a:ext cx="1274550" cy="681355"/>
          </a:xfrm>
          <a:prstGeom prst="rect">
            <a:avLst/>
          </a:prstGeom>
          <a:noFill/>
        </p:spPr>
        <p:txBody>
          <a:bodyPr wrap="square" rtlCol="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z="1600" spc="300">
                <a:solidFill>
                  <a:srgbClr val="FFFFFF"/>
                </a:solidFill>
                <a:latin typeface="微软雅黑" panose="020B0503020204020204" charset="-122"/>
                <a:ea typeface="微软雅黑" panose="020B0503020204020204" charset="-122"/>
              </a:rPr>
              <a:t>5. 社会化招聘</a:t>
            </a:r>
            <a:endParaRPr lang="zh-CN" altLang="en-US" sz="1600" spc="300">
              <a:solidFill>
                <a:srgbClr val="FFFFFF"/>
              </a:solidFill>
              <a:latin typeface="微软雅黑" panose="020B0503020204020204" charset="-122"/>
              <a:ea typeface="微软雅黑" panose="020B0503020204020204" charset="-122"/>
            </a:endParaRPr>
          </a:p>
        </p:txBody>
      </p:sp>
      <p:sp>
        <p:nvSpPr>
          <p:cNvPr id="99" name="文本框 98"/>
          <p:cNvSpPr txBox="1"/>
          <p:nvPr>
            <p:custDataLst>
              <p:tags r:id="rId22"/>
            </p:custDataLst>
          </p:nvPr>
        </p:nvSpPr>
        <p:spPr>
          <a:xfrm>
            <a:off x="6553823" y="5205415"/>
            <a:ext cx="1439606" cy="975995"/>
          </a:xfrm>
          <a:prstGeom prst="rect">
            <a:avLst/>
          </a:prstGeom>
          <a:noFill/>
        </p:spPr>
        <p:txBody>
          <a:bodyPr wrap="square" rtlCol="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z="1600" spc="300">
                <a:solidFill>
                  <a:srgbClr val="FFFFFF"/>
                </a:solidFill>
                <a:latin typeface="微软雅黑" panose="020B0503020204020204" charset="-122"/>
                <a:ea typeface="微软雅黑" panose="020B0503020204020204" charset="-122"/>
              </a:rPr>
              <a:t>7. 各级各类人才交流中心</a:t>
            </a:r>
            <a:endParaRPr lang="zh-CN" altLang="en-US" sz="1600" spc="300">
              <a:solidFill>
                <a:srgbClr val="FFFFFF"/>
              </a:solidFill>
              <a:latin typeface="微软雅黑" panose="020B0503020204020204" charset="-122"/>
              <a:ea typeface="微软雅黑" panose="020B0503020204020204" charset="-122"/>
            </a:endParaRPr>
          </a:p>
        </p:txBody>
      </p:sp>
      <p:sp>
        <p:nvSpPr>
          <p:cNvPr id="100" name="文本框 99"/>
          <p:cNvSpPr txBox="1"/>
          <p:nvPr>
            <p:custDataLst>
              <p:tags r:id="rId23"/>
            </p:custDataLst>
          </p:nvPr>
        </p:nvSpPr>
        <p:spPr>
          <a:xfrm>
            <a:off x="8764905" y="5205730"/>
            <a:ext cx="1728470" cy="866140"/>
          </a:xfrm>
          <a:prstGeom prst="rect">
            <a:avLst/>
          </a:prstGeom>
          <a:noFill/>
        </p:spPr>
        <p:txBody>
          <a:bodyPr wrap="square" rtlCol="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z="1400" spc="300">
                <a:solidFill>
                  <a:srgbClr val="2196F3"/>
                </a:solidFill>
                <a:latin typeface="微软雅黑" panose="020B0503020204020204" charset="-122"/>
                <a:ea typeface="微软雅黑" panose="020B0503020204020204" charset="-122"/>
              </a:rPr>
              <a:t>8. 参观、实习、参加社会服务等社会实践活动</a:t>
            </a:r>
            <a:endParaRPr lang="zh-CN" altLang="en-US" sz="1400" spc="300">
              <a:solidFill>
                <a:srgbClr val="2196F3"/>
              </a:solidFill>
              <a:latin typeface="微软雅黑" panose="020B0503020204020204" charset="-122"/>
              <a:ea typeface="微软雅黑" panose="020B0503020204020204" charset="-122"/>
            </a:endParaRPr>
          </a:p>
        </p:txBody>
      </p:sp>
      <p:sp>
        <p:nvSpPr>
          <p:cNvPr id="101" name="文本框 100"/>
          <p:cNvSpPr txBox="1"/>
          <p:nvPr>
            <p:custDataLst>
              <p:tags r:id="rId24"/>
            </p:custDataLst>
          </p:nvPr>
        </p:nvSpPr>
        <p:spPr>
          <a:xfrm>
            <a:off x="4184097" y="5205415"/>
            <a:ext cx="1468558" cy="386080"/>
          </a:xfrm>
          <a:prstGeom prst="rect">
            <a:avLst/>
          </a:prstGeom>
          <a:noFill/>
        </p:spPr>
        <p:txBody>
          <a:bodyPr wrap="square" rtlCol="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z="1600" spc="300">
                <a:solidFill>
                  <a:srgbClr val="2196F3"/>
                </a:solidFill>
                <a:latin typeface="微软雅黑" panose="020B0503020204020204" charset="-122"/>
                <a:ea typeface="微软雅黑" panose="020B0503020204020204" charset="-122"/>
              </a:rPr>
              <a:t>6. 推荐</a:t>
            </a:r>
            <a:endParaRPr lang="zh-CN" altLang="en-US" sz="1600" spc="300">
              <a:solidFill>
                <a:srgbClr val="2196F3"/>
              </a:solidFill>
              <a:latin typeface="微软雅黑" panose="020B0503020204020204" charset="-122"/>
              <a:ea typeface="微软雅黑" panose="020B0503020204020204" charset="-122"/>
            </a:endParaRPr>
          </a:p>
        </p:txBody>
      </p:sp>
      <p:sp>
        <p:nvSpPr>
          <p:cNvPr id="29" name="TextBox 5"/>
          <p:cNvSpPr txBox="1"/>
          <p:nvPr>
            <p:custDataLst>
              <p:tags r:id="rId25"/>
            </p:custDataLst>
          </p:nvPr>
        </p:nvSpPr>
        <p:spPr>
          <a:xfrm>
            <a:off x="464457" y="610507"/>
            <a:ext cx="11205029" cy="523220"/>
          </a:xfrm>
          <a:prstGeom prst="rect">
            <a:avLst/>
          </a:prstGeom>
          <a:noFill/>
        </p:spPr>
        <p:txBody>
          <a:bodyPr wrap="square" rtlCol="0">
            <a:normAutofit fontScale="90000"/>
          </a:bodyPr>
          <a:lstStyle/>
          <a:p>
            <a:pPr algn="ctr" defTabSz="457200"/>
            <a:r>
              <a:rPr lang="zh-CN" altLang="en-US" sz="2800" b="1" spc="300">
                <a:solidFill>
                  <a:srgbClr val="222222"/>
                </a:solidFill>
                <a:latin typeface="微软雅黑" panose="020B0503020204020204" charset="-122"/>
                <a:ea typeface="微软雅黑" panose="020B0503020204020204" charset="-122"/>
              </a:rPr>
              <a:t>收集职业信息的方法</a:t>
            </a:r>
            <a:endParaRPr lang="zh-CN" altLang="en-US" sz="2800" b="1" spc="300">
              <a:solidFill>
                <a:srgbClr val="222222"/>
              </a:solidFill>
              <a:latin typeface="微软雅黑" panose="020B0503020204020204" charset="-122"/>
              <a:ea typeface="微软雅黑" panose="020B0503020204020204" charset="-122"/>
            </a:endParaRPr>
          </a:p>
        </p:txBody>
      </p:sp>
      <p:sp>
        <p:nvSpPr>
          <p:cNvPr id="31" name="文本框 30"/>
          <p:cNvSpPr txBox="1"/>
          <p:nvPr>
            <p:custDataLst>
              <p:tags r:id="rId26"/>
            </p:custDataLst>
          </p:nvPr>
        </p:nvSpPr>
        <p:spPr>
          <a:xfrm>
            <a:off x="471948" y="1138490"/>
            <a:ext cx="11228439" cy="307777"/>
          </a:xfrm>
          <a:prstGeom prst="rect">
            <a:avLst/>
          </a:prstGeom>
          <a:noFill/>
        </p:spPr>
        <p:txBody>
          <a:bodyPr wrap="square" rtlCol="0">
            <a:normAutofit fontScale="90000"/>
          </a:bodyPr>
          <a:lstStyle/>
          <a:p>
            <a:pPr algn="ctr" defTabSz="457200"/>
            <a:r>
              <a:rPr kumimoji="1" lang="zh-CN" altLang="en-US" sz="1400" spc="300">
                <a:solidFill>
                  <a:srgbClr val="222222"/>
                </a:solidFill>
                <a:latin typeface="微软雅黑" panose="020B0503020204020204" charset="-122"/>
                <a:ea typeface="微软雅黑" panose="020B0503020204020204" charset="-122"/>
              </a:rPr>
              <a:t>收集职业信息的途径有多种，归纳起来主要有下述几种。</a:t>
            </a:r>
            <a:endParaRPr kumimoji="1" lang="zh-CN" altLang="en-US" sz="1400" spc="300">
              <a:solidFill>
                <a:srgbClr val="222222"/>
              </a:solidFill>
              <a:latin typeface="微软雅黑" panose="020B0503020204020204" charset="-122"/>
              <a:ea typeface="微软雅黑" panose="020B0503020204020204" charset="-122"/>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12192000" cy="6857999"/>
          </a:xfrm>
          <a:prstGeom prst="rect">
            <a:avLst/>
          </a:prstGeom>
        </p:spPr>
      </p:pic>
      <p:sp>
        <p:nvSpPr>
          <p:cNvPr id="5" name="矩形 4"/>
          <p:cNvSpPr/>
          <p:nvPr>
            <p:custDataLst>
              <p:tags r:id="rId3"/>
            </p:custDataLst>
          </p:nvPr>
        </p:nvSpPr>
        <p:spPr>
          <a:xfrm>
            <a:off x="6096000" y="2025015"/>
            <a:ext cx="4978400" cy="3154045"/>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cxnSp>
        <p:nvCxnSpPr>
          <p:cNvPr id="10" name="直线连接符 9"/>
          <p:cNvCxnSpPr/>
          <p:nvPr>
            <p:custDataLst>
              <p:tags r:id="rId4"/>
            </p:custDataLst>
          </p:nvPr>
        </p:nvCxnSpPr>
        <p:spPr>
          <a:xfrm>
            <a:off x="6491463" y="2950861"/>
            <a:ext cx="945657" cy="0"/>
          </a:xfrm>
          <a:prstGeom prst="line">
            <a:avLst/>
          </a:prstGeom>
          <a:ln w="19050">
            <a:solidFill>
              <a:srgbClr val="FFFFFF"/>
            </a:solidFill>
          </a:ln>
        </p:spPr>
        <p:style>
          <a:lnRef idx="1">
            <a:srgbClr val="2196F3"/>
          </a:lnRef>
          <a:fillRef idx="0">
            <a:srgbClr val="2196F3"/>
          </a:fillRef>
          <a:effectRef idx="0">
            <a:srgbClr val="2196F3"/>
          </a:effectRef>
          <a:fontRef idx="minor">
            <a:srgbClr val="222222"/>
          </a:fontRef>
        </p:style>
      </p:cxnSp>
      <p:sp>
        <p:nvSpPr>
          <p:cNvPr id="8" name="矩形 7"/>
          <p:cNvSpPr/>
          <p:nvPr>
            <p:custDataLst>
              <p:tags r:id="rId5"/>
            </p:custDataLst>
          </p:nvPr>
        </p:nvSpPr>
        <p:spPr>
          <a:xfrm>
            <a:off x="6096001" y="2025549"/>
            <a:ext cx="4978399" cy="66103"/>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a:p>
        </p:txBody>
      </p:sp>
      <p:sp>
        <p:nvSpPr>
          <p:cNvPr id="20" name="TextBox 5"/>
          <p:cNvSpPr txBox="1"/>
          <p:nvPr>
            <p:custDataLst>
              <p:tags r:id="rId6"/>
            </p:custDataLst>
          </p:nvPr>
        </p:nvSpPr>
        <p:spPr>
          <a:xfrm>
            <a:off x="6401493" y="2327380"/>
            <a:ext cx="2300547" cy="523220"/>
          </a:xfrm>
          <a:prstGeom prst="rect">
            <a:avLst/>
          </a:prstGeom>
          <a:noFill/>
        </p:spPr>
        <p:txBody>
          <a:bodyPr wrap="square" bIns="0" rtlCol="0" anchor="b" anchorCtr="0">
            <a:normAutofit/>
          </a:bodyPr>
          <a:lstStyle/>
          <a:p>
            <a:pPr>
              <a:lnSpc>
                <a:spcPct val="120000"/>
              </a:lnSpc>
            </a:pPr>
            <a:r>
              <a:rPr lang="zh-CN" altLang="en-US" sz="2400" b="1" spc="300" dirty="0">
                <a:solidFill>
                  <a:srgbClr val="FFFFFF"/>
                </a:solidFill>
                <a:latin typeface="微软雅黑" panose="020B0503020204020204" charset="-122"/>
                <a:ea typeface="微软雅黑" panose="020B0503020204020204" charset="-122"/>
              </a:rPr>
              <a:t>志向确定</a:t>
            </a:r>
            <a:endParaRPr lang="zh-CN" altLang="en-US" sz="2400" b="1" spc="300" dirty="0">
              <a:solidFill>
                <a:srgbClr val="FFFFFF"/>
              </a:solidFill>
              <a:latin typeface="微软雅黑" panose="020B0503020204020204" charset="-122"/>
              <a:ea typeface="微软雅黑" panose="020B0503020204020204" charset="-122"/>
            </a:endParaRPr>
          </a:p>
        </p:txBody>
      </p:sp>
      <p:sp>
        <p:nvSpPr>
          <p:cNvPr id="21" name="文本框 20"/>
          <p:cNvSpPr txBox="1"/>
          <p:nvPr>
            <p:custDataLst>
              <p:tags r:id="rId7"/>
            </p:custDataLst>
          </p:nvPr>
        </p:nvSpPr>
        <p:spPr>
          <a:xfrm>
            <a:off x="6401493" y="3101857"/>
            <a:ext cx="4479867" cy="1854200"/>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nSpc>
                <a:spcPct val="120000"/>
              </a:lnSpc>
              <a:buNone/>
            </a:pPr>
            <a:r>
              <a:rPr lang="zh-CN" altLang="en-US" spc="150" dirty="0">
                <a:solidFill>
                  <a:srgbClr val="FFFFFF"/>
                </a:solidFill>
                <a:latin typeface="微软雅黑" panose="020B0503020204020204" charset="-122"/>
                <a:ea typeface="微软雅黑" panose="020B0503020204020204" charset="-122"/>
              </a:rPr>
              <a:t>志向是事业成功的基本前提，没有志向，事业的成功也就无从谈起。俗话说：“志不立，天下无可成之事。”立志是人生的起跑点，反映着一个人的理想、胸怀、情趣和价值观，影响着一个人的奋斗目标及成就大小。所以，在制定生涯规划时，首先要确立志向，这是制定职业生涯规划的关键，也是大学生职业生涯中最重要的一点。</a:t>
            </a:r>
            <a:endParaRPr lang="zh-CN" altLang="en-US" spc="150" dirty="0">
              <a:solidFill>
                <a:srgbClr val="FFFFFF"/>
              </a:solidFill>
              <a:latin typeface="微软雅黑" panose="020B0503020204020204" charset="-122"/>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任意多边形 27"/>
          <p:cNvSpPr/>
          <p:nvPr>
            <p:custDataLst>
              <p:tags r:id="rId1"/>
            </p:custDataLst>
          </p:nvPr>
        </p:nvSpPr>
        <p:spPr>
          <a:xfrm>
            <a:off x="4389592" y="1120920"/>
            <a:ext cx="3461727" cy="346172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9" name="等腰三角形 28"/>
          <p:cNvSpPr/>
          <p:nvPr>
            <p:custDataLst>
              <p:tags r:id="rId2"/>
            </p:custDataLst>
          </p:nvPr>
        </p:nvSpPr>
        <p:spPr>
          <a:xfrm rot="16200000">
            <a:off x="5124523" y="1284622"/>
            <a:ext cx="1460282" cy="53158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6" name="圆角矩形 25"/>
          <p:cNvSpPr/>
          <p:nvPr>
            <p:custDataLst>
              <p:tags r:id="rId3"/>
            </p:custDataLst>
          </p:nvPr>
        </p:nvSpPr>
        <p:spPr>
          <a:xfrm>
            <a:off x="4065200" y="1935519"/>
            <a:ext cx="1493018" cy="1493018"/>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7" name="圆角矩形 26"/>
          <p:cNvSpPr/>
          <p:nvPr>
            <p:custDataLst>
              <p:tags r:id="rId4"/>
            </p:custDataLst>
          </p:nvPr>
        </p:nvSpPr>
        <p:spPr>
          <a:xfrm>
            <a:off x="4158190" y="2028510"/>
            <a:ext cx="1307036" cy="1307036"/>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2" name="椭圆 21"/>
          <p:cNvSpPr/>
          <p:nvPr>
            <p:custDataLst>
              <p:tags r:id="rId5"/>
            </p:custDataLst>
          </p:nvPr>
        </p:nvSpPr>
        <p:spPr>
          <a:xfrm>
            <a:off x="6651863" y="839203"/>
            <a:ext cx="963026" cy="963034"/>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30000"/>
              </a:lnSpc>
            </a:pPr>
            <a:endParaRPr lang="zh-CN" altLang="en-US" dirty="0">
              <a:latin typeface="微软雅黑" panose="020B0503020204020204" charset="-122"/>
              <a:ea typeface="微软雅黑" panose="020B0503020204020204" charset="-122"/>
            </a:endParaRPr>
          </a:p>
        </p:txBody>
      </p:sp>
      <p:sp>
        <p:nvSpPr>
          <p:cNvPr id="23" name="任意多边形 22"/>
          <p:cNvSpPr/>
          <p:nvPr>
            <p:custDataLst>
              <p:tags r:id="rId6"/>
            </p:custDataLst>
          </p:nvPr>
        </p:nvSpPr>
        <p:spPr bwMode="auto">
          <a:xfrm>
            <a:off x="6887850" y="1079980"/>
            <a:ext cx="491051" cy="4814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30000"/>
              </a:lnSpc>
            </a:pPr>
            <a:endParaRPr lang="en-US" sz="7200" dirty="0">
              <a:latin typeface="微软雅黑" panose="020B0503020204020204" charset="-122"/>
              <a:ea typeface="微软雅黑" panose="020B0503020204020204" charset="-122"/>
            </a:endParaRPr>
          </a:p>
        </p:txBody>
      </p:sp>
      <p:sp>
        <p:nvSpPr>
          <p:cNvPr id="19" name="文本框 18"/>
          <p:cNvSpPr txBox="1"/>
          <p:nvPr>
            <p:custDataLst>
              <p:tags r:id="rId7"/>
            </p:custDataLst>
          </p:nvPr>
        </p:nvSpPr>
        <p:spPr>
          <a:xfrm>
            <a:off x="4337806" y="2792534"/>
            <a:ext cx="947804" cy="193104"/>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30000"/>
              </a:lnSpc>
              <a:buClrTx/>
              <a:buSzTx/>
              <a:buFontTx/>
              <a:buNone/>
              <a:defRPr/>
            </a:pPr>
            <a:r>
              <a:rPr kumimoji="0" lang="zh-CN" altLang="en-US" sz="16600" b="0" i="0" u="none" strike="noStrike" kern="1200" cap="none" spc="0" normalizeH="0" baseline="0" noProof="0" dirty="0">
                <a:ln>
                  <a:noFill/>
                </a:ln>
                <a:effectLst/>
                <a:uLnTx/>
                <a:uFillTx/>
                <a:latin typeface="微软雅黑" panose="020B0503020204020204" charset="-122"/>
                <a:ea typeface="微软雅黑" panose="020B0503020204020204" charset="-122"/>
              </a:rPr>
              <a:t>确立</a:t>
            </a:r>
            <a:endParaRPr kumimoji="0" lang="zh-CN" altLang="en-US" sz="16600" b="0"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20" name="文本框 19"/>
          <p:cNvSpPr txBox="1"/>
          <p:nvPr>
            <p:custDataLst>
              <p:tags r:id="rId8"/>
            </p:custDataLst>
          </p:nvPr>
        </p:nvSpPr>
        <p:spPr>
          <a:xfrm>
            <a:off x="4339459" y="2637445"/>
            <a:ext cx="676284" cy="115717"/>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30000"/>
              </a:lnSpc>
              <a:buClrTx/>
              <a:buSzTx/>
              <a:buFontTx/>
              <a:buNone/>
              <a:defRPr/>
            </a:pPr>
            <a:r>
              <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rPr>
              <a:t>方向的</a:t>
            </a:r>
            <a:endPar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21" name="文本框 20"/>
          <p:cNvSpPr txBox="1"/>
          <p:nvPr>
            <p:custDataLst>
              <p:tags r:id="rId9"/>
            </p:custDataLst>
          </p:nvPr>
        </p:nvSpPr>
        <p:spPr>
          <a:xfrm>
            <a:off x="4695118" y="2422702"/>
            <a:ext cx="422428" cy="173406"/>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30000"/>
              </a:lnSpc>
              <a:buClrTx/>
              <a:buSzTx/>
              <a:buFontTx/>
              <a:buNone/>
              <a:defRPr/>
            </a:pPr>
            <a:r>
              <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rPr>
              <a:t>职业</a:t>
            </a:r>
            <a:endPar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16" name="矩形 15"/>
          <p:cNvSpPr/>
          <p:nvPr>
            <p:custDataLst>
              <p:tags r:id="rId10"/>
            </p:custDataLst>
          </p:nvPr>
        </p:nvSpPr>
        <p:spPr>
          <a:xfrm>
            <a:off x="4337806" y="2422702"/>
            <a:ext cx="313536" cy="161747"/>
          </a:xfrm>
          <a:prstGeom prst="rect">
            <a:avLst/>
          </a:prstGeom>
          <a:solidFill>
            <a:srgbClr val="0096D6"/>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17" name="矩形 16"/>
          <p:cNvSpPr/>
          <p:nvPr>
            <p:custDataLst>
              <p:tags r:id="rId11"/>
            </p:custDataLst>
          </p:nvPr>
        </p:nvSpPr>
        <p:spPr>
          <a:xfrm>
            <a:off x="4337806" y="2422702"/>
            <a:ext cx="94061" cy="161747"/>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18" name="任意多边形 17"/>
          <p:cNvSpPr/>
          <p:nvPr>
            <p:custDataLst>
              <p:tags r:id="rId12"/>
            </p:custDataLst>
          </p:nvPr>
        </p:nvSpPr>
        <p:spPr>
          <a:xfrm>
            <a:off x="5059519" y="2525898"/>
            <a:ext cx="226091" cy="225750"/>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11" name="文本框 10"/>
          <p:cNvSpPr txBox="1"/>
          <p:nvPr>
            <p:custDataLst>
              <p:tags r:id="rId13"/>
            </p:custDataLst>
          </p:nvPr>
        </p:nvSpPr>
        <p:spPr>
          <a:xfrm>
            <a:off x="8096402" y="861462"/>
            <a:ext cx="3568992" cy="1272540"/>
          </a:xfrm>
          <a:prstGeom prst="rect">
            <a:avLst/>
          </a:prstGeom>
          <a:noFill/>
        </p:spPr>
        <p:txBody>
          <a:bodyPr wrap="square" lIns="90000" tIns="46800" rIns="90000" bIns="46800" rtlCol="0">
            <a:spAutoFit/>
          </a:bodyPr>
          <a:lstStyle/>
          <a:p>
            <a:pPr>
              <a:lnSpc>
                <a:spcPct val="120000"/>
              </a:lnSpc>
            </a:pPr>
            <a:r>
              <a:rPr lang="zh-CN" altLang="en-US" sz="1600" spc="150" dirty="0">
                <a:latin typeface="微软雅黑" panose="020B0503020204020204" charset="-122"/>
                <a:ea typeface="微软雅黑" panose="020B0503020204020204" charset="-122"/>
              </a:rPr>
              <a:t>第一个问题</a:t>
            </a:r>
            <a:endParaRPr lang="zh-CN" altLang="en-US" sz="1600" spc="150" dirty="0">
              <a:latin typeface="微软雅黑" panose="020B0503020204020204" charset="-122"/>
              <a:ea typeface="微软雅黑" panose="020B0503020204020204" charset="-122"/>
            </a:endParaRPr>
          </a:p>
          <a:p>
            <a:pPr>
              <a:lnSpc>
                <a:spcPct val="120000"/>
              </a:lnSpc>
            </a:pPr>
            <a:r>
              <a:rPr lang="zh-CN" altLang="en-US" sz="1600" spc="150" dirty="0">
                <a:latin typeface="微软雅黑" panose="020B0503020204020204" charset="-122"/>
                <a:ea typeface="微软雅黑" panose="020B0503020204020204" charset="-122"/>
              </a:rPr>
              <a:t>实际上是个人就业的价值取向，即“想要什么，发展方向是否符合自己的需要”。</a:t>
            </a:r>
            <a:endParaRPr lang="zh-CN" altLang="en-US" sz="1600" spc="150" dirty="0">
              <a:latin typeface="微软雅黑" panose="020B0503020204020204" charset="-122"/>
              <a:ea typeface="微软雅黑" panose="020B0503020204020204" charset="-122"/>
            </a:endParaRPr>
          </a:p>
        </p:txBody>
      </p:sp>
      <p:sp>
        <p:nvSpPr>
          <p:cNvPr id="30" name="椭圆 29"/>
          <p:cNvSpPr/>
          <p:nvPr>
            <p:custDataLst>
              <p:tags r:id="rId14"/>
            </p:custDataLst>
          </p:nvPr>
        </p:nvSpPr>
        <p:spPr>
          <a:xfrm>
            <a:off x="7133376" y="2710926"/>
            <a:ext cx="963026" cy="963034"/>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30000"/>
              </a:lnSpc>
            </a:pPr>
            <a:endParaRPr lang="zh-CN" altLang="en-US" dirty="0">
              <a:latin typeface="微软雅黑" panose="020B0503020204020204" charset="-122"/>
              <a:ea typeface="微软雅黑" panose="020B0503020204020204" charset="-122"/>
            </a:endParaRPr>
          </a:p>
        </p:txBody>
      </p:sp>
      <p:sp>
        <p:nvSpPr>
          <p:cNvPr id="31" name="任意多边形 22"/>
          <p:cNvSpPr/>
          <p:nvPr>
            <p:custDataLst>
              <p:tags r:id="rId15"/>
            </p:custDataLst>
          </p:nvPr>
        </p:nvSpPr>
        <p:spPr bwMode="auto">
          <a:xfrm>
            <a:off x="7369363" y="2951703"/>
            <a:ext cx="491051" cy="4814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30000"/>
              </a:lnSpc>
            </a:pPr>
            <a:endParaRPr lang="en-US" sz="7200" dirty="0">
              <a:latin typeface="微软雅黑" panose="020B0503020204020204" charset="-122"/>
              <a:ea typeface="微软雅黑" panose="020B0503020204020204" charset="-122"/>
            </a:endParaRPr>
          </a:p>
        </p:txBody>
      </p:sp>
      <p:sp>
        <p:nvSpPr>
          <p:cNvPr id="32" name="文本框 31"/>
          <p:cNvSpPr txBox="1"/>
          <p:nvPr>
            <p:custDataLst>
              <p:tags r:id="rId16"/>
            </p:custDataLst>
          </p:nvPr>
        </p:nvSpPr>
        <p:spPr>
          <a:xfrm>
            <a:off x="8082721" y="2737715"/>
            <a:ext cx="3615716" cy="977265"/>
          </a:xfrm>
          <a:prstGeom prst="rect">
            <a:avLst/>
          </a:prstGeom>
          <a:noFill/>
        </p:spPr>
        <p:txBody>
          <a:bodyPr wrap="square" lIns="90000" tIns="46800" rIns="90000" bIns="46800" rtlCol="0">
            <a:spAutoFit/>
          </a:bodyPr>
          <a:lstStyle/>
          <a:p>
            <a:pPr>
              <a:lnSpc>
                <a:spcPct val="120000"/>
              </a:lnSpc>
            </a:pPr>
            <a:r>
              <a:rPr lang="zh-CN" altLang="en-US" sz="1600" spc="150" dirty="0">
                <a:latin typeface="微软雅黑" panose="020B0503020204020204" charset="-122"/>
                <a:ea typeface="微软雅黑" panose="020B0503020204020204" charset="-122"/>
              </a:rPr>
              <a:t>第二个问题</a:t>
            </a:r>
            <a:endParaRPr lang="zh-CN" altLang="en-US" sz="1600" spc="150" dirty="0">
              <a:latin typeface="微软雅黑" panose="020B0503020204020204" charset="-122"/>
              <a:ea typeface="微软雅黑" panose="020B0503020204020204" charset="-122"/>
            </a:endParaRPr>
          </a:p>
          <a:p>
            <a:pPr>
              <a:lnSpc>
                <a:spcPct val="120000"/>
              </a:lnSpc>
            </a:pPr>
            <a:r>
              <a:rPr lang="zh-CN" altLang="en-US" sz="1600" spc="150" dirty="0">
                <a:latin typeface="微软雅黑" panose="020B0503020204020204" charset="-122"/>
                <a:ea typeface="微软雅黑" panose="020B0503020204020204" charset="-122"/>
              </a:rPr>
              <a:t>实际上是个性特点、本人生理和家庭条件及其变化趋势分析。</a:t>
            </a:r>
            <a:endParaRPr lang="zh-CN" altLang="en-US" sz="1600" spc="150" dirty="0">
              <a:latin typeface="微软雅黑" panose="020B0503020204020204" charset="-122"/>
              <a:ea typeface="微软雅黑" panose="020B0503020204020204" charset="-122"/>
            </a:endParaRPr>
          </a:p>
        </p:txBody>
      </p:sp>
      <p:sp>
        <p:nvSpPr>
          <p:cNvPr id="34" name="椭圆 33"/>
          <p:cNvSpPr/>
          <p:nvPr>
            <p:custDataLst>
              <p:tags r:id="rId17"/>
            </p:custDataLst>
          </p:nvPr>
        </p:nvSpPr>
        <p:spPr>
          <a:xfrm>
            <a:off x="5748978" y="4108024"/>
            <a:ext cx="963026" cy="963034"/>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30000"/>
              </a:lnSpc>
            </a:pPr>
            <a:endParaRPr lang="zh-CN" altLang="en-US" dirty="0">
              <a:latin typeface="微软雅黑" panose="020B0503020204020204" charset="-122"/>
              <a:ea typeface="微软雅黑" panose="020B0503020204020204" charset="-122"/>
            </a:endParaRPr>
          </a:p>
        </p:txBody>
      </p:sp>
      <p:sp>
        <p:nvSpPr>
          <p:cNvPr id="35" name="任意多边形 22"/>
          <p:cNvSpPr/>
          <p:nvPr>
            <p:custDataLst>
              <p:tags r:id="rId18"/>
            </p:custDataLst>
          </p:nvPr>
        </p:nvSpPr>
        <p:spPr bwMode="auto">
          <a:xfrm>
            <a:off x="5984965" y="4348801"/>
            <a:ext cx="491051" cy="4814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30000"/>
              </a:lnSpc>
            </a:pPr>
            <a:endParaRPr lang="en-US" sz="7200" dirty="0">
              <a:latin typeface="微软雅黑" panose="020B0503020204020204" charset="-122"/>
              <a:ea typeface="微软雅黑" panose="020B0503020204020204" charset="-122"/>
            </a:endParaRPr>
          </a:p>
        </p:txBody>
      </p:sp>
      <p:sp>
        <p:nvSpPr>
          <p:cNvPr id="36" name="文本框 35"/>
          <p:cNvSpPr txBox="1"/>
          <p:nvPr>
            <p:custDataLst>
              <p:tags r:id="rId19"/>
            </p:custDataLst>
          </p:nvPr>
        </p:nvSpPr>
        <p:spPr>
          <a:xfrm>
            <a:off x="8096402" y="4613969"/>
            <a:ext cx="3424497" cy="682625"/>
          </a:xfrm>
          <a:prstGeom prst="rect">
            <a:avLst/>
          </a:prstGeom>
          <a:noFill/>
        </p:spPr>
        <p:txBody>
          <a:bodyPr wrap="square" lIns="90000" tIns="46800" rIns="90000" bIns="46800" rtlCol="0">
            <a:spAutoFit/>
          </a:bodyPr>
          <a:lstStyle/>
          <a:p>
            <a:pPr>
              <a:lnSpc>
                <a:spcPct val="120000"/>
              </a:lnSpc>
            </a:pPr>
            <a:r>
              <a:rPr lang="zh-CN" altLang="en-US" sz="1600" spc="150" dirty="0">
                <a:latin typeface="微软雅黑" panose="020B0503020204020204" charset="-122"/>
                <a:ea typeface="微软雅黑" panose="020B0503020204020204" charset="-122"/>
              </a:rPr>
              <a:t>第三个问题</a:t>
            </a:r>
            <a:endParaRPr lang="zh-CN" altLang="en-US" sz="1600" spc="150" dirty="0">
              <a:latin typeface="微软雅黑" panose="020B0503020204020204" charset="-122"/>
              <a:ea typeface="微软雅黑" panose="020B0503020204020204" charset="-122"/>
            </a:endParaRPr>
          </a:p>
          <a:p>
            <a:pPr>
              <a:lnSpc>
                <a:spcPct val="120000"/>
              </a:lnSpc>
            </a:pPr>
            <a:r>
              <a:rPr lang="zh-CN" altLang="en-US" sz="1600" spc="150" dirty="0">
                <a:latin typeface="微软雅黑" panose="020B0503020204020204" charset="-122"/>
                <a:ea typeface="微软雅黑" panose="020B0503020204020204" charset="-122"/>
              </a:rPr>
              <a:t>实际上是行业和就业环境分析。</a:t>
            </a:r>
            <a:endParaRPr lang="zh-CN" altLang="en-US" sz="1600" spc="150" dirty="0">
              <a:latin typeface="微软雅黑" panose="020B0503020204020204" charset="-122"/>
              <a:ea typeface="微软雅黑" panose="020B0503020204020204" charset="-122"/>
            </a:endParaRPr>
          </a:p>
        </p:txBody>
      </p:sp>
      <p:sp>
        <p:nvSpPr>
          <p:cNvPr id="39" name="文本框 38"/>
          <p:cNvSpPr txBox="1"/>
          <p:nvPr>
            <p:custDataLst>
              <p:tags r:id="rId20"/>
            </p:custDataLst>
          </p:nvPr>
        </p:nvSpPr>
        <p:spPr>
          <a:xfrm>
            <a:off x="671195" y="5397500"/>
            <a:ext cx="7425690" cy="1162685"/>
          </a:xfrm>
          <a:prstGeom prst="rect">
            <a:avLst/>
          </a:prstGeom>
          <a:noFill/>
        </p:spPr>
        <p:txBody>
          <a:bodyPr wrap="square" lIns="90000" tIns="46800" rIns="90000" bIns="46800" rtlCol="0">
            <a:spAutoFit/>
          </a:bodyPr>
          <a:lstStyle/>
          <a:p>
            <a:pPr algn="just">
              <a:lnSpc>
                <a:spcPct val="120000"/>
              </a:lnSpc>
            </a:pPr>
            <a:r>
              <a:rPr lang="zh-CN" altLang="en-US" sz="1400" spc="150" dirty="0">
                <a:latin typeface="微软雅黑" panose="020B0503020204020204" charset="-122"/>
                <a:ea typeface="微软雅黑" panose="020B0503020204020204" charset="-122"/>
              </a:rPr>
              <a:t>一般来讲，大学生在发展方向上有升学及留学、考录公务员及事业工作人员、入伍、选择国家为缓解就业压力给大学生提供的各种路径机会、求职、自主创业、主动不就业等。这些职业生涯发展方向不是一成不变的，哪种方向最好，答案只有一个：</a:t>
            </a:r>
            <a:r>
              <a:rPr lang="zh-CN" altLang="en-US" sz="1600" b="1" spc="150" dirty="0">
                <a:solidFill>
                  <a:srgbClr val="0070C0"/>
                </a:solidFill>
                <a:latin typeface="微软雅黑" panose="020B0503020204020204" charset="-122"/>
                <a:ea typeface="微软雅黑" panose="020B0503020204020204" charset="-122"/>
              </a:rPr>
              <a:t>适合自己的就是最好的。</a:t>
            </a:r>
            <a:endParaRPr lang="zh-CN" altLang="en-US" sz="1600" b="1" spc="150" dirty="0">
              <a:solidFill>
                <a:srgbClr val="0070C0"/>
              </a:solidFill>
              <a:latin typeface="微软雅黑" panose="020B0503020204020204" charset="-122"/>
              <a:ea typeface="微软雅黑" panose="020B0503020204020204" charset="-122"/>
            </a:endParaRPr>
          </a:p>
        </p:txBody>
      </p:sp>
      <p:sp>
        <p:nvSpPr>
          <p:cNvPr id="40" name="文本框 39"/>
          <p:cNvSpPr txBox="1"/>
          <p:nvPr>
            <p:custDataLst>
              <p:tags r:id="rId21"/>
            </p:custDataLst>
          </p:nvPr>
        </p:nvSpPr>
        <p:spPr>
          <a:xfrm>
            <a:off x="671100" y="2072010"/>
            <a:ext cx="3168512" cy="588331"/>
          </a:xfrm>
          <a:prstGeom prst="rect">
            <a:avLst/>
          </a:prstGeom>
          <a:noFill/>
        </p:spPr>
        <p:txBody>
          <a:bodyPr wrap="square" lIns="90000" tIns="46800" rIns="90000" bIns="0" rtlCol="0" anchor="ctr" anchorCtr="0">
            <a:normAutofit/>
          </a:bodyPr>
          <a:lstStyle/>
          <a:p>
            <a:pPr>
              <a:lnSpc>
                <a:spcPct val="120000"/>
              </a:lnSpc>
            </a:pPr>
            <a:r>
              <a:rPr lang="zh-CN" altLang="en-US" sz="2800" b="1" spc="300" dirty="0">
                <a:solidFill>
                  <a:srgbClr val="1F74AD"/>
                </a:solidFill>
                <a:latin typeface="微软雅黑" panose="020B0503020204020204" charset="-122"/>
                <a:ea typeface="微软雅黑" panose="020B0503020204020204" charset="-122"/>
                <a:cs typeface="+mn-ea"/>
              </a:rPr>
              <a:t>职业方向的确立</a:t>
            </a:r>
            <a:endParaRPr lang="zh-CN" altLang="en-US" sz="2800" b="1" spc="300" dirty="0">
              <a:solidFill>
                <a:srgbClr val="1F74AD"/>
              </a:solidFill>
              <a:latin typeface="微软雅黑" panose="020B0503020204020204" charset="-122"/>
              <a:ea typeface="微软雅黑" panose="020B0503020204020204" charset="-122"/>
              <a:cs typeface="+mn-ea"/>
            </a:endParaRPr>
          </a:p>
        </p:txBody>
      </p:sp>
      <p:sp>
        <p:nvSpPr>
          <p:cNvPr id="41" name="文本框 40"/>
          <p:cNvSpPr txBox="1"/>
          <p:nvPr>
            <p:custDataLst>
              <p:tags r:id="rId22"/>
            </p:custDataLst>
          </p:nvPr>
        </p:nvSpPr>
        <p:spPr>
          <a:xfrm>
            <a:off x="671195" y="2934970"/>
            <a:ext cx="3031490" cy="1596390"/>
          </a:xfrm>
          <a:prstGeom prst="rect">
            <a:avLst/>
          </a:prstGeom>
          <a:noFill/>
        </p:spPr>
        <p:txBody>
          <a:bodyPr wrap="square" lIns="90000" tIns="0" rIns="90000" bIns="46800" rtlCol="0">
            <a:spAutoFit/>
          </a:bodyPr>
          <a:lstStyle/>
          <a:p>
            <a:pPr>
              <a:lnSpc>
                <a:spcPct val="120000"/>
              </a:lnSpc>
            </a:pPr>
            <a:r>
              <a:rPr lang="zh-CN" altLang="en-US" sz="1400" spc="150" dirty="0">
                <a:latin typeface="微软雅黑" panose="020B0503020204020204" charset="-122"/>
                <a:ea typeface="微软雅黑" panose="020B0503020204020204" charset="-122"/>
              </a:rPr>
              <a:t>选择职业生涯发展方向，要先通过条件分析考虑以下3 个问题：</a:t>
            </a:r>
            <a:endParaRPr lang="zh-CN" altLang="en-US" sz="1400" spc="150" dirty="0">
              <a:latin typeface="微软雅黑" panose="020B0503020204020204" charset="-122"/>
              <a:ea typeface="微软雅黑" panose="020B0503020204020204" charset="-122"/>
            </a:endParaRPr>
          </a:p>
          <a:p>
            <a:pPr algn="just">
              <a:lnSpc>
                <a:spcPct val="120000"/>
              </a:lnSpc>
            </a:pPr>
            <a:r>
              <a:rPr lang="zh-CN" altLang="en-US" sz="1400" spc="150" dirty="0">
                <a:latin typeface="微软雅黑" panose="020B0503020204020204" charset="-122"/>
                <a:ea typeface="微软雅黑" panose="020B0503020204020204" charset="-122"/>
                <a:sym typeface="+mn-ea"/>
              </a:rPr>
              <a:t>一是我想往哪条路线发展？</a:t>
            </a:r>
            <a:endParaRPr lang="zh-CN" altLang="en-US" sz="1400" spc="150" dirty="0">
              <a:latin typeface="微软雅黑" panose="020B0503020204020204" charset="-122"/>
              <a:ea typeface="微软雅黑" panose="020B0503020204020204" charset="-122"/>
            </a:endParaRPr>
          </a:p>
          <a:p>
            <a:pPr algn="just">
              <a:lnSpc>
                <a:spcPct val="120000"/>
              </a:lnSpc>
            </a:pPr>
            <a:r>
              <a:rPr lang="zh-CN" altLang="en-US" sz="1400" spc="150" dirty="0">
                <a:latin typeface="微软雅黑" panose="020B0503020204020204" charset="-122"/>
                <a:ea typeface="微软雅黑" panose="020B0503020204020204" charset="-122"/>
                <a:sym typeface="+mn-ea"/>
              </a:rPr>
              <a:t>二是我能往哪条路线发展？</a:t>
            </a:r>
            <a:endParaRPr lang="zh-CN" altLang="en-US" sz="1400" spc="150" dirty="0">
              <a:latin typeface="微软雅黑" panose="020B0503020204020204" charset="-122"/>
              <a:ea typeface="微软雅黑" panose="020B0503020204020204" charset="-122"/>
            </a:endParaRPr>
          </a:p>
          <a:p>
            <a:pPr algn="just">
              <a:lnSpc>
                <a:spcPct val="120000"/>
              </a:lnSpc>
            </a:pPr>
            <a:r>
              <a:rPr lang="zh-CN" altLang="en-US" sz="1400" spc="150" dirty="0">
                <a:latin typeface="微软雅黑" panose="020B0503020204020204" charset="-122"/>
                <a:ea typeface="微软雅黑" panose="020B0503020204020204" charset="-122"/>
                <a:sym typeface="+mn-ea"/>
              </a:rPr>
              <a:t>三是我在哪条路线发展的机会比较多？</a:t>
            </a:r>
            <a:endParaRPr lang="zh-CN" altLang="en-US" sz="1400" spc="150" dirty="0">
              <a:latin typeface="微软雅黑" panose="020B0503020204020204" charset="-122"/>
              <a:ea typeface="微软雅黑" panose="020B0503020204020204" charset="-122"/>
            </a:endParaRPr>
          </a:p>
        </p:txBody>
      </p:sp>
      <p:sp>
        <p:nvSpPr>
          <p:cNvPr id="42" name="任意多边形 13"/>
          <p:cNvSpPr/>
          <p:nvPr>
            <p:custDataLst>
              <p:tags r:id="rId23"/>
            </p:custDataLst>
          </p:nvPr>
        </p:nvSpPr>
        <p:spPr bwMode="auto">
          <a:xfrm>
            <a:off x="820055" y="1452086"/>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1F74AD"/>
          </a:solidFill>
          <a:ln>
            <a:noFill/>
          </a:ln>
        </p:spPr>
        <p:txBody>
          <a:bodyPr>
            <a:normAutofit/>
          </a:bodyPr>
          <a:lstStyle/>
          <a:p>
            <a:pPr>
              <a:lnSpc>
                <a:spcPct val="120000"/>
              </a:lnSpc>
            </a:pPr>
            <a:endParaRPr lang="zh-CN" altLang="en-US">
              <a:latin typeface="微软雅黑" panose="020B0503020204020204" charset="-122"/>
              <a:ea typeface="微软雅黑" panose="020B0503020204020204" charset="-122"/>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549644" y="1832469"/>
            <a:ext cx="11363028" cy="4499877"/>
          </a:xfrm>
          <a:prstGeom prst="rect">
            <a:avLst/>
          </a:prstGeom>
          <a:solidFill>
            <a:srgbClr val="FFFFFF">
              <a:lumMod val="95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600" b="1" dirty="0">
              <a:solidFill>
                <a:srgbClr val="FFFFFF"/>
              </a:solidFill>
              <a:latin typeface="Arial" panose="020B0604020202020204" pitchFamily="34" charset="0"/>
              <a:ea typeface="微软雅黑" panose="020B0503020204020204" charset="-122"/>
            </a:endParaRPr>
          </a:p>
        </p:txBody>
      </p:sp>
      <p:sp>
        <p:nvSpPr>
          <p:cNvPr id="17" name="矩形 16"/>
          <p:cNvSpPr/>
          <p:nvPr>
            <p:custDataLst>
              <p:tags r:id="rId2"/>
            </p:custDataLst>
          </p:nvPr>
        </p:nvSpPr>
        <p:spPr>
          <a:xfrm>
            <a:off x="333829" y="1672533"/>
            <a:ext cx="11321142" cy="4408572"/>
          </a:xfrm>
          <a:prstGeom prst="rect">
            <a:avLst/>
          </a:prstGeom>
          <a:solidFill>
            <a:srgbClr val="FFFFFF"/>
          </a:solidFill>
          <a:ln w="508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600" b="1" dirty="0">
              <a:solidFill>
                <a:srgbClr val="FFFFFF"/>
              </a:solidFill>
              <a:latin typeface="Arial" panose="020B0604020202020204" pitchFamily="34" charset="0"/>
              <a:ea typeface="微软雅黑" panose="020B0503020204020204" charset="-122"/>
            </a:endParaRPr>
          </a:p>
        </p:txBody>
      </p:sp>
      <p:sp>
        <p:nvSpPr>
          <p:cNvPr id="80" name="椭圆 79"/>
          <p:cNvSpPr/>
          <p:nvPr>
            <p:custDataLst>
              <p:tags r:id="rId3"/>
            </p:custDataLst>
          </p:nvPr>
        </p:nvSpPr>
        <p:spPr>
          <a:xfrm>
            <a:off x="1075245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1" name="椭圆 80"/>
          <p:cNvSpPr/>
          <p:nvPr>
            <p:custDataLst>
              <p:tags r:id="rId4"/>
            </p:custDataLst>
          </p:nvPr>
        </p:nvSpPr>
        <p:spPr>
          <a:xfrm>
            <a:off x="1087310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2" name="椭圆 81"/>
          <p:cNvSpPr/>
          <p:nvPr>
            <p:custDataLst>
              <p:tags r:id="rId5"/>
            </p:custDataLst>
          </p:nvPr>
        </p:nvSpPr>
        <p:spPr>
          <a:xfrm>
            <a:off x="1099312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3" name="椭圆 82"/>
          <p:cNvSpPr/>
          <p:nvPr>
            <p:custDataLst>
              <p:tags r:id="rId6"/>
            </p:custDataLst>
          </p:nvPr>
        </p:nvSpPr>
        <p:spPr>
          <a:xfrm>
            <a:off x="1111377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4" name="椭圆 83"/>
          <p:cNvSpPr/>
          <p:nvPr>
            <p:custDataLst>
              <p:tags r:id="rId7"/>
            </p:custDataLst>
          </p:nvPr>
        </p:nvSpPr>
        <p:spPr>
          <a:xfrm>
            <a:off x="1123442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5" name="椭圆 84"/>
          <p:cNvSpPr/>
          <p:nvPr>
            <p:custDataLst>
              <p:tags r:id="rId8"/>
            </p:custDataLst>
          </p:nvPr>
        </p:nvSpPr>
        <p:spPr>
          <a:xfrm>
            <a:off x="1135507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6" name="椭圆 85"/>
          <p:cNvSpPr/>
          <p:nvPr>
            <p:custDataLst>
              <p:tags r:id="rId9"/>
            </p:custDataLst>
          </p:nvPr>
        </p:nvSpPr>
        <p:spPr>
          <a:xfrm>
            <a:off x="1147508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7" name="椭圆 86"/>
          <p:cNvSpPr/>
          <p:nvPr>
            <p:custDataLst>
              <p:tags r:id="rId10"/>
            </p:custDataLst>
          </p:nvPr>
        </p:nvSpPr>
        <p:spPr>
          <a:xfrm>
            <a:off x="1159573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8" name="椭圆 87"/>
          <p:cNvSpPr/>
          <p:nvPr>
            <p:custDataLst>
              <p:tags r:id="rId11"/>
            </p:custDataLst>
          </p:nvPr>
        </p:nvSpPr>
        <p:spPr>
          <a:xfrm>
            <a:off x="1171638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9" name="椭圆 88"/>
          <p:cNvSpPr/>
          <p:nvPr>
            <p:custDataLst>
              <p:tags r:id="rId12"/>
            </p:custDataLst>
          </p:nvPr>
        </p:nvSpPr>
        <p:spPr>
          <a:xfrm>
            <a:off x="1183703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90" name="椭圆 89"/>
          <p:cNvSpPr/>
          <p:nvPr>
            <p:custDataLst>
              <p:tags r:id="rId13"/>
            </p:custDataLst>
          </p:nvPr>
        </p:nvSpPr>
        <p:spPr>
          <a:xfrm>
            <a:off x="1195705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9" name="椭圆 68"/>
          <p:cNvSpPr/>
          <p:nvPr>
            <p:custDataLst>
              <p:tags r:id="rId14"/>
            </p:custDataLst>
          </p:nvPr>
        </p:nvSpPr>
        <p:spPr>
          <a:xfrm>
            <a:off x="1075245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0" name="椭圆 69"/>
          <p:cNvSpPr/>
          <p:nvPr>
            <p:custDataLst>
              <p:tags r:id="rId15"/>
            </p:custDataLst>
          </p:nvPr>
        </p:nvSpPr>
        <p:spPr>
          <a:xfrm>
            <a:off x="1087310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1" name="椭圆 70"/>
          <p:cNvSpPr/>
          <p:nvPr>
            <p:custDataLst>
              <p:tags r:id="rId16"/>
            </p:custDataLst>
          </p:nvPr>
        </p:nvSpPr>
        <p:spPr>
          <a:xfrm>
            <a:off x="1099312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2" name="椭圆 71"/>
          <p:cNvSpPr/>
          <p:nvPr>
            <p:custDataLst>
              <p:tags r:id="rId17"/>
            </p:custDataLst>
          </p:nvPr>
        </p:nvSpPr>
        <p:spPr>
          <a:xfrm>
            <a:off x="1111377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3" name="椭圆 72"/>
          <p:cNvSpPr/>
          <p:nvPr>
            <p:custDataLst>
              <p:tags r:id="rId18"/>
            </p:custDataLst>
          </p:nvPr>
        </p:nvSpPr>
        <p:spPr>
          <a:xfrm>
            <a:off x="1123442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4" name="椭圆 73"/>
          <p:cNvSpPr/>
          <p:nvPr>
            <p:custDataLst>
              <p:tags r:id="rId19"/>
            </p:custDataLst>
          </p:nvPr>
        </p:nvSpPr>
        <p:spPr>
          <a:xfrm>
            <a:off x="1135507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5" name="椭圆 74"/>
          <p:cNvSpPr/>
          <p:nvPr>
            <p:custDataLst>
              <p:tags r:id="rId20"/>
            </p:custDataLst>
          </p:nvPr>
        </p:nvSpPr>
        <p:spPr>
          <a:xfrm>
            <a:off x="1147508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6" name="椭圆 75"/>
          <p:cNvSpPr/>
          <p:nvPr>
            <p:custDataLst>
              <p:tags r:id="rId21"/>
            </p:custDataLst>
          </p:nvPr>
        </p:nvSpPr>
        <p:spPr>
          <a:xfrm>
            <a:off x="1159573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7" name="椭圆 76"/>
          <p:cNvSpPr/>
          <p:nvPr>
            <p:custDataLst>
              <p:tags r:id="rId22"/>
            </p:custDataLst>
          </p:nvPr>
        </p:nvSpPr>
        <p:spPr>
          <a:xfrm>
            <a:off x="1171638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8" name="椭圆 77"/>
          <p:cNvSpPr/>
          <p:nvPr>
            <p:custDataLst>
              <p:tags r:id="rId23"/>
            </p:custDataLst>
          </p:nvPr>
        </p:nvSpPr>
        <p:spPr>
          <a:xfrm>
            <a:off x="1183703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9" name="椭圆 78"/>
          <p:cNvSpPr/>
          <p:nvPr>
            <p:custDataLst>
              <p:tags r:id="rId24"/>
            </p:custDataLst>
          </p:nvPr>
        </p:nvSpPr>
        <p:spPr>
          <a:xfrm>
            <a:off x="1195705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8" name="椭圆 57"/>
          <p:cNvSpPr/>
          <p:nvPr>
            <p:custDataLst>
              <p:tags r:id="rId25"/>
            </p:custDataLst>
          </p:nvPr>
        </p:nvSpPr>
        <p:spPr>
          <a:xfrm>
            <a:off x="1075245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9" name="椭圆 58"/>
          <p:cNvSpPr/>
          <p:nvPr>
            <p:custDataLst>
              <p:tags r:id="rId26"/>
            </p:custDataLst>
          </p:nvPr>
        </p:nvSpPr>
        <p:spPr>
          <a:xfrm>
            <a:off x="1087310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0" name="椭圆 59"/>
          <p:cNvSpPr/>
          <p:nvPr>
            <p:custDataLst>
              <p:tags r:id="rId27"/>
            </p:custDataLst>
          </p:nvPr>
        </p:nvSpPr>
        <p:spPr>
          <a:xfrm>
            <a:off x="1099312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1" name="椭圆 60"/>
          <p:cNvSpPr/>
          <p:nvPr>
            <p:custDataLst>
              <p:tags r:id="rId28"/>
            </p:custDataLst>
          </p:nvPr>
        </p:nvSpPr>
        <p:spPr>
          <a:xfrm>
            <a:off x="1111377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2" name="椭圆 61"/>
          <p:cNvSpPr/>
          <p:nvPr>
            <p:custDataLst>
              <p:tags r:id="rId29"/>
            </p:custDataLst>
          </p:nvPr>
        </p:nvSpPr>
        <p:spPr>
          <a:xfrm>
            <a:off x="1123442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3" name="椭圆 62"/>
          <p:cNvSpPr/>
          <p:nvPr>
            <p:custDataLst>
              <p:tags r:id="rId30"/>
            </p:custDataLst>
          </p:nvPr>
        </p:nvSpPr>
        <p:spPr>
          <a:xfrm>
            <a:off x="1135507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4" name="椭圆 63"/>
          <p:cNvSpPr/>
          <p:nvPr>
            <p:custDataLst>
              <p:tags r:id="rId31"/>
            </p:custDataLst>
          </p:nvPr>
        </p:nvSpPr>
        <p:spPr>
          <a:xfrm>
            <a:off x="1147508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5" name="椭圆 64"/>
          <p:cNvSpPr/>
          <p:nvPr>
            <p:custDataLst>
              <p:tags r:id="rId32"/>
            </p:custDataLst>
          </p:nvPr>
        </p:nvSpPr>
        <p:spPr>
          <a:xfrm>
            <a:off x="1159573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6" name="椭圆 65"/>
          <p:cNvSpPr/>
          <p:nvPr>
            <p:custDataLst>
              <p:tags r:id="rId33"/>
            </p:custDataLst>
          </p:nvPr>
        </p:nvSpPr>
        <p:spPr>
          <a:xfrm>
            <a:off x="1171638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7" name="椭圆 66"/>
          <p:cNvSpPr/>
          <p:nvPr>
            <p:custDataLst>
              <p:tags r:id="rId34"/>
            </p:custDataLst>
          </p:nvPr>
        </p:nvSpPr>
        <p:spPr>
          <a:xfrm>
            <a:off x="1183703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8" name="椭圆 67"/>
          <p:cNvSpPr/>
          <p:nvPr>
            <p:custDataLst>
              <p:tags r:id="rId35"/>
            </p:custDataLst>
          </p:nvPr>
        </p:nvSpPr>
        <p:spPr>
          <a:xfrm>
            <a:off x="1195705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7" name="椭圆 46"/>
          <p:cNvSpPr/>
          <p:nvPr>
            <p:custDataLst>
              <p:tags r:id="rId36"/>
            </p:custDataLst>
          </p:nvPr>
        </p:nvSpPr>
        <p:spPr>
          <a:xfrm>
            <a:off x="1075245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8" name="椭圆 47"/>
          <p:cNvSpPr/>
          <p:nvPr>
            <p:custDataLst>
              <p:tags r:id="rId37"/>
            </p:custDataLst>
          </p:nvPr>
        </p:nvSpPr>
        <p:spPr>
          <a:xfrm>
            <a:off x="1087310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9" name="椭圆 48"/>
          <p:cNvSpPr/>
          <p:nvPr>
            <p:custDataLst>
              <p:tags r:id="rId38"/>
            </p:custDataLst>
          </p:nvPr>
        </p:nvSpPr>
        <p:spPr>
          <a:xfrm>
            <a:off x="1099312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0" name="椭圆 49"/>
          <p:cNvSpPr/>
          <p:nvPr>
            <p:custDataLst>
              <p:tags r:id="rId39"/>
            </p:custDataLst>
          </p:nvPr>
        </p:nvSpPr>
        <p:spPr>
          <a:xfrm>
            <a:off x="1111377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1" name="椭圆 50"/>
          <p:cNvSpPr/>
          <p:nvPr>
            <p:custDataLst>
              <p:tags r:id="rId40"/>
            </p:custDataLst>
          </p:nvPr>
        </p:nvSpPr>
        <p:spPr>
          <a:xfrm>
            <a:off x="1123442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2" name="椭圆 51"/>
          <p:cNvSpPr/>
          <p:nvPr>
            <p:custDataLst>
              <p:tags r:id="rId41"/>
            </p:custDataLst>
          </p:nvPr>
        </p:nvSpPr>
        <p:spPr>
          <a:xfrm>
            <a:off x="1135507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3" name="椭圆 52"/>
          <p:cNvSpPr/>
          <p:nvPr>
            <p:custDataLst>
              <p:tags r:id="rId42"/>
            </p:custDataLst>
          </p:nvPr>
        </p:nvSpPr>
        <p:spPr>
          <a:xfrm>
            <a:off x="1147508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4" name="椭圆 53"/>
          <p:cNvSpPr/>
          <p:nvPr>
            <p:custDataLst>
              <p:tags r:id="rId43"/>
            </p:custDataLst>
          </p:nvPr>
        </p:nvSpPr>
        <p:spPr>
          <a:xfrm>
            <a:off x="1159573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5" name="椭圆 54"/>
          <p:cNvSpPr/>
          <p:nvPr>
            <p:custDataLst>
              <p:tags r:id="rId44"/>
            </p:custDataLst>
          </p:nvPr>
        </p:nvSpPr>
        <p:spPr>
          <a:xfrm>
            <a:off x="1171638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6" name="椭圆 55"/>
          <p:cNvSpPr/>
          <p:nvPr>
            <p:custDataLst>
              <p:tags r:id="rId45"/>
            </p:custDataLst>
          </p:nvPr>
        </p:nvSpPr>
        <p:spPr>
          <a:xfrm>
            <a:off x="1183703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7" name="椭圆 56"/>
          <p:cNvSpPr/>
          <p:nvPr>
            <p:custDataLst>
              <p:tags r:id="rId46"/>
            </p:custDataLst>
          </p:nvPr>
        </p:nvSpPr>
        <p:spPr>
          <a:xfrm>
            <a:off x="1195705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6" name="椭圆 35"/>
          <p:cNvSpPr/>
          <p:nvPr>
            <p:custDataLst>
              <p:tags r:id="rId47"/>
            </p:custDataLst>
          </p:nvPr>
        </p:nvSpPr>
        <p:spPr>
          <a:xfrm>
            <a:off x="1075245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7" name="椭圆 36"/>
          <p:cNvSpPr/>
          <p:nvPr>
            <p:custDataLst>
              <p:tags r:id="rId48"/>
            </p:custDataLst>
          </p:nvPr>
        </p:nvSpPr>
        <p:spPr>
          <a:xfrm>
            <a:off x="1087310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8" name="椭圆 37"/>
          <p:cNvSpPr/>
          <p:nvPr>
            <p:custDataLst>
              <p:tags r:id="rId49"/>
            </p:custDataLst>
          </p:nvPr>
        </p:nvSpPr>
        <p:spPr>
          <a:xfrm>
            <a:off x="1099312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9" name="椭圆 38"/>
          <p:cNvSpPr/>
          <p:nvPr>
            <p:custDataLst>
              <p:tags r:id="rId50"/>
            </p:custDataLst>
          </p:nvPr>
        </p:nvSpPr>
        <p:spPr>
          <a:xfrm>
            <a:off x="1111377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0" name="椭圆 39"/>
          <p:cNvSpPr/>
          <p:nvPr>
            <p:custDataLst>
              <p:tags r:id="rId51"/>
            </p:custDataLst>
          </p:nvPr>
        </p:nvSpPr>
        <p:spPr>
          <a:xfrm>
            <a:off x="1123442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1" name="椭圆 40"/>
          <p:cNvSpPr/>
          <p:nvPr>
            <p:custDataLst>
              <p:tags r:id="rId52"/>
            </p:custDataLst>
          </p:nvPr>
        </p:nvSpPr>
        <p:spPr>
          <a:xfrm>
            <a:off x="1135507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2" name="椭圆 41"/>
          <p:cNvSpPr/>
          <p:nvPr>
            <p:custDataLst>
              <p:tags r:id="rId53"/>
            </p:custDataLst>
          </p:nvPr>
        </p:nvSpPr>
        <p:spPr>
          <a:xfrm>
            <a:off x="1147508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3" name="椭圆 42"/>
          <p:cNvSpPr/>
          <p:nvPr>
            <p:custDataLst>
              <p:tags r:id="rId54"/>
            </p:custDataLst>
          </p:nvPr>
        </p:nvSpPr>
        <p:spPr>
          <a:xfrm>
            <a:off x="1159573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4" name="椭圆 43"/>
          <p:cNvSpPr/>
          <p:nvPr>
            <p:custDataLst>
              <p:tags r:id="rId55"/>
            </p:custDataLst>
          </p:nvPr>
        </p:nvSpPr>
        <p:spPr>
          <a:xfrm>
            <a:off x="1171638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5" name="椭圆 44"/>
          <p:cNvSpPr/>
          <p:nvPr>
            <p:custDataLst>
              <p:tags r:id="rId56"/>
            </p:custDataLst>
          </p:nvPr>
        </p:nvSpPr>
        <p:spPr>
          <a:xfrm>
            <a:off x="1183703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6" name="椭圆 45"/>
          <p:cNvSpPr/>
          <p:nvPr>
            <p:custDataLst>
              <p:tags r:id="rId57"/>
            </p:custDataLst>
          </p:nvPr>
        </p:nvSpPr>
        <p:spPr>
          <a:xfrm>
            <a:off x="1195705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5" name="椭圆 24"/>
          <p:cNvSpPr/>
          <p:nvPr>
            <p:custDataLst>
              <p:tags r:id="rId58"/>
            </p:custDataLst>
          </p:nvPr>
        </p:nvSpPr>
        <p:spPr>
          <a:xfrm>
            <a:off x="1075245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6" name="椭圆 25"/>
          <p:cNvSpPr/>
          <p:nvPr>
            <p:custDataLst>
              <p:tags r:id="rId59"/>
            </p:custDataLst>
          </p:nvPr>
        </p:nvSpPr>
        <p:spPr>
          <a:xfrm>
            <a:off x="1087310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7" name="椭圆 26"/>
          <p:cNvSpPr/>
          <p:nvPr>
            <p:custDataLst>
              <p:tags r:id="rId60"/>
            </p:custDataLst>
          </p:nvPr>
        </p:nvSpPr>
        <p:spPr>
          <a:xfrm>
            <a:off x="1099312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8" name="椭圆 27"/>
          <p:cNvSpPr/>
          <p:nvPr>
            <p:custDataLst>
              <p:tags r:id="rId61"/>
            </p:custDataLst>
          </p:nvPr>
        </p:nvSpPr>
        <p:spPr>
          <a:xfrm>
            <a:off x="1111377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9" name="椭圆 28"/>
          <p:cNvSpPr/>
          <p:nvPr>
            <p:custDataLst>
              <p:tags r:id="rId62"/>
            </p:custDataLst>
          </p:nvPr>
        </p:nvSpPr>
        <p:spPr>
          <a:xfrm>
            <a:off x="1123442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0" name="椭圆 29"/>
          <p:cNvSpPr/>
          <p:nvPr>
            <p:custDataLst>
              <p:tags r:id="rId63"/>
            </p:custDataLst>
          </p:nvPr>
        </p:nvSpPr>
        <p:spPr>
          <a:xfrm>
            <a:off x="1135507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1" name="椭圆 30"/>
          <p:cNvSpPr/>
          <p:nvPr>
            <p:custDataLst>
              <p:tags r:id="rId64"/>
            </p:custDataLst>
          </p:nvPr>
        </p:nvSpPr>
        <p:spPr>
          <a:xfrm>
            <a:off x="1147508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2" name="椭圆 31"/>
          <p:cNvSpPr/>
          <p:nvPr>
            <p:custDataLst>
              <p:tags r:id="rId65"/>
            </p:custDataLst>
          </p:nvPr>
        </p:nvSpPr>
        <p:spPr>
          <a:xfrm>
            <a:off x="1159573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3" name="椭圆 32"/>
          <p:cNvSpPr/>
          <p:nvPr>
            <p:custDataLst>
              <p:tags r:id="rId66"/>
            </p:custDataLst>
          </p:nvPr>
        </p:nvSpPr>
        <p:spPr>
          <a:xfrm>
            <a:off x="1171638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4" name="椭圆 33"/>
          <p:cNvSpPr/>
          <p:nvPr>
            <p:custDataLst>
              <p:tags r:id="rId67"/>
            </p:custDataLst>
          </p:nvPr>
        </p:nvSpPr>
        <p:spPr>
          <a:xfrm>
            <a:off x="1183703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5" name="椭圆 34"/>
          <p:cNvSpPr/>
          <p:nvPr>
            <p:custDataLst>
              <p:tags r:id="rId68"/>
            </p:custDataLst>
          </p:nvPr>
        </p:nvSpPr>
        <p:spPr>
          <a:xfrm>
            <a:off x="1195705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 name="文本框 3"/>
          <p:cNvSpPr txBox="1"/>
          <p:nvPr>
            <p:custDataLst>
              <p:tags r:id="rId69"/>
            </p:custDataLst>
          </p:nvPr>
        </p:nvSpPr>
        <p:spPr>
          <a:xfrm>
            <a:off x="568325" y="2072005"/>
            <a:ext cx="10852150" cy="360997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355600" lvl="0" indent="-355600" algn="l" fontAlgn="ctr">
              <a:lnSpc>
                <a:spcPct val="120000"/>
              </a:lnSpc>
              <a:spcBef>
                <a:spcPts val="1000"/>
              </a:spcBef>
              <a:spcAft>
                <a:spcPts val="0"/>
              </a:spcAft>
              <a:buClr>
                <a:srgbClr val="A7A983"/>
              </a:buClr>
              <a:buSzPct val="100000"/>
              <a:buFont typeface="WPS-Bullets" pitchFamily="2" charset="0"/>
              <a:buChar char=""/>
            </a:pPr>
            <a:r>
              <a:rPr lang="zh-CN" altLang="en-US" sz="1600" b="1">
                <a:solidFill>
                  <a:srgbClr val="000000">
                    <a:lumMod val="75000"/>
                    <a:lumOff val="25000"/>
                  </a:srgbClr>
                </a:solidFill>
                <a:latin typeface="Arial" panose="020B0604020202020204" pitchFamily="34" charset="0"/>
                <a:ea typeface="微软雅黑" panose="020B0503020204020204" charset="-122"/>
              </a:rPr>
              <a:t>人人都渴望成功。一个人能否成功是由多种因素决定的，个人的职业形象是其中的一个主要因素。职业形象决定职业生涯，职业形象决定人生命运。职业形象是在一定时期和一定环境下，社会公众对从业者（无论是团队或个人）的外在表现和内在素质的印象、看法、认识的综合体现。比如一位从业者，公众通过其从业时的着装、气质、言谈、举止、能力、财力、人格等方面形成综合的印象，这就是职业形象。所有从业者的形象都是职业形象，即你只要有职业，就有职业形象。自由职业者的形象也是一种职业形象。职业形象与职业相伴而生，随着职业的变化而变化。</a:t>
            </a:r>
            <a:endParaRPr lang="zh-CN" altLang="en-US" sz="1600" b="1">
              <a:solidFill>
                <a:srgbClr val="000000">
                  <a:lumMod val="75000"/>
                  <a:lumOff val="25000"/>
                </a:srgbClr>
              </a:solidFill>
              <a:latin typeface="Arial" panose="020B0604020202020204" pitchFamily="34" charset="0"/>
              <a:ea typeface="微软雅黑" panose="020B0503020204020204" charset="-122"/>
            </a:endParaRPr>
          </a:p>
          <a:p>
            <a:pPr marL="355600" lvl="0" indent="-355600" algn="l" fontAlgn="ctr">
              <a:lnSpc>
                <a:spcPct val="120000"/>
              </a:lnSpc>
              <a:spcBef>
                <a:spcPts val="1000"/>
              </a:spcBef>
              <a:spcAft>
                <a:spcPts val="0"/>
              </a:spcAft>
              <a:buClr>
                <a:srgbClr val="A7A983"/>
              </a:buClr>
              <a:buSzPct val="100000"/>
              <a:buFont typeface="WPS-Bullets" pitchFamily="2" charset="0"/>
              <a:buChar char=""/>
            </a:pPr>
            <a:r>
              <a:rPr lang="zh-CN" altLang="en-US" sz="1600" b="1">
                <a:solidFill>
                  <a:srgbClr val="000000">
                    <a:lumMod val="75000"/>
                    <a:lumOff val="25000"/>
                  </a:srgbClr>
                </a:solidFill>
                <a:latin typeface="Arial" panose="020B0604020202020204" pitchFamily="34" charset="0"/>
                <a:ea typeface="微软雅黑" panose="020B0503020204020204" charset="-122"/>
              </a:rPr>
              <a:t>社会中绝大部分人约一半的人生都是在从事这样或那样的职业，所以，绝大部分人都有着这样或那样的职业形象。职业不同、职业地位不同、职业岗位不同，其职业形象也就不同。</a:t>
            </a:r>
            <a:endParaRPr lang="zh-CN" altLang="en-US" sz="1600" b="1">
              <a:solidFill>
                <a:srgbClr val="000000">
                  <a:lumMod val="75000"/>
                  <a:lumOff val="25000"/>
                </a:srgbClr>
              </a:solidFill>
              <a:latin typeface="Arial" panose="020B0604020202020204" pitchFamily="34" charset="0"/>
              <a:ea typeface="微软雅黑" panose="020B0503020204020204" charset="-122"/>
            </a:endParaRPr>
          </a:p>
        </p:txBody>
      </p:sp>
      <p:sp>
        <p:nvSpPr>
          <p:cNvPr id="5" name="文本框 4"/>
          <p:cNvSpPr txBox="1"/>
          <p:nvPr>
            <p:custDataLst>
              <p:tags r:id="rId70"/>
            </p:custDataLst>
          </p:nvPr>
        </p:nvSpPr>
        <p:spPr>
          <a:xfrm>
            <a:off x="549910" y="645795"/>
            <a:ext cx="9982200" cy="629920"/>
          </a:xfrm>
          <a:prstGeom prst="rect">
            <a:avLst/>
          </a:prstGeom>
          <a:noFill/>
        </p:spPr>
        <p:txBody>
          <a:bodyPr wrap="square" lIns="90000" tIns="46800" rIns="90000" bIns="46800" rtlCol="0">
            <a:normAutofit/>
          </a:bodyPr>
          <a:lstStyle/>
          <a:p>
            <a:pPr marL="0" indent="0" algn="l">
              <a:lnSpc>
                <a:spcPct val="120000"/>
              </a:lnSpc>
              <a:spcBef>
                <a:spcPts val="300"/>
              </a:spcBef>
              <a:spcAft>
                <a:spcPts val="300"/>
              </a:spcAft>
              <a:buSzPct val="100000"/>
            </a:pPr>
            <a:r>
              <a:rPr lang="zh-CN" altLang="en-US" sz="2600" b="1" spc="300">
                <a:solidFill>
                  <a:srgbClr val="000000">
                    <a:lumMod val="75000"/>
                    <a:lumOff val="25000"/>
                  </a:srgbClr>
                </a:solidFill>
                <a:latin typeface="Arial" panose="020B0604020202020204" pitchFamily="34" charset="0"/>
                <a:ea typeface="微软雅黑" panose="020B0503020204020204" charset="-122"/>
              </a:rPr>
              <a:t>职业形象</a:t>
            </a:r>
            <a:endParaRPr lang="zh-CN" altLang="en-US" sz="2600" b="1" spc="300">
              <a:solidFill>
                <a:srgbClr val="000000">
                  <a:lumMod val="75000"/>
                  <a:lumOff val="25000"/>
                </a:srgbClr>
              </a:solidFill>
              <a:latin typeface="Arial" panose="020B0604020202020204" pitchFamily="34" charset="0"/>
              <a:ea typeface="微软雅黑" panose="020B0503020204020204" charset="-122"/>
            </a:endParaRPr>
          </a:p>
        </p:txBody>
      </p:sp>
      <p:sp>
        <p:nvSpPr>
          <p:cNvPr id="14" name="任意多边形: 形状 13"/>
          <p:cNvSpPr>
            <a:spLocks noChangeAspect="1"/>
          </p:cNvSpPr>
          <p:nvPr>
            <p:custDataLst>
              <p:tags r:id="rId71"/>
            </p:custDataLst>
          </p:nvPr>
        </p:nvSpPr>
        <p:spPr>
          <a:xfrm rot="10800000">
            <a:off x="11371580" y="776605"/>
            <a:ext cx="281940" cy="5721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85000"/>
            </a:srgbClr>
          </a:solidFill>
          <a:ln w="31750" cap="rnd">
            <a:noFill/>
            <a:round/>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15" name="任意多边形: 形状 14"/>
          <p:cNvSpPr>
            <a:spLocks noChangeAspect="1"/>
          </p:cNvSpPr>
          <p:nvPr>
            <p:custDataLst>
              <p:tags r:id="rId72"/>
            </p:custDataLst>
          </p:nvPr>
        </p:nvSpPr>
        <p:spPr>
          <a:xfrm rot="10800000">
            <a:off x="10997565" y="776605"/>
            <a:ext cx="281940" cy="5721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85000"/>
            </a:srgbClr>
          </a:solidFill>
          <a:ln w="31750" cap="rnd">
            <a:noFill/>
            <a:round/>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73"/>
            </p:custDataLst>
          </p:nvPr>
        </p:nvSpPr>
        <p:spPr>
          <a:xfrm rot="10800000">
            <a:off x="11270615" y="676275"/>
            <a:ext cx="281940" cy="5721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lumMod val="75000"/>
                <a:lumOff val="25000"/>
              </a:srgbClr>
            </a:solidFill>
            <a:round/>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74"/>
            </p:custDataLst>
          </p:nvPr>
        </p:nvSpPr>
        <p:spPr>
          <a:xfrm rot="10800000">
            <a:off x="10896600" y="676275"/>
            <a:ext cx="281940" cy="5721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lumMod val="75000"/>
                <a:lumOff val="25000"/>
              </a:srgbClr>
            </a:solidFill>
            <a:round/>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Tree>
    <p:custDataLst>
      <p:tags r:id="rId75"/>
    </p:custDataLst>
  </p:cSld>
  <p:clrMapOvr>
    <a:masterClrMapping/>
  </p:clrMapOvr>
  <p:transition spd="slow" advClick="0" advTm="1000">
    <p:push di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矩形 17"/>
          <p:cNvSpPr/>
          <p:nvPr>
            <p:custDataLst>
              <p:tags r:id="rId1"/>
            </p:custDataLst>
          </p:nvPr>
        </p:nvSpPr>
        <p:spPr>
          <a:xfrm>
            <a:off x="0" y="2234565"/>
            <a:ext cx="12192000" cy="3889375"/>
          </a:xfrm>
          <a:prstGeom prst="rect">
            <a:avLst/>
          </a:prstGeom>
          <a:solidFill>
            <a:srgbClr val="778495"/>
          </a:solidFill>
          <a:ln>
            <a:noFill/>
          </a:ln>
        </p:spPr>
        <p:style>
          <a:lnRef idx="2">
            <a:srgbClr val="778495">
              <a:shade val="50000"/>
            </a:srgbClr>
          </a:lnRef>
          <a:fillRef idx="1">
            <a:srgbClr val="778495"/>
          </a:fillRef>
          <a:effectRef idx="0">
            <a:srgbClr val="778495"/>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 name="任意多边形 4"/>
          <p:cNvSpPr/>
          <p:nvPr>
            <p:custDataLst>
              <p:tags r:id="rId2"/>
            </p:custDataLst>
          </p:nvPr>
        </p:nvSpPr>
        <p:spPr bwMode="auto">
          <a:xfrm>
            <a:off x="2866072" y="2453640"/>
            <a:ext cx="547370" cy="746760"/>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ysClr val="window" lastClr="FFFFFF">
              <a:lumMod val="95000"/>
            </a:sysClr>
          </a:solidFill>
          <a:ln>
            <a:noFill/>
          </a:ln>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3"/>
            </p:custDataLst>
          </p:nvPr>
        </p:nvSpPr>
        <p:spPr>
          <a:xfrm>
            <a:off x="1623695" y="3799840"/>
            <a:ext cx="2780030" cy="2113280"/>
          </a:xfrm>
          <a:prstGeom prst="rect">
            <a:avLst/>
          </a:prstGeom>
          <a:noFill/>
        </p:spPr>
        <p:txBody>
          <a:bodyPr wrap="square" tIns="0" bIns="46800" anchor="t" anchorCtr="0">
            <a:spAutoFit/>
          </a:bodyPr>
          <a:p>
            <a:pPr algn="ctr">
              <a:lnSpc>
                <a:spcPct val="120000"/>
              </a:lnSpc>
            </a:pPr>
            <a:r>
              <a:rPr lang="zh-CN" altLang="en-US" sz="1400" spc="150">
                <a:solidFill>
                  <a:sysClr val="window" lastClr="FFFFFF"/>
                </a:solidFill>
                <a:latin typeface="Arial" panose="020B0604020202020204" pitchFamily="34" charset="0"/>
                <a:ea typeface="微软雅黑" panose="020B0503020204020204" charset="-122"/>
                <a:sym typeface="Arial" panose="020B0604020202020204" pitchFamily="34" charset="0"/>
              </a:rPr>
              <a:t>思想系统是职业形象的内部软件系统，它对另外两个子系统起着决定性作用。其主要构成要素有：世界观、人生观、价值观、职业理想、职业信念、职业道德、自信心、人格、性格、气质、智力、情感、潜意识、想象力等。</a:t>
            </a:r>
            <a:endParaRPr lang="zh-CN" altLang="en-US" sz="14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4"/>
            </p:custDataLst>
          </p:nvPr>
        </p:nvSpPr>
        <p:spPr>
          <a:xfrm>
            <a:off x="1875825" y="3333115"/>
            <a:ext cx="2527864" cy="461645"/>
          </a:xfrm>
          <a:prstGeom prst="rect">
            <a:avLst/>
          </a:prstGeom>
        </p:spPr>
        <p:txBody>
          <a:bodyPr wrap="square" tIns="46800" bIns="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rPr>
              <a:t>1. 思想系统</a:t>
            </a:r>
            <a:endPar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 name="任意多边形 3"/>
          <p:cNvSpPr/>
          <p:nvPr>
            <p:custDataLst>
              <p:tags r:id="rId5"/>
            </p:custDataLst>
          </p:nvPr>
        </p:nvSpPr>
        <p:spPr bwMode="auto">
          <a:xfrm>
            <a:off x="5676265" y="2453640"/>
            <a:ext cx="838835" cy="746760"/>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ysClr val="window" lastClr="FFFFFF">
              <a:lumMod val="95000"/>
            </a:sysClr>
          </a:solidFill>
          <a:ln>
            <a:noFill/>
          </a:ln>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6"/>
            </p:custDataLst>
          </p:nvPr>
        </p:nvSpPr>
        <p:spPr>
          <a:xfrm>
            <a:off x="4831750" y="3799840"/>
            <a:ext cx="2527864" cy="1596390"/>
          </a:xfrm>
          <a:prstGeom prst="rect">
            <a:avLst/>
          </a:prstGeom>
          <a:noFill/>
        </p:spPr>
        <p:txBody>
          <a:bodyPr wrap="square" tIns="0" bIns="46800" anchor="t" anchorCtr="0">
            <a:spAutoFit/>
          </a:bodyPr>
          <a:p>
            <a:pPr algn="ctr">
              <a:lnSpc>
                <a:spcPct val="120000"/>
              </a:lnSpc>
            </a:pPr>
            <a:r>
              <a:rPr lang="zh-CN" altLang="en-US" sz="1400" spc="150">
                <a:solidFill>
                  <a:sysClr val="window" lastClr="FFFFFF"/>
                </a:solidFill>
                <a:latin typeface="Arial" panose="020B0604020202020204" pitchFamily="34" charset="0"/>
                <a:ea typeface="微软雅黑" panose="020B0503020204020204" charset="-122"/>
                <a:sym typeface="Arial" panose="020B0604020202020204" pitchFamily="34" charset="0"/>
              </a:rPr>
              <a:t>行为系统是职业形象的运作系统，是表现职业形象生命活力的系统。其主要构成要素有：各种职业为人行为、职业礼仪行为和职业能力行为等。</a:t>
            </a:r>
            <a:endParaRPr lang="zh-CN" altLang="en-US" sz="14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5" name="矩形 14"/>
          <p:cNvSpPr/>
          <p:nvPr>
            <p:custDataLst>
              <p:tags r:id="rId7"/>
            </p:custDataLst>
          </p:nvPr>
        </p:nvSpPr>
        <p:spPr>
          <a:xfrm>
            <a:off x="4831750" y="3333115"/>
            <a:ext cx="2527864" cy="461645"/>
          </a:xfrm>
          <a:prstGeom prst="rect">
            <a:avLst/>
          </a:prstGeom>
        </p:spPr>
        <p:txBody>
          <a:bodyPr wrap="square" tIns="46800" bIns="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rPr>
              <a:t>2. 行为系统</a:t>
            </a:r>
            <a:endPar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任意多边形 5"/>
          <p:cNvSpPr/>
          <p:nvPr>
            <p:custDataLst>
              <p:tags r:id="rId8"/>
            </p:custDataLst>
          </p:nvPr>
        </p:nvSpPr>
        <p:spPr bwMode="auto">
          <a:xfrm>
            <a:off x="8664557" y="2453640"/>
            <a:ext cx="596265" cy="746760"/>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ysClr val="window" lastClr="FFFFFF">
              <a:lumMod val="95000"/>
            </a:sysClr>
          </a:solidFill>
          <a:ln>
            <a:noFill/>
          </a:ln>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9"/>
            </p:custDataLst>
          </p:nvPr>
        </p:nvSpPr>
        <p:spPr>
          <a:xfrm>
            <a:off x="7698740" y="3799840"/>
            <a:ext cx="2751455" cy="1596390"/>
          </a:xfrm>
          <a:prstGeom prst="rect">
            <a:avLst/>
          </a:prstGeom>
          <a:noFill/>
        </p:spPr>
        <p:txBody>
          <a:bodyPr wrap="square" tIns="0" bIns="46800" anchor="t" anchorCtr="0">
            <a:spAutoFit/>
          </a:bodyPr>
          <a:p>
            <a:pPr algn="ctr">
              <a:lnSpc>
                <a:spcPct val="120000"/>
              </a:lnSpc>
            </a:pPr>
            <a:r>
              <a:rPr lang="zh-CN" altLang="en-US" sz="1400" spc="150">
                <a:solidFill>
                  <a:sysClr val="window" lastClr="FFFFFF"/>
                </a:solidFill>
                <a:latin typeface="Arial" panose="020B0604020202020204" pitchFamily="34" charset="0"/>
                <a:ea typeface="微软雅黑" panose="020B0503020204020204" charset="-122"/>
                <a:sym typeface="Arial" panose="020B0604020202020204" pitchFamily="34" charset="0"/>
              </a:rPr>
              <a:t>该系统是职业形象的外表状态，其主要构成要素有：该系统是职业形象的外表状态，其主要构成要素有：眼神、表情、色彩、动作、服装、服饰、气味、用品等。</a:t>
            </a:r>
            <a:endParaRPr lang="zh-CN" altLang="en-US" sz="14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10"/>
            </p:custDataLst>
          </p:nvPr>
        </p:nvSpPr>
        <p:spPr>
          <a:xfrm>
            <a:off x="7698757" y="3333115"/>
            <a:ext cx="2527864" cy="461645"/>
          </a:xfrm>
          <a:prstGeom prst="rect">
            <a:avLst/>
          </a:prstGeom>
        </p:spPr>
        <p:txBody>
          <a:bodyPr wrap="square" tIns="46800" bIns="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rPr>
              <a:t>3. 外表系统</a:t>
            </a:r>
            <a:endPar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1" name="矩形 20"/>
          <p:cNvSpPr/>
          <p:nvPr>
            <p:custDataLst>
              <p:tags r:id="rId11"/>
            </p:custDataLst>
          </p:nvPr>
        </p:nvSpPr>
        <p:spPr>
          <a:xfrm>
            <a:off x="2782136" y="709999"/>
            <a:ext cx="7142027" cy="689650"/>
          </a:xfrm>
          <a:prstGeom prst="rect">
            <a:avLst/>
          </a:prstGeom>
        </p:spPr>
        <p:txBody>
          <a:bodyPr wrap="square" tIns="46800" bIns="46800" anchor="ctr" anchorCtr="1">
            <a:normAutofit/>
          </a:bodyPr>
          <a:p>
            <a:pPr algn="ctr">
              <a:lnSpc>
                <a:spcPct val="120000"/>
              </a:lnSpc>
            </a:pPr>
            <a:r>
              <a:rPr lang="zh-CN" altLang="en-US" sz="2400" b="1" spc="300">
                <a:solidFill>
                  <a:srgbClr val="44546A"/>
                </a:solidFill>
                <a:latin typeface="Arial" panose="020B0604020202020204" pitchFamily="34" charset="0"/>
                <a:ea typeface="微软雅黑" panose="020B0503020204020204" charset="-122"/>
                <a:cs typeface="+mn-ea"/>
                <a:sym typeface="Arial" panose="020B0604020202020204" pitchFamily="34" charset="0"/>
              </a:rPr>
              <a:t>职业形象是一个系统</a:t>
            </a:r>
            <a:endParaRPr lang="zh-CN" altLang="en-US" sz="2400" b="1" spc="300">
              <a:solidFill>
                <a:srgbClr val="44546A"/>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2" name="矩形 21"/>
          <p:cNvSpPr/>
          <p:nvPr>
            <p:custDataLst>
              <p:tags r:id="rId12"/>
            </p:custDataLst>
          </p:nvPr>
        </p:nvSpPr>
        <p:spPr>
          <a:xfrm>
            <a:off x="1955800" y="1399540"/>
            <a:ext cx="8794750" cy="562610"/>
          </a:xfrm>
          <a:prstGeom prst="rect">
            <a:avLst/>
          </a:prstGeom>
        </p:spPr>
        <p:txBody>
          <a:bodyPr wrap="square" lIns="91440" tIns="0" rIns="91440" bIns="46800" anchor="t">
            <a:spAutoFit/>
          </a:bodyPr>
          <a:p>
            <a:pPr algn="ctr">
              <a:lnSpc>
                <a:spcPct val="120000"/>
              </a:lnSpc>
            </a:pPr>
            <a:r>
              <a:rPr lang="zh-CN" altLang="en-US" sz="14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职业形象是一个系统，其内部有三个子系统或者说有三个层次构成。即思想系统（精神层）、行为系统（行为层）和外表系统（外表层）。每个子系统内又有一系列的形象要素构成。</a:t>
            </a:r>
            <a:endParaRPr lang="zh-CN" altLang="en-US" sz="14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2" name="文本框 1"/>
          <p:cNvSpPr txBox="1"/>
          <p:nvPr/>
        </p:nvSpPr>
        <p:spPr>
          <a:xfrm>
            <a:off x="1682115" y="6261100"/>
            <a:ext cx="8826500" cy="368300"/>
          </a:xfrm>
          <a:prstGeom prst="rect">
            <a:avLst/>
          </a:prstGeom>
          <a:noFill/>
        </p:spPr>
        <p:txBody>
          <a:bodyPr wrap="square" rtlCol="0" anchor="t">
            <a:spAutoFit/>
          </a:bodyPr>
          <a:p>
            <a:pPr algn="ctr"/>
            <a:r>
              <a:rPr lang="zh-CN" altLang="en-US" b="1">
                <a:solidFill>
                  <a:schemeClr val="accent4"/>
                </a:solidFill>
                <a:latin typeface="微软雅黑" panose="020B0503020204020204" charset="-122"/>
                <a:ea typeface="微软雅黑" panose="020B0503020204020204" charset="-122"/>
              </a:rPr>
              <a:t>以上三个子系统相互关联、相互作用、相互影响。</a:t>
            </a:r>
            <a:endParaRPr lang="zh-CN" altLang="en-US" b="1">
              <a:solidFill>
                <a:schemeClr val="accent4"/>
              </a:solidFill>
              <a:latin typeface="微软雅黑" panose="020B0503020204020204" charset="-122"/>
              <a:ea typeface="微软雅黑" panose="020B0503020204020204"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669906" y="835842"/>
            <a:ext cx="9913795" cy="5566880"/>
          </a:xfrm>
          <a:prstGeom prst="rect">
            <a:avLst/>
          </a:prstGeom>
          <a:solidFill>
            <a:srgbClr val="FFFFFF"/>
          </a:solidFill>
          <a:ln w="63500">
            <a:noFill/>
          </a:ln>
        </p:spPr>
        <p:style>
          <a:lnRef idx="2">
            <a:srgbClr val="F09D1F">
              <a:shade val="50000"/>
            </a:srgbClr>
          </a:lnRef>
          <a:fillRef idx="1">
            <a:srgbClr val="F09D1F"/>
          </a:fillRef>
          <a:effectRef idx="0">
            <a:srgbClr val="F09D1F"/>
          </a:effectRef>
          <a:fontRef idx="minor">
            <a:srgbClr val="FFFFFF"/>
          </a:fontRef>
        </p:style>
        <p:txBody>
          <a:bodyPr rtlCol="0" anchor="ctr"/>
          <a:lstStyle/>
          <a:p>
            <a:pPr algn="ctr"/>
            <a:endParaRPr kumimoji="1" lang="zh-CN" alt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2"/>
            </p:custDataLst>
          </p:nvPr>
        </p:nvSpPr>
        <p:spPr>
          <a:xfrm>
            <a:off x="669906" y="383889"/>
            <a:ext cx="304800" cy="304800"/>
          </a:xfrm>
          <a:prstGeom prst="rect">
            <a:avLst/>
          </a:prstGeom>
          <a:solidFill>
            <a:srgbClr val="F09D1F"/>
          </a:solidFill>
          <a:ln>
            <a:noFill/>
          </a:ln>
        </p:spPr>
        <p:style>
          <a:lnRef idx="2">
            <a:srgbClr val="F09D1F">
              <a:shade val="50000"/>
            </a:srgbClr>
          </a:lnRef>
          <a:fillRef idx="1">
            <a:srgbClr val="F09D1F"/>
          </a:fillRef>
          <a:effectRef idx="0">
            <a:srgbClr val="F09D1F"/>
          </a:effectRef>
          <a:fontRef idx="minor">
            <a:srgbClr val="FFFFFF"/>
          </a:fontRef>
        </p:style>
        <p:txBody>
          <a:bodyPr rtlCol="0" anchor="ctr"/>
          <a:p>
            <a:pPr algn="ctr"/>
            <a:endParaRPr kumimoji="1" lang="zh-CN" altLang="en-US" sz="1600" b="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3"/>
            </p:custDataLst>
          </p:nvPr>
        </p:nvSpPr>
        <p:spPr>
          <a:xfrm>
            <a:off x="1272557" y="390072"/>
            <a:ext cx="9919771" cy="5566880"/>
          </a:xfrm>
          <a:prstGeom prst="rect">
            <a:avLst/>
          </a:prstGeom>
          <a:noFill/>
          <a:ln w="38100">
            <a:solidFill>
              <a:srgbClr val="F09D1F"/>
            </a:solidFill>
          </a:ln>
        </p:spPr>
        <p:style>
          <a:lnRef idx="2">
            <a:srgbClr val="F09D1F">
              <a:shade val="50000"/>
            </a:srgbClr>
          </a:lnRef>
          <a:fillRef idx="1">
            <a:srgbClr val="F09D1F"/>
          </a:fillRef>
          <a:effectRef idx="0">
            <a:srgbClr val="F09D1F"/>
          </a:effectRef>
          <a:fontRef idx="minor">
            <a:srgbClr val="FFFFFF"/>
          </a:fontRef>
        </p:style>
        <p:txBody>
          <a:bodyPr rtlCol="0" anchor="ctr"/>
          <a:p>
            <a:pPr algn="ctr"/>
            <a:endParaRPr kumimoji="1" lang="zh-CN" alt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4"/>
            </p:custDataLst>
          </p:nvPr>
        </p:nvSpPr>
        <p:spPr>
          <a:xfrm>
            <a:off x="1945537" y="1013415"/>
            <a:ext cx="7099300" cy="648896"/>
          </a:xfrm>
          <a:prstGeom prst="rect">
            <a:avLst/>
          </a:prstGeom>
          <a:noFill/>
        </p:spPr>
        <p:txBody>
          <a:bodyPr wrap="square" lIns="90170" tIns="46990" rIns="90170" bIns="46990" rtlCol="0">
            <a:normAutofit/>
          </a:bodyPr>
          <a:lstStyle/>
          <a:p>
            <a:pPr marL="0" indent="0" algn="l">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职业形象设计的含义</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
        <p:nvSpPr>
          <p:cNvPr id="9" name="矩形 8"/>
          <p:cNvSpPr/>
          <p:nvPr>
            <p:custDataLst>
              <p:tags r:id="rId5"/>
            </p:custDataLst>
          </p:nvPr>
        </p:nvSpPr>
        <p:spPr>
          <a:xfrm>
            <a:off x="11410208" y="3412672"/>
            <a:ext cx="195260" cy="2544280"/>
          </a:xfrm>
          <a:prstGeom prst="rect">
            <a:avLst/>
          </a:prstGeom>
          <a:solidFill>
            <a:srgbClr val="F09D1F"/>
          </a:solidFill>
          <a:ln>
            <a:noFill/>
          </a:ln>
        </p:spPr>
        <p:style>
          <a:lnRef idx="2">
            <a:srgbClr val="F09D1F">
              <a:shade val="50000"/>
            </a:srgbClr>
          </a:lnRef>
          <a:fillRef idx="1">
            <a:srgbClr val="F09D1F"/>
          </a:fillRef>
          <a:effectRef idx="0">
            <a:srgbClr val="F09D1F"/>
          </a:effectRef>
          <a:fontRef idx="minor">
            <a:srgbClr val="FFFFFF"/>
          </a:fontRef>
        </p:style>
        <p:txBody>
          <a:bodyPr rtlCol="0" anchor="ctr"/>
          <a:p>
            <a:pPr algn="ctr"/>
            <a:endParaRPr kumimoji="1" lang="zh-CN" altLang="en-US" sz="1600" b="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1945537" y="1818678"/>
            <a:ext cx="8185215" cy="2013585"/>
          </a:xfrm>
          <a:prstGeom prst="rect">
            <a:avLst/>
          </a:prstGeom>
          <a:noFill/>
        </p:spPr>
        <p:txBody>
          <a:bodyPr wrap="square" lIns="90170" tIns="46990" rIns="90170" bIns="46990" rtlCol="0" anchor="ctr">
            <a:spAutoFit/>
          </a:bodyPr>
          <a:lstStyle>
            <a:defPPr>
              <a:defRPr lang="zh-CN"/>
            </a:defPPr>
            <a:lvl1pPr fontAlgn="auto">
              <a:lnSpc>
                <a:spcPct val="130000"/>
              </a:lnSpc>
              <a:spcAft>
                <a:spcPts val="1000"/>
              </a:spcAft>
              <a:defRPr sz="1600" spc="150"/>
            </a:lvl1pPr>
          </a:lstStyle>
          <a:p>
            <a:pPr marL="628650" lvl="1" indent="-271780" fontAlgn="ctr">
              <a:lnSpc>
                <a:spcPct val="130000"/>
              </a:lnSpc>
              <a:spcBef>
                <a:spcPts val="1000"/>
              </a:spcBef>
              <a:spcAft>
                <a:spcPts val="0"/>
              </a:spcAft>
              <a:buClr>
                <a:srgbClr val="000000">
                  <a:lumMod val="75000"/>
                  <a:lumOff val="25000"/>
                </a:srgbClr>
              </a:buClr>
              <a:buSzPct val="80000"/>
              <a:buFont typeface="Wingdings" panose="05000000000000000000" pitchFamily="2" charset="2"/>
              <a:buChar char="n"/>
            </a:pPr>
            <a:r>
              <a:rPr lang="zh-CN" altLang="en-US" sz="1600">
                <a:solidFill>
                  <a:srgbClr val="000000">
                    <a:lumMod val="75000"/>
                    <a:lumOff val="25000"/>
                  </a:srgbClr>
                </a:solidFill>
                <a:latin typeface="Arial" panose="020B0604020202020204" pitchFamily="34" charset="0"/>
                <a:ea typeface="微软雅黑" panose="020B0503020204020204" charset="-122"/>
              </a:rPr>
              <a:t>职业形象设计就是从业人员在职场中，根据特定的行业或组织对员工内、外在形象的要求，预先按照一定的方法、程序，依据自身特点来塑造自己、完善自己，使自己的内、外在形象符合行业或组织标准及其文化理念要求的行为过程。其目的是让个人或团队的思想、行为和外表与社会公众的期望要求相吻合，将个人或团队形象有目的、有计划地传播给公众，从而达到使公众对个人或团队理解、认同与支持的目的。</a:t>
            </a:r>
            <a:endParaRPr lang="zh-CN" altLang="en-US" sz="1600">
              <a:solidFill>
                <a:srgbClr val="000000">
                  <a:lumMod val="75000"/>
                  <a:lumOff val="25000"/>
                </a:srgbClr>
              </a:solidFill>
              <a:latin typeface="Arial" panose="020B0604020202020204" pitchFamily="34" charset="0"/>
              <a:ea typeface="微软雅黑" panose="020B0503020204020204" charset="-122"/>
            </a:endParaRPr>
          </a:p>
        </p:txBody>
      </p:sp>
      <p:sp>
        <p:nvSpPr>
          <p:cNvPr id="17" name="任意多边形: 形状 16"/>
          <p:cNvSpPr/>
          <p:nvPr>
            <p:custDataLst>
              <p:tags r:id="rId7"/>
            </p:custDataLst>
          </p:nvPr>
        </p:nvSpPr>
        <p:spPr>
          <a:xfrm rot="10800000">
            <a:off x="9955530" y="1118235"/>
            <a:ext cx="340360" cy="41592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F09D1F"/>
          </a:solidFill>
          <a:ln>
            <a:noFill/>
          </a:ln>
        </p:spPr>
        <p:style>
          <a:lnRef idx="2">
            <a:srgbClr val="F09D1F">
              <a:shade val="50000"/>
            </a:srgbClr>
          </a:lnRef>
          <a:fillRef idx="1">
            <a:srgbClr val="F09D1F"/>
          </a:fillRef>
          <a:effectRef idx="0">
            <a:srgbClr val="F09D1F"/>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任意多边形: 形状 17"/>
          <p:cNvSpPr/>
          <p:nvPr>
            <p:custDataLst>
              <p:tags r:id="rId8"/>
            </p:custDataLst>
          </p:nvPr>
        </p:nvSpPr>
        <p:spPr>
          <a:xfrm rot="10800000">
            <a:off x="9575800" y="1118235"/>
            <a:ext cx="340360" cy="41592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F09D1F"/>
          </a:solidFill>
          <a:ln>
            <a:noFill/>
          </a:ln>
        </p:spPr>
        <p:style>
          <a:lnRef idx="2">
            <a:srgbClr val="F09D1F">
              <a:shade val="50000"/>
            </a:srgbClr>
          </a:lnRef>
          <a:fillRef idx="1">
            <a:srgbClr val="F09D1F"/>
          </a:fillRef>
          <a:effectRef idx="0">
            <a:srgbClr val="F09D1F"/>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custDataLst>
              <p:tags r:id="rId9"/>
            </p:custDataLst>
          </p:nvPr>
        </p:nvSpPr>
        <p:spPr>
          <a:xfrm>
            <a:off x="1945537" y="4077376"/>
            <a:ext cx="8185215" cy="1053465"/>
          </a:xfrm>
          <a:prstGeom prst="rect">
            <a:avLst/>
          </a:prstGeom>
          <a:noFill/>
        </p:spPr>
        <p:txBody>
          <a:bodyPr wrap="square" lIns="90170" tIns="46990" rIns="90170" bIns="46990" rtlCol="0" anchor="ctr">
            <a:spAutoFit/>
          </a:bodyPr>
          <a:lstStyle>
            <a:defPPr>
              <a:defRPr lang="zh-CN"/>
            </a:defPPr>
            <a:lvl1pPr fontAlgn="auto">
              <a:lnSpc>
                <a:spcPct val="130000"/>
              </a:lnSpc>
              <a:spcAft>
                <a:spcPts val="1000"/>
              </a:spcAft>
              <a:defRPr sz="1600" spc="150"/>
            </a:lvl1pPr>
          </a:lstStyle>
          <a:p>
            <a:pPr marL="628650" lvl="1" indent="-271780" fontAlgn="ctr">
              <a:lnSpc>
                <a:spcPct val="130000"/>
              </a:lnSpc>
              <a:spcBef>
                <a:spcPts val="1000"/>
              </a:spcBef>
              <a:spcAft>
                <a:spcPts val="0"/>
              </a:spcAft>
              <a:buClr>
                <a:srgbClr val="000000">
                  <a:lumMod val="75000"/>
                  <a:lumOff val="25000"/>
                </a:srgbClr>
              </a:buClr>
              <a:buSzPct val="80000"/>
              <a:buFont typeface="Wingdings" panose="05000000000000000000" pitchFamily="2" charset="2"/>
              <a:buChar char="n"/>
            </a:pPr>
            <a:r>
              <a:rPr lang="zh-CN" altLang="en-US" sz="1600">
                <a:solidFill>
                  <a:srgbClr val="000000">
                    <a:lumMod val="75000"/>
                    <a:lumOff val="25000"/>
                  </a:srgbClr>
                </a:solidFill>
                <a:latin typeface="Arial" panose="020B0604020202020204" pitchFamily="34" charset="0"/>
                <a:ea typeface="微软雅黑" panose="020B0503020204020204" charset="-122"/>
              </a:rPr>
              <a:t>良好的职业形象不仅是个人展现自己人格魅力、构建和谐人际关系、丰富人生意义、成就自己事业的资源和保证，还是社会精神文明建设的一个重要方面。所以职业形象设计既是交往和职业需求，又是社会需求。</a:t>
            </a:r>
            <a:endParaRPr lang="zh-CN" altLang="en-US" sz="1600">
              <a:solidFill>
                <a:srgbClr val="000000">
                  <a:lumMod val="75000"/>
                  <a:lumOff val="25000"/>
                </a:srgbClr>
              </a:solidFill>
              <a:latin typeface="Arial" panose="020B0604020202020204" pitchFamily="34" charset="0"/>
              <a:ea typeface="微软雅黑" panose="020B0503020204020204" charset="-122"/>
            </a:endParaRPr>
          </a:p>
        </p:txBody>
      </p:sp>
      <p:sp>
        <p:nvSpPr>
          <p:cNvPr id="43" name="任意多边形: 形状 42"/>
          <p:cNvSpPr/>
          <p:nvPr>
            <p:custDataLst>
              <p:tags r:id="rId10"/>
            </p:custDataLst>
          </p:nvPr>
        </p:nvSpPr>
        <p:spPr>
          <a:xfrm rot="10800000">
            <a:off x="0" y="6257925"/>
            <a:ext cx="12193905" cy="600075"/>
          </a:xfrm>
          <a:custGeom>
            <a:avLst/>
            <a:gdLst>
              <a:gd name="connsiteX0" fmla="*/ 0 w 7338060"/>
              <a:gd name="connsiteY0" fmla="*/ 0 h 4076700"/>
              <a:gd name="connsiteX1" fmla="*/ 7338060 w 7338060"/>
              <a:gd name="connsiteY1" fmla="*/ 0 h 4076700"/>
              <a:gd name="connsiteX2" fmla="*/ 7338060 w 7338060"/>
              <a:gd name="connsiteY2" fmla="*/ 4076700 h 4076700"/>
              <a:gd name="connsiteX3" fmla="*/ 0 w 7338060"/>
              <a:gd name="connsiteY3" fmla="*/ 4076700 h 4076700"/>
            </a:gdLst>
            <a:ahLst/>
            <a:cxnLst>
              <a:cxn ang="0">
                <a:pos x="connsiteX0" y="connsiteY0"/>
              </a:cxn>
              <a:cxn ang="0">
                <a:pos x="connsiteX1" y="connsiteY1"/>
              </a:cxn>
              <a:cxn ang="0">
                <a:pos x="connsiteX2" y="connsiteY2"/>
              </a:cxn>
              <a:cxn ang="0">
                <a:pos x="connsiteX3" y="connsiteY3"/>
              </a:cxn>
            </a:cxnLst>
            <a:rect l="l" t="t" r="r" b="b"/>
            <a:pathLst>
              <a:path w="7338060" h="4076700">
                <a:moveTo>
                  <a:pt x="0" y="0"/>
                </a:moveTo>
                <a:lnTo>
                  <a:pt x="7338060" y="0"/>
                </a:lnTo>
                <a:lnTo>
                  <a:pt x="7338060" y="4076700"/>
                </a:lnTo>
                <a:lnTo>
                  <a:pt x="0" y="4076700"/>
                </a:lnTo>
                <a:close/>
              </a:path>
            </a:pathLst>
          </a:custGeom>
          <a:solidFill>
            <a:srgbClr val="2A323C"/>
          </a:solidFill>
          <a:ln w="9525" cap="flat">
            <a:noFill/>
            <a:prstDash val="solid"/>
            <a:miter/>
          </a:ln>
        </p:spPr>
        <p:txBody>
          <a:bodyPr rtlCol="0" anchor="ctr"/>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 name="任意多边形: 形状 44"/>
          <p:cNvSpPr/>
          <p:nvPr>
            <p:custDataLst>
              <p:tags r:id="rId11"/>
            </p:custDataLst>
          </p:nvPr>
        </p:nvSpPr>
        <p:spPr>
          <a:xfrm rot="10800000">
            <a:off x="2272665" y="6257925"/>
            <a:ext cx="7164070" cy="137795"/>
          </a:xfrm>
          <a:custGeom>
            <a:avLst/>
            <a:gdLst>
              <a:gd name="connsiteX0" fmla="*/ 0 w 1820227"/>
              <a:gd name="connsiteY0" fmla="*/ 0 h 138112"/>
              <a:gd name="connsiteX1" fmla="*/ 1820228 w 1820227"/>
              <a:gd name="connsiteY1" fmla="*/ 0 h 138112"/>
              <a:gd name="connsiteX2" fmla="*/ 1820228 w 1820227"/>
              <a:gd name="connsiteY2" fmla="*/ 138113 h 138112"/>
              <a:gd name="connsiteX3" fmla="*/ 0 w 1820227"/>
              <a:gd name="connsiteY3" fmla="*/ 138113 h 138112"/>
            </a:gdLst>
            <a:ahLst/>
            <a:cxnLst>
              <a:cxn ang="0">
                <a:pos x="connsiteX0" y="connsiteY0"/>
              </a:cxn>
              <a:cxn ang="0">
                <a:pos x="connsiteX1" y="connsiteY1"/>
              </a:cxn>
              <a:cxn ang="0">
                <a:pos x="connsiteX2" y="connsiteY2"/>
              </a:cxn>
              <a:cxn ang="0">
                <a:pos x="connsiteX3" y="connsiteY3"/>
              </a:cxn>
            </a:cxnLst>
            <a:rect l="l" t="t" r="r" b="b"/>
            <a:pathLst>
              <a:path w="1820227" h="138112">
                <a:moveTo>
                  <a:pt x="0" y="0"/>
                </a:moveTo>
                <a:lnTo>
                  <a:pt x="1820228" y="0"/>
                </a:lnTo>
                <a:lnTo>
                  <a:pt x="1820228" y="138113"/>
                </a:lnTo>
                <a:lnTo>
                  <a:pt x="0" y="138113"/>
                </a:lnTo>
                <a:close/>
              </a:path>
            </a:pathLst>
          </a:custGeom>
          <a:solidFill>
            <a:srgbClr val="EF7E20"/>
          </a:solidFill>
          <a:ln w="9525" cap="flat">
            <a:noFill/>
            <a:prstDash val="solid"/>
            <a:miter/>
          </a:ln>
        </p:spPr>
        <p:txBody>
          <a:bodyPr rtlCol="0" anchor="ctr"/>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 name="任意多边形: 形状 45"/>
          <p:cNvSpPr/>
          <p:nvPr>
            <p:custDataLst>
              <p:tags r:id="rId12"/>
            </p:custDataLst>
          </p:nvPr>
        </p:nvSpPr>
        <p:spPr>
          <a:xfrm rot="10800000">
            <a:off x="0" y="6257925"/>
            <a:ext cx="3046095" cy="276225"/>
          </a:xfrm>
          <a:custGeom>
            <a:avLst/>
            <a:gdLst>
              <a:gd name="connsiteX0" fmla="*/ 334328 w 3046094"/>
              <a:gd name="connsiteY0" fmla="*/ 0 h 276225"/>
              <a:gd name="connsiteX1" fmla="*/ 3046095 w 3046094"/>
              <a:gd name="connsiteY1" fmla="*/ 0 h 276225"/>
              <a:gd name="connsiteX2" fmla="*/ 3046095 w 3046094"/>
              <a:gd name="connsiteY2" fmla="*/ 276225 h 276225"/>
              <a:gd name="connsiteX3" fmla="*/ 0 w 3046094"/>
              <a:gd name="connsiteY3" fmla="*/ 276225 h 276225"/>
            </a:gdLst>
            <a:ahLst/>
            <a:cxnLst>
              <a:cxn ang="0">
                <a:pos x="connsiteX0" y="connsiteY0"/>
              </a:cxn>
              <a:cxn ang="0">
                <a:pos x="connsiteX1" y="connsiteY1"/>
              </a:cxn>
              <a:cxn ang="0">
                <a:pos x="connsiteX2" y="connsiteY2"/>
              </a:cxn>
              <a:cxn ang="0">
                <a:pos x="connsiteX3" y="connsiteY3"/>
              </a:cxn>
            </a:cxnLst>
            <a:rect l="l" t="t" r="r" b="b"/>
            <a:pathLst>
              <a:path w="3046094" h="276225">
                <a:moveTo>
                  <a:pt x="334328" y="0"/>
                </a:moveTo>
                <a:lnTo>
                  <a:pt x="3046095" y="0"/>
                </a:lnTo>
                <a:lnTo>
                  <a:pt x="3046095" y="276225"/>
                </a:lnTo>
                <a:lnTo>
                  <a:pt x="0" y="276225"/>
                </a:lnTo>
                <a:close/>
              </a:path>
            </a:pathLst>
          </a:custGeom>
          <a:solidFill>
            <a:srgbClr val="F09D1F"/>
          </a:solidFill>
          <a:ln w="9525" cap="flat">
            <a:noFill/>
            <a:prstDash val="solid"/>
            <a:miter/>
          </a:ln>
        </p:spPr>
        <p:txBody>
          <a:bodyPr rtlCol="0" anchor="ctr"/>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7" name="任意多边形: 形状 46"/>
          <p:cNvSpPr/>
          <p:nvPr>
            <p:custDataLst>
              <p:tags r:id="rId13"/>
            </p:custDataLst>
          </p:nvPr>
        </p:nvSpPr>
        <p:spPr>
          <a:xfrm rot="10800000">
            <a:off x="9147810" y="6257925"/>
            <a:ext cx="3046095" cy="276225"/>
          </a:xfrm>
          <a:custGeom>
            <a:avLst/>
            <a:gdLst>
              <a:gd name="connsiteX0" fmla="*/ 2711768 w 3046094"/>
              <a:gd name="connsiteY0" fmla="*/ 0 h 276225"/>
              <a:gd name="connsiteX1" fmla="*/ 0 w 3046094"/>
              <a:gd name="connsiteY1" fmla="*/ 0 h 276225"/>
              <a:gd name="connsiteX2" fmla="*/ 0 w 3046094"/>
              <a:gd name="connsiteY2" fmla="*/ 276225 h 276225"/>
              <a:gd name="connsiteX3" fmla="*/ 3046095 w 3046094"/>
              <a:gd name="connsiteY3" fmla="*/ 276225 h 276225"/>
            </a:gdLst>
            <a:ahLst/>
            <a:cxnLst>
              <a:cxn ang="0">
                <a:pos x="connsiteX0" y="connsiteY0"/>
              </a:cxn>
              <a:cxn ang="0">
                <a:pos x="connsiteX1" y="connsiteY1"/>
              </a:cxn>
              <a:cxn ang="0">
                <a:pos x="connsiteX2" y="connsiteY2"/>
              </a:cxn>
              <a:cxn ang="0">
                <a:pos x="connsiteX3" y="connsiteY3"/>
              </a:cxn>
            </a:cxnLst>
            <a:rect l="l" t="t" r="r" b="b"/>
            <a:pathLst>
              <a:path w="3046094" h="276225">
                <a:moveTo>
                  <a:pt x="2711768" y="0"/>
                </a:moveTo>
                <a:lnTo>
                  <a:pt x="0" y="0"/>
                </a:lnTo>
                <a:lnTo>
                  <a:pt x="0" y="276225"/>
                </a:lnTo>
                <a:lnTo>
                  <a:pt x="3046095" y="276225"/>
                </a:lnTo>
                <a:close/>
              </a:path>
            </a:pathLst>
          </a:custGeom>
          <a:solidFill>
            <a:srgbClr val="F09D1F"/>
          </a:solidFill>
          <a:ln w="9525" cap="flat">
            <a:noFill/>
            <a:prstDash val="solid"/>
            <a:miter/>
          </a:ln>
        </p:spPr>
        <p:txBody>
          <a:bodyPr rtlCol="0" anchor="ctr"/>
          <a:p>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4"/>
    </p:custDataLst>
  </p:cSld>
  <p:clrMapOvr>
    <a:masterClrMapping/>
  </p:clrMapOvr>
  <p:transition spd="slow" advClick="0" advTm="1000">
    <p:push dir="u"/>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文本框 48"/>
          <p:cNvSpPr txBox="1"/>
          <p:nvPr>
            <p:custDataLst>
              <p:tags r:id="rId1"/>
            </p:custDataLst>
          </p:nvPr>
        </p:nvSpPr>
        <p:spPr>
          <a:xfrm>
            <a:off x="572493" y="735012"/>
            <a:ext cx="4455885" cy="646331"/>
          </a:xfrm>
          <a:prstGeom prst="rect">
            <a:avLst/>
          </a:prstGeom>
          <a:noFill/>
        </p:spPr>
        <p:txBody>
          <a:bodyPr wrap="square" rtlCol="0">
            <a:normAutofit fontScale="92500" lnSpcReduction="10000"/>
          </a:bodyPr>
          <a:p>
            <a:pPr marL="0" marR="0" lvl="0" indent="0" algn="l" defTabSz="914400" rtl="0" eaLnBrk="1" fontAlgn="auto" latinLnBrk="0" hangingPunct="1">
              <a:lnSpc>
                <a:spcPct val="120000"/>
              </a:lnSpc>
              <a:buClrTx/>
              <a:buSzTx/>
              <a:buFontTx/>
              <a:buNone/>
              <a:defRPr/>
            </a:pPr>
            <a:r>
              <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职业形象设计的原则</a:t>
            </a:r>
            <a:endPar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矩形 49"/>
          <p:cNvSpPr/>
          <p:nvPr>
            <p:custDataLst>
              <p:tags r:id="rId2"/>
            </p:custDataLst>
          </p:nvPr>
        </p:nvSpPr>
        <p:spPr>
          <a:xfrm>
            <a:off x="0" y="810528"/>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2" name="Freeform 30"/>
          <p:cNvSpPr/>
          <p:nvPr>
            <p:custDataLst>
              <p:tags r:id="rId3"/>
            </p:custDataLst>
          </p:nvPr>
        </p:nvSpPr>
        <p:spPr bwMode="auto">
          <a:xfrm>
            <a:off x="4930636" y="251097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Freeform 31"/>
          <p:cNvSpPr/>
          <p:nvPr>
            <p:custDataLst>
              <p:tags r:id="rId4"/>
            </p:custDataLst>
          </p:nvPr>
        </p:nvSpPr>
        <p:spPr bwMode="auto">
          <a:xfrm>
            <a:off x="8149079" y="251097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Freeform 34"/>
          <p:cNvSpPr/>
          <p:nvPr>
            <p:custDataLst>
              <p:tags r:id="rId5"/>
            </p:custDataLst>
          </p:nvPr>
        </p:nvSpPr>
        <p:spPr bwMode="auto">
          <a:xfrm>
            <a:off x="1711797" y="251097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0" name="任意多边形: 形状 29"/>
          <p:cNvSpPr/>
          <p:nvPr>
            <p:custDataLst>
              <p:tags r:id="rId6"/>
            </p:custDataLst>
          </p:nvPr>
        </p:nvSpPr>
        <p:spPr bwMode="auto">
          <a:xfrm>
            <a:off x="0" y="2510976"/>
            <a:ext cx="1856784" cy="981942"/>
          </a:xfrm>
          <a:custGeom>
            <a:avLst/>
            <a:gdLst>
              <a:gd name="connsiteX0" fmla="*/ 0 w 1856784"/>
              <a:gd name="connsiteY0" fmla="*/ 0 h 981942"/>
              <a:gd name="connsiteX1" fmla="*/ 6487 w 1856784"/>
              <a:gd name="connsiteY1" fmla="*/ 0 h 981942"/>
              <a:gd name="connsiteX2" fmla="*/ 1752449 w 1856784"/>
              <a:gd name="connsiteY2" fmla="*/ 0 h 981942"/>
              <a:gd name="connsiteX3" fmla="*/ 1843176 w 1856784"/>
              <a:gd name="connsiteY3" fmla="*/ 50006 h 981942"/>
              <a:gd name="connsiteX4" fmla="*/ 1843176 w 1856784"/>
              <a:gd name="connsiteY4" fmla="*/ 154565 h 981942"/>
              <a:gd name="connsiteX5" fmla="*/ 1425834 w 1856784"/>
              <a:gd name="connsiteY5" fmla="*/ 927390 h 981942"/>
              <a:gd name="connsiteX6" fmla="*/ 1335107 w 1856784"/>
              <a:gd name="connsiteY6" fmla="*/ 981942 h 981942"/>
              <a:gd name="connsiteX7" fmla="*/ 77226 w 1856784"/>
              <a:gd name="connsiteY7" fmla="*/ 981942 h 981942"/>
              <a:gd name="connsiteX8" fmla="*/ 0 w 1856784"/>
              <a:gd name="connsiteY8" fmla="*/ 981942 h 98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6784" h="981942">
                <a:moveTo>
                  <a:pt x="0" y="0"/>
                </a:moveTo>
                <a:lnTo>
                  <a:pt x="6487" y="0"/>
                </a:lnTo>
                <a:cubicBezTo>
                  <a:pt x="127398" y="0"/>
                  <a:pt x="514315" y="0"/>
                  <a:pt x="1752449" y="0"/>
                </a:cubicBezTo>
                <a:cubicBezTo>
                  <a:pt x="1788740" y="0"/>
                  <a:pt x="1825030" y="22730"/>
                  <a:pt x="1843176" y="50006"/>
                </a:cubicBezTo>
                <a:cubicBezTo>
                  <a:pt x="1861321" y="81829"/>
                  <a:pt x="1861321" y="122743"/>
                  <a:pt x="1843176" y="154565"/>
                </a:cubicBezTo>
                <a:cubicBezTo>
                  <a:pt x="1843176" y="154565"/>
                  <a:pt x="1843176" y="154565"/>
                  <a:pt x="1425834" y="927390"/>
                </a:cubicBezTo>
                <a:cubicBezTo>
                  <a:pt x="1407688" y="963758"/>
                  <a:pt x="1375934" y="981942"/>
                  <a:pt x="1335107" y="981942"/>
                </a:cubicBezTo>
                <a:cubicBezTo>
                  <a:pt x="1335107" y="981942"/>
                  <a:pt x="1335107" y="981942"/>
                  <a:pt x="77226" y="981942"/>
                </a:cubicBezTo>
                <a:lnTo>
                  <a:pt x="0" y="981942"/>
                </a:ln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任意多边形: 形状 30"/>
          <p:cNvSpPr/>
          <p:nvPr>
            <p:custDataLst>
              <p:tags r:id="rId7"/>
            </p:custDataLst>
          </p:nvPr>
        </p:nvSpPr>
        <p:spPr bwMode="auto">
          <a:xfrm rot="10800000">
            <a:off x="10335215" y="4818088"/>
            <a:ext cx="1856785" cy="981943"/>
          </a:xfrm>
          <a:custGeom>
            <a:avLst/>
            <a:gdLst>
              <a:gd name="connsiteX0" fmla="*/ 1335108 w 1856785"/>
              <a:gd name="connsiteY0" fmla="*/ 981943 h 981943"/>
              <a:gd name="connsiteX1" fmla="*/ 77226 w 1856785"/>
              <a:gd name="connsiteY1" fmla="*/ 981943 h 981943"/>
              <a:gd name="connsiteX2" fmla="*/ 0 w 1856785"/>
              <a:gd name="connsiteY2" fmla="*/ 981943 h 981943"/>
              <a:gd name="connsiteX3" fmla="*/ 0 w 1856785"/>
              <a:gd name="connsiteY3" fmla="*/ 0 h 981943"/>
              <a:gd name="connsiteX4" fmla="*/ 6487 w 1856785"/>
              <a:gd name="connsiteY4" fmla="*/ 0 h 981943"/>
              <a:gd name="connsiteX5" fmla="*/ 1752450 w 1856785"/>
              <a:gd name="connsiteY5" fmla="*/ 0 h 981943"/>
              <a:gd name="connsiteX6" fmla="*/ 1843177 w 1856785"/>
              <a:gd name="connsiteY6" fmla="*/ 50007 h 981943"/>
              <a:gd name="connsiteX7" fmla="*/ 1843177 w 1856785"/>
              <a:gd name="connsiteY7" fmla="*/ 154565 h 981943"/>
              <a:gd name="connsiteX8" fmla="*/ 1425834 w 1856785"/>
              <a:gd name="connsiteY8" fmla="*/ 927391 h 981943"/>
              <a:gd name="connsiteX9" fmla="*/ 1335108 w 1856785"/>
              <a:gd name="connsiteY9" fmla="*/ 981943 h 98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6785" h="981943">
                <a:moveTo>
                  <a:pt x="1335108" y="981943"/>
                </a:moveTo>
                <a:cubicBezTo>
                  <a:pt x="1335108" y="981943"/>
                  <a:pt x="1335108" y="981943"/>
                  <a:pt x="77226" y="981943"/>
                </a:cubicBezTo>
                <a:lnTo>
                  <a:pt x="0" y="981943"/>
                </a:lnTo>
                <a:lnTo>
                  <a:pt x="0" y="0"/>
                </a:lnTo>
                <a:lnTo>
                  <a:pt x="6487" y="0"/>
                </a:lnTo>
                <a:cubicBezTo>
                  <a:pt x="127398" y="0"/>
                  <a:pt x="514315" y="0"/>
                  <a:pt x="1752450" y="0"/>
                </a:cubicBezTo>
                <a:cubicBezTo>
                  <a:pt x="1788741" y="0"/>
                  <a:pt x="1825031" y="22730"/>
                  <a:pt x="1843177" y="50007"/>
                </a:cubicBezTo>
                <a:cubicBezTo>
                  <a:pt x="1861322" y="81829"/>
                  <a:pt x="1861322" y="122743"/>
                  <a:pt x="1843177" y="154565"/>
                </a:cubicBezTo>
                <a:cubicBezTo>
                  <a:pt x="1843177" y="154565"/>
                  <a:pt x="1843177" y="154565"/>
                  <a:pt x="1425834" y="927391"/>
                </a:cubicBezTo>
                <a:cubicBezTo>
                  <a:pt x="1407689" y="963759"/>
                  <a:pt x="1375935" y="981943"/>
                  <a:pt x="1335108" y="981943"/>
                </a:cubicBez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1" name="Freeform 30"/>
          <p:cNvSpPr/>
          <p:nvPr>
            <p:custDataLst>
              <p:tags r:id="rId8"/>
            </p:custDataLst>
          </p:nvPr>
        </p:nvSpPr>
        <p:spPr bwMode="auto">
          <a:xfrm>
            <a:off x="4367676" y="366448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Freeform 31"/>
          <p:cNvSpPr/>
          <p:nvPr>
            <p:custDataLst>
              <p:tags r:id="rId9"/>
            </p:custDataLst>
          </p:nvPr>
        </p:nvSpPr>
        <p:spPr bwMode="auto">
          <a:xfrm>
            <a:off x="7586118" y="366448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3" name="Freeform 34"/>
          <p:cNvSpPr/>
          <p:nvPr>
            <p:custDataLst>
              <p:tags r:id="rId10"/>
            </p:custDataLst>
          </p:nvPr>
        </p:nvSpPr>
        <p:spPr bwMode="auto">
          <a:xfrm>
            <a:off x="1148837" y="366448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17" name="组合 16"/>
          <p:cNvGrpSpPr/>
          <p:nvPr>
            <p:custDataLst>
              <p:tags r:id="rId11"/>
            </p:custDataLst>
          </p:nvPr>
        </p:nvGrpSpPr>
        <p:grpSpPr>
          <a:xfrm>
            <a:off x="11260521" y="955914"/>
            <a:ext cx="358986" cy="229892"/>
            <a:chOff x="11382102" y="604536"/>
            <a:chExt cx="420495" cy="269282"/>
          </a:xfrm>
        </p:grpSpPr>
        <p:sp>
          <p:nvSpPr>
            <p:cNvPr id="18" name="Line 16"/>
            <p:cNvSpPr>
              <a:spLocks noChangeShapeType="1"/>
            </p:cNvSpPr>
            <p:nvPr>
              <p:custDataLst>
                <p:tags r:id="rId12"/>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Line 17"/>
            <p:cNvSpPr>
              <a:spLocks noChangeShapeType="1"/>
            </p:cNvSpPr>
            <p:nvPr>
              <p:custDataLst>
                <p:tags r:id="rId13"/>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Line 18"/>
            <p:cNvSpPr>
              <a:spLocks noChangeShapeType="1"/>
            </p:cNvSpPr>
            <p:nvPr>
              <p:custDataLst>
                <p:tags r:id="rId14"/>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 name="文本框 2"/>
          <p:cNvSpPr txBox="1"/>
          <p:nvPr>
            <p:custDataLst>
              <p:tags r:id="rId15"/>
            </p:custDataLst>
          </p:nvPr>
        </p:nvSpPr>
        <p:spPr>
          <a:xfrm>
            <a:off x="2162810" y="2569845"/>
            <a:ext cx="2435860" cy="866140"/>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（一）</a:t>
            </a:r>
            <a:endPar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针对职业形象主体的特点进行设计</a:t>
            </a:r>
            <a:endPar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custDataLst>
              <p:tags r:id="rId16"/>
            </p:custDataLst>
          </p:nvPr>
        </p:nvSpPr>
        <p:spPr>
          <a:xfrm>
            <a:off x="5280025" y="2569845"/>
            <a:ext cx="2693670" cy="866140"/>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（二）</a:t>
            </a:r>
            <a:endPar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以设计出现代的、成功的、令人喜欢的形象为导向</a:t>
            </a:r>
            <a:endPar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17"/>
            </p:custDataLst>
          </p:nvPr>
        </p:nvSpPr>
        <p:spPr>
          <a:xfrm>
            <a:off x="8493125" y="2581910"/>
            <a:ext cx="2693670" cy="866140"/>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（三）</a:t>
            </a:r>
            <a:endPar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以科学的有关形象设计理论为指导</a:t>
            </a:r>
            <a:endPar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18"/>
            </p:custDataLst>
          </p:nvPr>
        </p:nvSpPr>
        <p:spPr>
          <a:xfrm>
            <a:off x="8117840" y="3728720"/>
            <a:ext cx="2326640" cy="866140"/>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（六）</a:t>
            </a:r>
            <a:endPar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形象设计的结果与形象主体的目标相一致</a:t>
            </a:r>
            <a:endPar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9"/>
            </p:custDataLst>
          </p:nvPr>
        </p:nvSpPr>
        <p:spPr>
          <a:xfrm>
            <a:off x="4798060" y="3728720"/>
            <a:ext cx="2531110" cy="866140"/>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（五）</a:t>
            </a:r>
            <a:endPar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把握公众期望与形象设计主体条件之间的平衡</a:t>
            </a:r>
            <a:endPar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20"/>
            </p:custDataLst>
          </p:nvPr>
        </p:nvSpPr>
        <p:spPr>
          <a:xfrm>
            <a:off x="1617980" y="3731260"/>
            <a:ext cx="2515870" cy="866140"/>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（四）</a:t>
            </a:r>
            <a:endPar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以真实准确、系统完整的信息为依据</a:t>
            </a:r>
            <a:endPar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9" name="Freeform 31"/>
          <p:cNvSpPr/>
          <p:nvPr>
            <p:custDataLst>
              <p:tags r:id="rId21"/>
            </p:custDataLst>
          </p:nvPr>
        </p:nvSpPr>
        <p:spPr bwMode="auto">
          <a:xfrm rot="10800000">
            <a:off x="652723"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文本框 31"/>
          <p:cNvSpPr txBox="1"/>
          <p:nvPr>
            <p:custDataLst>
              <p:tags r:id="rId22"/>
            </p:custDataLst>
          </p:nvPr>
        </p:nvSpPr>
        <p:spPr>
          <a:xfrm>
            <a:off x="965835" y="5006658"/>
            <a:ext cx="2693670" cy="60769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（七）</a:t>
            </a:r>
            <a:endPar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要突出形象设计的创新性</a:t>
            </a:r>
            <a:endPar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 name="Freeform 31"/>
          <p:cNvSpPr/>
          <p:nvPr>
            <p:custDataLst>
              <p:tags r:id="rId23"/>
            </p:custDataLst>
          </p:nvPr>
        </p:nvSpPr>
        <p:spPr bwMode="auto">
          <a:xfrm rot="10800000">
            <a:off x="3849313"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24"/>
            </p:custDataLst>
          </p:nvPr>
        </p:nvSpPr>
        <p:spPr>
          <a:xfrm>
            <a:off x="4359275" y="4877435"/>
            <a:ext cx="2299970" cy="866140"/>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（八）</a:t>
            </a:r>
            <a:endPar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各方面和整个过程都要系统化</a:t>
            </a:r>
            <a:endPar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 name="Freeform 31"/>
          <p:cNvSpPr/>
          <p:nvPr>
            <p:custDataLst>
              <p:tags r:id="rId25"/>
            </p:custDataLst>
          </p:nvPr>
        </p:nvSpPr>
        <p:spPr bwMode="auto">
          <a:xfrm rot="10800000">
            <a:off x="7054158" y="4818723"/>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6"/>
            </p:custDataLst>
          </p:nvPr>
        </p:nvSpPr>
        <p:spPr>
          <a:xfrm>
            <a:off x="7367270" y="4878070"/>
            <a:ext cx="2693670" cy="866140"/>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（九）</a:t>
            </a:r>
            <a:endPar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形象设计的方案要周密具体和可操作性强</a:t>
            </a:r>
            <a:endParaRPr kumimoji="0" lang="zh-CN" altLang="en-US" sz="14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任意多边形: 形状 45"/>
          <p:cNvSpPr/>
          <p:nvPr>
            <p:custDataLst>
              <p:tags r:id="rId1"/>
            </p:custDataLst>
          </p:nvPr>
        </p:nvSpPr>
        <p:spPr>
          <a:xfrm rot="2700000">
            <a:off x="11304508" y="5537933"/>
            <a:ext cx="873009" cy="1746018"/>
          </a:xfrm>
          <a:custGeom>
            <a:avLst/>
            <a:gdLst>
              <a:gd name="connsiteX0" fmla="*/ 0 w 873009"/>
              <a:gd name="connsiteY0" fmla="*/ 0 h 1746018"/>
              <a:gd name="connsiteX1" fmla="*/ 873009 w 873009"/>
              <a:gd name="connsiteY1" fmla="*/ 873009 h 1746018"/>
              <a:gd name="connsiteX2" fmla="*/ 0 w 873009"/>
              <a:gd name="connsiteY2" fmla="*/ 1746018 h 1746018"/>
            </a:gdLst>
            <a:ahLst/>
            <a:cxnLst>
              <a:cxn ang="0">
                <a:pos x="connsiteX0" y="connsiteY0"/>
              </a:cxn>
              <a:cxn ang="0">
                <a:pos x="connsiteX1" y="connsiteY1"/>
              </a:cxn>
              <a:cxn ang="0">
                <a:pos x="connsiteX2" y="connsiteY2"/>
              </a:cxn>
            </a:cxnLst>
            <a:rect l="l" t="t" r="r" b="b"/>
            <a:pathLst>
              <a:path w="873009" h="1746018">
                <a:moveTo>
                  <a:pt x="0" y="0"/>
                </a:moveTo>
                <a:lnTo>
                  <a:pt x="873009" y="873009"/>
                </a:lnTo>
                <a:lnTo>
                  <a:pt x="0" y="1746018"/>
                </a:lnTo>
                <a:close/>
              </a:path>
            </a:pathLst>
          </a:custGeom>
          <a:noFill/>
          <a:ln w="285750">
            <a:solidFill>
              <a:srgbClr val="D2D379">
                <a:alpha val="24000"/>
              </a:srgbClr>
            </a:solid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Autofit/>
          </a:bodyPr>
          <a:p>
            <a:pPr algn="ctr"/>
            <a:endParaRPr lang="zh-CN" altLang="en-US"/>
          </a:p>
        </p:txBody>
      </p:sp>
      <p:grpSp>
        <p:nvGrpSpPr>
          <p:cNvPr id="6" name="组合 5"/>
          <p:cNvGrpSpPr/>
          <p:nvPr>
            <p:custDataLst>
              <p:tags r:id="rId2"/>
            </p:custDataLst>
          </p:nvPr>
        </p:nvGrpSpPr>
        <p:grpSpPr>
          <a:xfrm>
            <a:off x="4991633" y="972757"/>
            <a:ext cx="6502400" cy="4389500"/>
            <a:chOff x="4978400" y="1251045"/>
            <a:chExt cx="6502400" cy="4389500"/>
          </a:xfrm>
        </p:grpSpPr>
        <p:pic>
          <p:nvPicPr>
            <p:cNvPr id="3" name="图片 2" descr="C:\Users\Kingsoft\Desktop\活动\action-activity-adults-1246953.jpgaction-activity-adults-1246953"/>
            <p:cNvPicPr>
              <a:picLocks noChangeAspect="1"/>
            </p:cNvPicPr>
            <p:nvPr>
              <p:custDataLst>
                <p:tags r:id="rId3"/>
              </p:custDataLst>
            </p:nvPr>
          </p:nvPicPr>
          <p:blipFill>
            <a:blip r:embed="rId4"/>
            <a:srcRect/>
            <a:stretch>
              <a:fillRect/>
            </a:stretch>
          </p:blipFill>
          <p:spPr>
            <a:xfrm>
              <a:off x="5232400" y="1251045"/>
              <a:ext cx="5852667" cy="4389500"/>
            </a:xfrm>
            <a:prstGeom prst="rect">
              <a:avLst/>
            </a:prstGeom>
          </p:spPr>
        </p:pic>
        <p:grpSp>
          <p:nvGrpSpPr>
            <p:cNvPr id="5" name="组合 4"/>
            <p:cNvGrpSpPr/>
            <p:nvPr/>
          </p:nvGrpSpPr>
          <p:grpSpPr>
            <a:xfrm>
              <a:off x="4978400" y="1262743"/>
              <a:ext cx="6502400" cy="4368800"/>
              <a:chOff x="4978400" y="1262743"/>
              <a:chExt cx="6502400" cy="4368800"/>
            </a:xfrm>
          </p:grpSpPr>
          <p:cxnSp>
            <p:nvCxnSpPr>
              <p:cNvPr id="13" name="直接连接符 12"/>
              <p:cNvCxnSpPr/>
              <p:nvPr>
                <p:custDataLst>
                  <p:tags r:id="rId5"/>
                </p:custDataLst>
              </p:nvPr>
            </p:nvCxnSpPr>
            <p:spPr>
              <a:xfrm>
                <a:off x="4978400" y="2772229"/>
                <a:ext cx="6502400" cy="0"/>
              </a:xfrm>
              <a:prstGeom prst="line">
                <a:avLst/>
              </a:prstGeom>
              <a:ln>
                <a:solidFill>
                  <a:sysClr val="window" lastClr="FFFFFF"/>
                </a:solidFill>
              </a:ln>
            </p:spPr>
            <p:style>
              <a:lnRef idx="1">
                <a:srgbClr val="1E6BC5"/>
              </a:lnRef>
              <a:fillRef idx="0">
                <a:srgbClr val="1E6BC5"/>
              </a:fillRef>
              <a:effectRef idx="0">
                <a:srgbClr val="1E6BC5"/>
              </a:effectRef>
              <a:fontRef idx="minor">
                <a:srgbClr val="000000"/>
              </a:fontRef>
            </p:style>
          </p:cxnSp>
          <p:cxnSp>
            <p:nvCxnSpPr>
              <p:cNvPr id="14" name="直接连接符 13"/>
              <p:cNvCxnSpPr/>
              <p:nvPr>
                <p:custDataLst>
                  <p:tags r:id="rId6"/>
                </p:custDataLst>
              </p:nvPr>
            </p:nvCxnSpPr>
            <p:spPr>
              <a:xfrm>
                <a:off x="4978400" y="4165601"/>
                <a:ext cx="6502400" cy="0"/>
              </a:xfrm>
              <a:prstGeom prst="line">
                <a:avLst/>
              </a:prstGeom>
              <a:ln>
                <a:solidFill>
                  <a:sysClr val="window" lastClr="FFFFFF"/>
                </a:solidFill>
              </a:ln>
            </p:spPr>
            <p:style>
              <a:lnRef idx="1">
                <a:srgbClr val="1E6BC5"/>
              </a:lnRef>
              <a:fillRef idx="0">
                <a:srgbClr val="1E6BC5"/>
              </a:fillRef>
              <a:effectRef idx="0">
                <a:srgbClr val="1E6BC5"/>
              </a:effectRef>
              <a:fontRef idx="minor">
                <a:srgbClr val="000000"/>
              </a:fontRef>
            </p:style>
          </p:cxnSp>
          <p:cxnSp>
            <p:nvCxnSpPr>
              <p:cNvPr id="15" name="直接连接符 14"/>
              <p:cNvCxnSpPr/>
              <p:nvPr>
                <p:custDataLst>
                  <p:tags r:id="rId7"/>
                </p:custDataLst>
              </p:nvPr>
            </p:nvCxnSpPr>
            <p:spPr>
              <a:xfrm flipH="1">
                <a:off x="7068457" y="1262743"/>
                <a:ext cx="1" cy="4368800"/>
              </a:xfrm>
              <a:prstGeom prst="line">
                <a:avLst/>
              </a:prstGeom>
              <a:ln>
                <a:solidFill>
                  <a:sysClr val="window" lastClr="FFFFFF"/>
                </a:solidFill>
              </a:ln>
            </p:spPr>
            <p:style>
              <a:lnRef idx="1">
                <a:srgbClr val="1E6BC5"/>
              </a:lnRef>
              <a:fillRef idx="0">
                <a:srgbClr val="1E6BC5"/>
              </a:fillRef>
              <a:effectRef idx="0">
                <a:srgbClr val="1E6BC5"/>
              </a:effectRef>
              <a:fontRef idx="minor">
                <a:srgbClr val="000000"/>
              </a:fontRef>
            </p:style>
          </p:cxnSp>
          <p:cxnSp>
            <p:nvCxnSpPr>
              <p:cNvPr id="23" name="直接连接符 22"/>
              <p:cNvCxnSpPr/>
              <p:nvPr>
                <p:custDataLst>
                  <p:tags r:id="rId8"/>
                </p:custDataLst>
              </p:nvPr>
            </p:nvCxnSpPr>
            <p:spPr>
              <a:xfrm flipH="1">
                <a:off x="9260114" y="1262743"/>
                <a:ext cx="1" cy="4368800"/>
              </a:xfrm>
              <a:prstGeom prst="line">
                <a:avLst/>
              </a:prstGeom>
              <a:ln>
                <a:solidFill>
                  <a:sysClr val="window" lastClr="FFFFFF"/>
                </a:solidFill>
              </a:ln>
            </p:spPr>
            <p:style>
              <a:lnRef idx="1">
                <a:srgbClr val="1E6BC5"/>
              </a:lnRef>
              <a:fillRef idx="0">
                <a:srgbClr val="1E6BC5"/>
              </a:fillRef>
              <a:effectRef idx="0">
                <a:srgbClr val="1E6BC5"/>
              </a:effectRef>
              <a:fontRef idx="minor">
                <a:srgbClr val="000000"/>
              </a:fontRef>
            </p:style>
          </p:cxnSp>
        </p:grpSp>
      </p:grpSp>
      <p:sp>
        <p:nvSpPr>
          <p:cNvPr id="7" name="矩形 6"/>
          <p:cNvSpPr/>
          <p:nvPr>
            <p:custDataLst>
              <p:tags r:id="rId9"/>
            </p:custDataLst>
          </p:nvPr>
        </p:nvSpPr>
        <p:spPr>
          <a:xfrm>
            <a:off x="1409702" y="2003898"/>
            <a:ext cx="5042051" cy="3877313"/>
          </a:xfrm>
          <a:prstGeom prst="rect">
            <a:avLst/>
          </a:prstGeom>
          <a:solidFill>
            <a:srgbClr val="000000">
              <a:lumMod val="75000"/>
              <a:lumOff val="25000"/>
              <a:alpha val="80000"/>
            </a:srgbClr>
          </a:solidFill>
          <a:ln>
            <a:noFill/>
          </a:ln>
          <a:effectLst>
            <a:outerShdw blurRad="152400" dist="101600" dir="2700000" algn="tl"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8" name="Rectangle 1"/>
          <p:cNvSpPr/>
          <p:nvPr>
            <p:custDataLst>
              <p:tags r:id="rId10"/>
            </p:custDataLst>
          </p:nvPr>
        </p:nvSpPr>
        <p:spPr bwMode="auto">
          <a:xfrm>
            <a:off x="1717047" y="2461168"/>
            <a:ext cx="3764788" cy="8145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a:normAutofit lnSpcReduction="10000"/>
          </a:bodyPr>
          <a:p>
            <a:pPr>
              <a:lnSpc>
                <a:spcPct val="120000"/>
              </a:lnSpc>
            </a:pPr>
            <a:r>
              <a:rPr lang="zh-CN" altLang="en-US" sz="4000" spc="300">
                <a:solidFill>
                  <a:srgbClr val="D2D379"/>
                </a:solidFill>
                <a:latin typeface="汉仪旗黑-80S" panose="00020600040101010101" pitchFamily="18" charset="-122"/>
                <a:ea typeface="汉仪旗黑-80S" panose="00020600040101010101" pitchFamily="18" charset="-122"/>
                <a:cs typeface="Calibri" panose="020F0502020204030204" pitchFamily="34" charset="0"/>
                <a:sym typeface="Helvetica" panose="00000400000000000000" pitchFamily="34" charset="0"/>
              </a:rPr>
              <a:t>入职方案</a:t>
            </a:r>
            <a:endParaRPr lang="zh-CN" altLang="en-US" sz="4000" spc="300">
              <a:solidFill>
                <a:srgbClr val="D2D379"/>
              </a:solidFill>
              <a:latin typeface="汉仪旗黑-80S" panose="00020600040101010101" pitchFamily="18" charset="-122"/>
              <a:ea typeface="汉仪旗黑-80S" panose="00020600040101010101" pitchFamily="18" charset="-122"/>
              <a:cs typeface="Calibri" panose="020F0502020204030204" pitchFamily="34" charset="0"/>
              <a:sym typeface="Helvetica" panose="00000400000000000000" pitchFamily="34" charset="0"/>
            </a:endParaRPr>
          </a:p>
        </p:txBody>
      </p:sp>
      <p:sp>
        <p:nvSpPr>
          <p:cNvPr id="10" name="Rectangle 2"/>
          <p:cNvSpPr/>
          <p:nvPr>
            <p:custDataLst>
              <p:tags r:id="rId11"/>
            </p:custDataLst>
          </p:nvPr>
        </p:nvSpPr>
        <p:spPr bwMode="auto">
          <a:xfrm>
            <a:off x="1705962" y="3794704"/>
            <a:ext cx="4279900" cy="2053732"/>
          </a:xfrm>
          <a:prstGeom prst="rect">
            <a:avLst/>
          </a:prstGeom>
          <a:noFill/>
        </p:spPr>
        <p:txBody>
          <a:bodyPr wrap="square" lIns="90000" tIns="46800" rIns="90000" bIns="46800" rtlCol="0">
            <a:normAutofit lnSpcReduction="10000"/>
          </a:bodyPr>
          <a:p>
            <a:pPr>
              <a:lnSpc>
                <a:spcPct val="120000"/>
              </a:lnSpc>
              <a:spcAft>
                <a:spcPts val="1000"/>
              </a:spcAft>
            </a:pPr>
            <a:r>
              <a:rPr lang="zh-CN" altLang="en-US" sz="1600" spc="150">
                <a:solidFill>
                  <a:sysClr val="window" lastClr="FFFFFF">
                    <a:lumMod val="95000"/>
                  </a:sysClr>
                </a:solidFill>
                <a:latin typeface="微软雅黑" panose="020B0503020204020204" charset="-122"/>
                <a:ea typeface="微软雅黑" panose="020B0503020204020204" charset="-122"/>
                <a:sym typeface="Helvetica" panose="00000400000000000000" pitchFamily="34" charset="0"/>
              </a:rPr>
              <a:t>制定入职方案，主要是公司向每一个初入公司的新员工介绍公司历史、基本工作流程、行为规范、组织结构、人员结构和处理同事关系等活动的总称，目的是使员工融入这个团队。</a:t>
            </a:r>
            <a:endParaRPr lang="zh-CN" altLang="en-US" sz="1600" spc="150">
              <a:solidFill>
                <a:sysClr val="window" lastClr="FFFFFF">
                  <a:lumMod val="95000"/>
                </a:sysClr>
              </a:solidFill>
              <a:latin typeface="微软雅黑" panose="020B0503020204020204" charset="-122"/>
              <a:ea typeface="微软雅黑" panose="020B0503020204020204" charset="-122"/>
              <a:sym typeface="Helvetica" panose="00000400000000000000" pitchFamily="34" charset="0"/>
            </a:endParaRPr>
          </a:p>
        </p:txBody>
      </p:sp>
      <p:sp>
        <p:nvSpPr>
          <p:cNvPr id="12" name="矩形 11"/>
          <p:cNvSpPr/>
          <p:nvPr>
            <p:custDataLst>
              <p:tags r:id="rId12"/>
            </p:custDataLst>
          </p:nvPr>
        </p:nvSpPr>
        <p:spPr>
          <a:xfrm>
            <a:off x="1823211" y="3383281"/>
            <a:ext cx="3205990" cy="45719"/>
          </a:xfrm>
          <a:prstGeom prst="rect">
            <a:avLst/>
          </a:prstGeom>
          <a:solidFill>
            <a:srgbClr val="D2D37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50" name="任意多边形: 形状 49"/>
          <p:cNvSpPr/>
          <p:nvPr>
            <p:custDataLst>
              <p:tags r:id="rId13"/>
            </p:custDataLst>
          </p:nvPr>
        </p:nvSpPr>
        <p:spPr>
          <a:xfrm rot="10800000">
            <a:off x="129378" y="141467"/>
            <a:ext cx="2538244" cy="1684648"/>
          </a:xfrm>
          <a:custGeom>
            <a:avLst/>
            <a:gdLst>
              <a:gd name="connsiteX0" fmla="*/ 2538244 w 2538244"/>
              <a:gd name="connsiteY0" fmla="*/ 1684648 h 1684648"/>
              <a:gd name="connsiteX1" fmla="*/ 0 w 2538244"/>
              <a:gd name="connsiteY1" fmla="*/ 1684648 h 1684648"/>
              <a:gd name="connsiteX2" fmla="*/ 1684647 w 2538244"/>
              <a:gd name="connsiteY2" fmla="*/ 0 h 1684648"/>
              <a:gd name="connsiteX3" fmla="*/ 2514380 w 2538244"/>
              <a:gd name="connsiteY3" fmla="*/ 829733 h 1684648"/>
              <a:gd name="connsiteX4" fmla="*/ 2514380 w 2538244"/>
              <a:gd name="connsiteY4" fmla="*/ 1240147 h 1684648"/>
              <a:gd name="connsiteX5" fmla="*/ 2538244 w 2538244"/>
              <a:gd name="connsiteY5" fmla="*/ 1216283 h 1684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8244" h="1684648">
                <a:moveTo>
                  <a:pt x="2538244" y="1684648"/>
                </a:moveTo>
                <a:lnTo>
                  <a:pt x="0" y="1684648"/>
                </a:lnTo>
                <a:lnTo>
                  <a:pt x="1684647" y="0"/>
                </a:lnTo>
                <a:lnTo>
                  <a:pt x="2514380" y="829733"/>
                </a:lnTo>
                <a:lnTo>
                  <a:pt x="2514380" y="1240147"/>
                </a:lnTo>
                <a:lnTo>
                  <a:pt x="2538244" y="1216283"/>
                </a:lnTo>
                <a:close/>
              </a:path>
            </a:pathLst>
          </a:custGeom>
          <a:noFill/>
          <a:ln w="285750">
            <a:solidFill>
              <a:srgbClr val="D2D379">
                <a:alpha val="24000"/>
              </a:srgbClr>
            </a:solid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Autofit/>
          </a:bodyPr>
          <a:p>
            <a:pPr algn="ctr"/>
            <a:endParaRPr lang="zh-CN" altLang="en-US"/>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754063" y="368300"/>
            <a:ext cx="10228262"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nSpc>
                <a:spcPct val="90000"/>
              </a:lnSpc>
              <a:defRPr sz="3200">
                <a:solidFill>
                  <a:srgbClr val="1F74AD"/>
                </a:solidFill>
                <a:latin typeface="Arial" panose="020B0604020202020204" pitchFamily="34" charset="0"/>
                <a:ea typeface="微软雅黑" panose="020B0503020204020204" charset="-122"/>
                <a:cs typeface="+mn-ea"/>
              </a:defRPr>
            </a:lvl1pPr>
            <a:lvl2pPr>
              <a:lnSpc>
                <a:spcPct val="90000"/>
              </a:lnSpc>
              <a:defRPr sz="3200">
                <a:solidFill>
                  <a:srgbClr val="1F74AD"/>
                </a:solidFill>
                <a:latin typeface="Arial" panose="020B0604020202020204" pitchFamily="34" charset="0"/>
                <a:ea typeface="黑体" panose="02010609060101010101" charset="-122"/>
              </a:defRPr>
            </a:lvl2pPr>
            <a:lvl3pPr>
              <a:lnSpc>
                <a:spcPct val="90000"/>
              </a:lnSpc>
              <a:defRPr sz="3200">
                <a:solidFill>
                  <a:srgbClr val="1F74AD"/>
                </a:solidFill>
                <a:latin typeface="Arial" panose="020B0604020202020204" pitchFamily="34" charset="0"/>
                <a:ea typeface="黑体" panose="02010609060101010101" charset="-122"/>
              </a:defRPr>
            </a:lvl3pPr>
            <a:lvl4pPr>
              <a:lnSpc>
                <a:spcPct val="90000"/>
              </a:lnSpc>
              <a:defRPr sz="3200">
                <a:solidFill>
                  <a:srgbClr val="1F74AD"/>
                </a:solidFill>
                <a:latin typeface="Arial" panose="020B0604020202020204" pitchFamily="34" charset="0"/>
                <a:ea typeface="黑体" panose="02010609060101010101" charset="-122"/>
              </a:defRPr>
            </a:lvl4pPr>
            <a:lvl5pPr>
              <a:lnSpc>
                <a:spcPct val="90000"/>
              </a:lnSpc>
              <a:defRPr sz="3200">
                <a:solidFill>
                  <a:srgbClr val="1F74AD"/>
                </a:solidFill>
                <a:latin typeface="Arial" panose="020B0604020202020204" pitchFamily="34" charset="0"/>
                <a:ea typeface="黑体" panose="02010609060101010101" charset="-122"/>
              </a:defRPr>
            </a:lvl5pPr>
            <a:lvl6pPr marL="457200" fontAlgn="base">
              <a:lnSpc>
                <a:spcPct val="90000"/>
              </a:lnSpc>
              <a:spcBef>
                <a:spcPct val="0"/>
              </a:spcBef>
              <a:spcAft>
                <a:spcPct val="0"/>
              </a:spcAft>
              <a:defRPr sz="3200">
                <a:latin typeface="Tempus Sans ITC" panose="04020404030D07020202" pitchFamily="82" charset="0"/>
              </a:defRPr>
            </a:lvl6pPr>
            <a:lvl7pPr marL="914400" fontAlgn="base">
              <a:lnSpc>
                <a:spcPct val="90000"/>
              </a:lnSpc>
              <a:spcBef>
                <a:spcPct val="0"/>
              </a:spcBef>
              <a:spcAft>
                <a:spcPct val="0"/>
              </a:spcAft>
              <a:defRPr sz="3200">
                <a:latin typeface="Tempus Sans ITC" panose="04020404030D07020202" pitchFamily="82" charset="0"/>
              </a:defRPr>
            </a:lvl7pPr>
            <a:lvl8pPr marL="1371600" fontAlgn="base">
              <a:lnSpc>
                <a:spcPct val="90000"/>
              </a:lnSpc>
              <a:spcBef>
                <a:spcPct val="0"/>
              </a:spcBef>
              <a:spcAft>
                <a:spcPct val="0"/>
              </a:spcAft>
              <a:defRPr sz="3200">
                <a:latin typeface="Tempus Sans ITC" panose="04020404030D07020202" pitchFamily="82" charset="0"/>
              </a:defRPr>
            </a:lvl8pPr>
            <a:lvl9pPr marL="1828800" fontAlgn="base">
              <a:lnSpc>
                <a:spcPct val="90000"/>
              </a:lnSpc>
              <a:spcBef>
                <a:spcPct val="0"/>
              </a:spcBef>
              <a:spcAft>
                <a:spcPct val="0"/>
              </a:spcAft>
              <a:defRPr sz="3200">
                <a:latin typeface="Tempus Sans ITC" panose="04020404030D07020202" pitchFamily="82" charset="0"/>
              </a:defRPr>
            </a:lvl9pPr>
          </a:lstStyle>
          <a:p>
            <a:pPr>
              <a:lnSpc>
                <a:spcPct val="120000"/>
              </a:lnSpc>
            </a:pPr>
            <a:r>
              <a:rPr lang="zh-CN" altLang="en-US" sz="2400" b="1" spc="300">
                <a:latin typeface="Arial" panose="020B0604020202020204" pitchFamily="34" charset="0"/>
                <a:ea typeface="微软雅黑" panose="020B0503020204020204" charset="-122"/>
                <a:sym typeface="Arial" panose="020B0604020202020204" pitchFamily="34" charset="0"/>
              </a:rPr>
              <a:t>参加入职方案培训自我激励</a:t>
            </a:r>
            <a:endParaRPr lang="zh-CN" altLang="en-US" sz="2400" b="1" spc="300">
              <a:latin typeface="Arial" panose="020B0604020202020204" pitchFamily="34" charset="0"/>
              <a:ea typeface="微软雅黑" panose="020B0503020204020204" charset="-122"/>
              <a:sym typeface="Arial" panose="020B0604020202020204" pitchFamily="34" charset="0"/>
            </a:endParaRPr>
          </a:p>
        </p:txBody>
      </p:sp>
      <p:sp>
        <p:nvSpPr>
          <p:cNvPr id="16387" name="Freeform 5"/>
          <p:cNvSpPr/>
          <p:nvPr>
            <p:custDataLst>
              <p:tags r:id="rId2"/>
            </p:custDataLst>
          </p:nvPr>
        </p:nvSpPr>
        <p:spPr bwMode="auto">
          <a:xfrm>
            <a:off x="4488221" y="2590180"/>
            <a:ext cx="1562100" cy="1804987"/>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88" name="Freeform 6"/>
          <p:cNvSpPr/>
          <p:nvPr>
            <p:custDataLst>
              <p:tags r:id="rId3"/>
            </p:custDataLst>
          </p:nvPr>
        </p:nvSpPr>
        <p:spPr bwMode="auto">
          <a:xfrm>
            <a:off x="6485296" y="3469655"/>
            <a:ext cx="1403350" cy="1616075"/>
          </a:xfrm>
          <a:custGeom>
            <a:avLst/>
            <a:gdLst>
              <a:gd name="T0" fmla="*/ 0 w 709"/>
              <a:gd name="T1" fmla="*/ 2147483646 h 816"/>
              <a:gd name="T2" fmla="*/ 2147483646 w 709"/>
              <a:gd name="T3" fmla="*/ 0 h 816"/>
              <a:gd name="T4" fmla="*/ 2147483646 w 709"/>
              <a:gd name="T5" fmla="*/ 2147483646 h 816"/>
              <a:gd name="T6" fmla="*/ 2147483646 w 709"/>
              <a:gd name="T7" fmla="*/ 2147483646 h 816"/>
              <a:gd name="T8" fmla="*/ 2147483646 w 709"/>
              <a:gd name="T9" fmla="*/ 2147483646 h 816"/>
              <a:gd name="T10" fmla="*/ 0 w 709"/>
              <a:gd name="T11" fmla="*/ 2147483646 h 816"/>
              <a:gd name="T12" fmla="*/ 0 w 709"/>
              <a:gd name="T13" fmla="*/ 2147483646 h 8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9" h="816">
                <a:moveTo>
                  <a:pt x="0" y="205"/>
                </a:moveTo>
                <a:lnTo>
                  <a:pt x="354" y="0"/>
                </a:lnTo>
                <a:lnTo>
                  <a:pt x="709" y="205"/>
                </a:lnTo>
                <a:lnTo>
                  <a:pt x="709" y="614"/>
                </a:lnTo>
                <a:lnTo>
                  <a:pt x="354" y="816"/>
                </a:lnTo>
                <a:lnTo>
                  <a:pt x="0" y="614"/>
                </a:lnTo>
                <a:lnTo>
                  <a:pt x="0" y="205"/>
                </a:lnTo>
                <a:close/>
              </a:path>
            </a:pathLst>
          </a:custGeom>
          <a:solidFill>
            <a:srgbClr val="9BBB59"/>
          </a:solidFill>
          <a:ln>
            <a:noFill/>
          </a:ln>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89" name="Freeform 7"/>
          <p:cNvSpPr/>
          <p:nvPr>
            <p:custDataLst>
              <p:tags r:id="rId4"/>
            </p:custDataLst>
          </p:nvPr>
        </p:nvSpPr>
        <p:spPr bwMode="auto">
          <a:xfrm>
            <a:off x="7983896" y="3830017"/>
            <a:ext cx="809625" cy="935038"/>
          </a:xfrm>
          <a:custGeom>
            <a:avLst/>
            <a:gdLst>
              <a:gd name="T0" fmla="*/ 0 w 409"/>
              <a:gd name="T1" fmla="*/ 2147483646 h 472"/>
              <a:gd name="T2" fmla="*/ 2147483646 w 409"/>
              <a:gd name="T3" fmla="*/ 0 h 472"/>
              <a:gd name="T4" fmla="*/ 2147483646 w 409"/>
              <a:gd name="T5" fmla="*/ 2147483646 h 472"/>
              <a:gd name="T6" fmla="*/ 2147483646 w 409"/>
              <a:gd name="T7" fmla="*/ 2147483646 h 472"/>
              <a:gd name="T8" fmla="*/ 2147483646 w 409"/>
              <a:gd name="T9" fmla="*/ 2147483646 h 472"/>
              <a:gd name="T10" fmla="*/ 0 w 409"/>
              <a:gd name="T11" fmla="*/ 2147483646 h 472"/>
              <a:gd name="T12" fmla="*/ 0 w 409"/>
              <a:gd name="T13" fmla="*/ 2147483646 h 4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9" h="472">
                <a:moveTo>
                  <a:pt x="0" y="116"/>
                </a:moveTo>
                <a:lnTo>
                  <a:pt x="204" y="0"/>
                </a:lnTo>
                <a:lnTo>
                  <a:pt x="409" y="116"/>
                </a:lnTo>
                <a:lnTo>
                  <a:pt x="409" y="353"/>
                </a:lnTo>
                <a:lnTo>
                  <a:pt x="204" y="472"/>
                </a:lnTo>
                <a:lnTo>
                  <a:pt x="0" y="353"/>
                </a:lnTo>
                <a:lnTo>
                  <a:pt x="0" y="116"/>
                </a:lnTo>
                <a:close/>
              </a:path>
            </a:pathLst>
          </a:custGeom>
          <a:solidFill>
            <a:srgbClr val="FFC000"/>
          </a:solidFill>
          <a:ln>
            <a:noFill/>
          </a:ln>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90" name="Freeform 8"/>
          <p:cNvSpPr/>
          <p:nvPr>
            <p:custDataLst>
              <p:tags r:id="rId5"/>
            </p:custDataLst>
          </p:nvPr>
        </p:nvSpPr>
        <p:spPr bwMode="auto">
          <a:xfrm>
            <a:off x="3607158" y="3523630"/>
            <a:ext cx="785813" cy="908050"/>
          </a:xfrm>
          <a:custGeom>
            <a:avLst/>
            <a:gdLst>
              <a:gd name="T0" fmla="*/ 0 w 397"/>
              <a:gd name="T1" fmla="*/ 2147483646 h 459"/>
              <a:gd name="T2" fmla="*/ 2147483646 w 397"/>
              <a:gd name="T3" fmla="*/ 0 h 459"/>
              <a:gd name="T4" fmla="*/ 2147483646 w 397"/>
              <a:gd name="T5" fmla="*/ 2147483646 h 459"/>
              <a:gd name="T6" fmla="*/ 2147483646 w 397"/>
              <a:gd name="T7" fmla="*/ 2147483646 h 459"/>
              <a:gd name="T8" fmla="*/ 2147483646 w 397"/>
              <a:gd name="T9" fmla="*/ 2147483646 h 459"/>
              <a:gd name="T10" fmla="*/ 0 w 397"/>
              <a:gd name="T11" fmla="*/ 2147483646 h 459"/>
              <a:gd name="T12" fmla="*/ 0 w 397"/>
              <a:gd name="T13" fmla="*/ 2147483646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7" h="459">
                <a:moveTo>
                  <a:pt x="0" y="115"/>
                </a:moveTo>
                <a:lnTo>
                  <a:pt x="198" y="0"/>
                </a:lnTo>
                <a:lnTo>
                  <a:pt x="397" y="115"/>
                </a:lnTo>
                <a:lnTo>
                  <a:pt x="397" y="344"/>
                </a:lnTo>
                <a:lnTo>
                  <a:pt x="198" y="459"/>
                </a:lnTo>
                <a:lnTo>
                  <a:pt x="0" y="344"/>
                </a:lnTo>
                <a:lnTo>
                  <a:pt x="0" y="115"/>
                </a:lnTo>
                <a:close/>
              </a:path>
            </a:pathLst>
          </a:custGeom>
          <a:solidFill>
            <a:srgbClr val="3498DB"/>
          </a:solidFill>
          <a:ln>
            <a:noFill/>
          </a:ln>
        </p:spPr>
        <p:txBody>
          <a:bodyPr>
            <a:normAutofit/>
          </a:body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6391" name="Freeform 9"/>
          <p:cNvSpPr/>
          <p:nvPr>
            <p:custDataLst>
              <p:tags r:id="rId6"/>
            </p:custDataLst>
          </p:nvPr>
        </p:nvSpPr>
        <p:spPr bwMode="auto">
          <a:xfrm>
            <a:off x="6148746" y="2729880"/>
            <a:ext cx="850900" cy="981075"/>
          </a:xfrm>
          <a:custGeom>
            <a:avLst/>
            <a:gdLst>
              <a:gd name="T0" fmla="*/ 0 w 430"/>
              <a:gd name="T1" fmla="*/ 2147483646 h 496"/>
              <a:gd name="T2" fmla="*/ 2147483646 w 430"/>
              <a:gd name="T3" fmla="*/ 0 h 496"/>
              <a:gd name="T4" fmla="*/ 2147483646 w 430"/>
              <a:gd name="T5" fmla="*/ 2147483646 h 496"/>
              <a:gd name="T6" fmla="*/ 2147483646 w 430"/>
              <a:gd name="T7" fmla="*/ 2147483646 h 496"/>
              <a:gd name="T8" fmla="*/ 2147483646 w 430"/>
              <a:gd name="T9" fmla="*/ 2147483646 h 496"/>
              <a:gd name="T10" fmla="*/ 0 w 430"/>
              <a:gd name="T11" fmla="*/ 2147483646 h 496"/>
              <a:gd name="T12" fmla="*/ 0 w 430"/>
              <a:gd name="T13" fmla="*/ 2147483646 h 49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496">
                <a:moveTo>
                  <a:pt x="0" y="124"/>
                </a:moveTo>
                <a:lnTo>
                  <a:pt x="214" y="0"/>
                </a:lnTo>
                <a:lnTo>
                  <a:pt x="430" y="124"/>
                </a:lnTo>
                <a:lnTo>
                  <a:pt x="430" y="372"/>
                </a:lnTo>
                <a:lnTo>
                  <a:pt x="214" y="496"/>
                </a:lnTo>
                <a:lnTo>
                  <a:pt x="0" y="372"/>
                </a:lnTo>
                <a:lnTo>
                  <a:pt x="0" y="124"/>
                </a:lnTo>
                <a:close/>
              </a:path>
            </a:pathLst>
          </a:custGeom>
          <a:solidFill>
            <a:srgbClr val="69A35B"/>
          </a:solidFill>
          <a:ln>
            <a:noFill/>
          </a:ln>
        </p:spPr>
        <p:txBody>
          <a:bodyPr>
            <a:normAutofit/>
          </a:body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6392" name="Freeform 10"/>
          <p:cNvSpPr/>
          <p:nvPr>
            <p:custDataLst>
              <p:tags r:id="rId7"/>
            </p:custDataLst>
          </p:nvPr>
        </p:nvSpPr>
        <p:spPr bwMode="auto">
          <a:xfrm>
            <a:off x="4123096" y="4158630"/>
            <a:ext cx="1079500" cy="1244600"/>
          </a:xfrm>
          <a:custGeom>
            <a:avLst/>
            <a:gdLst>
              <a:gd name="T0" fmla="*/ 0 w 545"/>
              <a:gd name="T1" fmla="*/ 2147483646 h 629"/>
              <a:gd name="T2" fmla="*/ 2147483646 w 545"/>
              <a:gd name="T3" fmla="*/ 0 h 629"/>
              <a:gd name="T4" fmla="*/ 2147483646 w 545"/>
              <a:gd name="T5" fmla="*/ 2147483646 h 629"/>
              <a:gd name="T6" fmla="*/ 2147483646 w 545"/>
              <a:gd name="T7" fmla="*/ 2147483646 h 629"/>
              <a:gd name="T8" fmla="*/ 2147483646 w 545"/>
              <a:gd name="T9" fmla="*/ 2147483646 h 629"/>
              <a:gd name="T10" fmla="*/ 0 w 545"/>
              <a:gd name="T11" fmla="*/ 2147483646 h 629"/>
              <a:gd name="T12" fmla="*/ 0 w 545"/>
              <a:gd name="T13" fmla="*/ 2147483646 h 6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 h="629">
                <a:moveTo>
                  <a:pt x="0" y="157"/>
                </a:moveTo>
                <a:lnTo>
                  <a:pt x="274" y="0"/>
                </a:lnTo>
                <a:lnTo>
                  <a:pt x="545" y="157"/>
                </a:lnTo>
                <a:lnTo>
                  <a:pt x="545" y="472"/>
                </a:lnTo>
                <a:lnTo>
                  <a:pt x="274" y="629"/>
                </a:lnTo>
                <a:lnTo>
                  <a:pt x="0" y="472"/>
                </a:lnTo>
                <a:lnTo>
                  <a:pt x="0" y="157"/>
                </a:lnTo>
                <a:close/>
              </a:path>
            </a:pathLst>
          </a:custGeom>
          <a:solidFill>
            <a:srgbClr val="1AA3AA"/>
          </a:solidFill>
          <a:ln>
            <a:noFill/>
          </a:ln>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98" name="Freeform 33"/>
          <p:cNvSpPr>
            <a:spLocks noEditPoints="1"/>
          </p:cNvSpPr>
          <p:nvPr>
            <p:custDataLst>
              <p:tags r:id="rId8"/>
            </p:custDataLst>
          </p:nvPr>
        </p:nvSpPr>
        <p:spPr bwMode="auto">
          <a:xfrm>
            <a:off x="5104171" y="3374405"/>
            <a:ext cx="333375" cy="231775"/>
          </a:xfrm>
          <a:custGeom>
            <a:avLst/>
            <a:gdLst>
              <a:gd name="T0" fmla="*/ 2147483646 w 88"/>
              <a:gd name="T1" fmla="*/ 2147483646 h 61"/>
              <a:gd name="T2" fmla="*/ 2147483646 w 88"/>
              <a:gd name="T3" fmla="*/ 2147483646 h 61"/>
              <a:gd name="T4" fmla="*/ 2147483646 w 88"/>
              <a:gd name="T5" fmla="*/ 2147483646 h 61"/>
              <a:gd name="T6" fmla="*/ 2147483646 w 88"/>
              <a:gd name="T7" fmla="*/ 2147483646 h 61"/>
              <a:gd name="T8" fmla="*/ 2147483646 w 88"/>
              <a:gd name="T9" fmla="*/ 2147483646 h 61"/>
              <a:gd name="T10" fmla="*/ 2147483646 w 88"/>
              <a:gd name="T11" fmla="*/ 2147483646 h 61"/>
              <a:gd name="T12" fmla="*/ 2147483646 w 88"/>
              <a:gd name="T13" fmla="*/ 2147483646 h 61"/>
              <a:gd name="T14" fmla="*/ 2147483646 w 88"/>
              <a:gd name="T15" fmla="*/ 2147483646 h 61"/>
              <a:gd name="T16" fmla="*/ 2147483646 w 88"/>
              <a:gd name="T17" fmla="*/ 2147483646 h 61"/>
              <a:gd name="T18" fmla="*/ 2147483646 w 88"/>
              <a:gd name="T19" fmla="*/ 2147483646 h 61"/>
              <a:gd name="T20" fmla="*/ 2147483646 w 88"/>
              <a:gd name="T21" fmla="*/ 0 h 61"/>
              <a:gd name="T22" fmla="*/ 2147483646 w 88"/>
              <a:gd name="T23" fmla="*/ 2147483646 h 61"/>
              <a:gd name="T24" fmla="*/ 0 w 88"/>
              <a:gd name="T25" fmla="*/ 2147483646 h 61"/>
              <a:gd name="T26" fmla="*/ 2147483646 w 88"/>
              <a:gd name="T27" fmla="*/ 2147483646 h 61"/>
              <a:gd name="T28" fmla="*/ 2147483646 w 88"/>
              <a:gd name="T29" fmla="*/ 2147483646 h 61"/>
              <a:gd name="T30" fmla="*/ 2147483646 w 88"/>
              <a:gd name="T31" fmla="*/ 2147483646 h 61"/>
              <a:gd name="T32" fmla="*/ 2147483646 w 88"/>
              <a:gd name="T33" fmla="*/ 2147483646 h 61"/>
              <a:gd name="T34" fmla="*/ 2147483646 w 88"/>
              <a:gd name="T35" fmla="*/ 2147483646 h 61"/>
              <a:gd name="T36" fmla="*/ 2147483646 w 88"/>
              <a:gd name="T37" fmla="*/ 2147483646 h 61"/>
              <a:gd name="T38" fmla="*/ 2147483646 w 88"/>
              <a:gd name="T39" fmla="*/ 2147483646 h 61"/>
              <a:gd name="T40" fmla="*/ 2147483646 w 88"/>
              <a:gd name="T41" fmla="*/ 2147483646 h 61"/>
              <a:gd name="T42" fmla="*/ 2147483646 w 88"/>
              <a:gd name="T43" fmla="*/ 2147483646 h 61"/>
              <a:gd name="T44" fmla="*/ 2147483646 w 88"/>
              <a:gd name="T45" fmla="*/ 2147483646 h 61"/>
              <a:gd name="T46" fmla="*/ 2147483646 w 88"/>
              <a:gd name="T47" fmla="*/ 2147483646 h 61"/>
              <a:gd name="T48" fmla="*/ 2147483646 w 88"/>
              <a:gd name="T49" fmla="*/ 2147483646 h 61"/>
              <a:gd name="T50" fmla="*/ 2147483646 w 88"/>
              <a:gd name="T51" fmla="*/ 2147483646 h 61"/>
              <a:gd name="T52" fmla="*/ 2147483646 w 88"/>
              <a:gd name="T53" fmla="*/ 2147483646 h 61"/>
              <a:gd name="T54" fmla="*/ 2147483646 w 88"/>
              <a:gd name="T55" fmla="*/ 2147483646 h 61"/>
              <a:gd name="T56" fmla="*/ 2147483646 w 88"/>
              <a:gd name="T57" fmla="*/ 2147483646 h 61"/>
              <a:gd name="T58" fmla="*/ 2147483646 w 88"/>
              <a:gd name="T59" fmla="*/ 2147483646 h 61"/>
              <a:gd name="T60" fmla="*/ 2147483646 w 88"/>
              <a:gd name="T61" fmla="*/ 2147483646 h 61"/>
              <a:gd name="T62" fmla="*/ 2147483646 w 88"/>
              <a:gd name="T63" fmla="*/ 2147483646 h 61"/>
              <a:gd name="T64" fmla="*/ 2147483646 w 88"/>
              <a:gd name="T65" fmla="*/ 2147483646 h 61"/>
              <a:gd name="T66" fmla="*/ 2147483646 w 88"/>
              <a:gd name="T67" fmla="*/ 2147483646 h 61"/>
              <a:gd name="T68" fmla="*/ 2147483646 w 88"/>
              <a:gd name="T69" fmla="*/ 2147483646 h 61"/>
              <a:gd name="T70" fmla="*/ 2147483646 w 88"/>
              <a:gd name="T71" fmla="*/ 2147483646 h 61"/>
              <a:gd name="T72" fmla="*/ 2147483646 w 88"/>
              <a:gd name="T73" fmla="*/ 2147483646 h 61"/>
              <a:gd name="T74" fmla="*/ 2147483646 w 88"/>
              <a:gd name="T75" fmla="*/ 2147483646 h 61"/>
              <a:gd name="T76" fmla="*/ 2147483646 w 88"/>
              <a:gd name="T77" fmla="*/ 2147483646 h 61"/>
              <a:gd name="T78" fmla="*/ 2147483646 w 88"/>
              <a:gd name="T79" fmla="*/ 2147483646 h 61"/>
              <a:gd name="T80" fmla="*/ 2147483646 w 88"/>
              <a:gd name="T81" fmla="*/ 2147483646 h 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ysClr val="window" lastClr="FFFFFF"/>
          </a:solidFill>
          <a:ln>
            <a:noFill/>
          </a:ln>
        </p:spPr>
        <p:txBody>
          <a:bodyPr>
            <a:normAutofit fontScale="40000" lnSpcReduction="20000"/>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99" name="Freeform 34"/>
          <p:cNvSpPr/>
          <p:nvPr>
            <p:custDataLst>
              <p:tags r:id="rId9"/>
            </p:custDataLst>
          </p:nvPr>
        </p:nvSpPr>
        <p:spPr bwMode="auto">
          <a:xfrm>
            <a:off x="4392971" y="2331417"/>
            <a:ext cx="879475" cy="258763"/>
          </a:xfrm>
          <a:custGeom>
            <a:avLst/>
            <a:gdLst>
              <a:gd name="T0" fmla="*/ 2147483646 w 444"/>
              <a:gd name="T1" fmla="*/ 2147483646 h 130"/>
              <a:gd name="T2" fmla="*/ 2147483646 w 444"/>
              <a:gd name="T3" fmla="*/ 0 h 130"/>
              <a:gd name="T4" fmla="*/ 0 w 444"/>
              <a:gd name="T5" fmla="*/ 0 h 130"/>
              <a:gd name="T6" fmla="*/ 0 60000 65536"/>
              <a:gd name="T7" fmla="*/ 0 60000 65536"/>
              <a:gd name="T8" fmla="*/ 0 60000 65536"/>
            </a:gdLst>
            <a:ahLst/>
            <a:cxnLst>
              <a:cxn ang="T6">
                <a:pos x="T0" y="T1"/>
              </a:cxn>
              <a:cxn ang="T7">
                <a:pos x="T2" y="T3"/>
              </a:cxn>
              <a:cxn ang="T8">
                <a:pos x="T4" y="T5"/>
              </a:cxn>
            </a:cxnLst>
            <a:rect l="0" t="0" r="r" b="b"/>
            <a:pathLst>
              <a:path w="444" h="130">
                <a:moveTo>
                  <a:pt x="444" y="130"/>
                </a:moveTo>
                <a:lnTo>
                  <a:pt x="444" y="0"/>
                </a:lnTo>
                <a:lnTo>
                  <a:pt x="0" y="0"/>
                </a:lnTo>
              </a:path>
            </a:pathLst>
          </a:custGeom>
          <a:noFill/>
          <a:ln w="6350" cap="flat" cmpd="sng">
            <a:solidFill>
              <a:srgbClr val="1F74AD"/>
            </a:solidFill>
            <a:round/>
          </a:ln>
          <a:extLst>
            <a:ext uri="{909E8E84-426E-40DD-AFC4-6F175D3DCCD1}">
              <a14:hiddenFill xmlns:a14="http://schemas.microsoft.com/office/drawing/2010/main">
                <a:solidFill>
                  <a:srgbClr val="FFFFFF"/>
                </a:solidFill>
              </a14:hiddenFill>
            </a:ext>
          </a:extLst>
        </p:spPr>
        <p:txBody>
          <a:bodyPr>
            <a:normAutofit fontScale="45000" lnSpcReduction="20000"/>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00" name="Freeform 35"/>
          <p:cNvSpPr/>
          <p:nvPr>
            <p:custDataLst>
              <p:tags r:id="rId10"/>
            </p:custDataLst>
          </p:nvPr>
        </p:nvSpPr>
        <p:spPr bwMode="auto">
          <a:xfrm>
            <a:off x="6572608" y="2331417"/>
            <a:ext cx="846138" cy="398463"/>
          </a:xfrm>
          <a:custGeom>
            <a:avLst/>
            <a:gdLst>
              <a:gd name="T0" fmla="*/ 0 w 428"/>
              <a:gd name="T1" fmla="*/ 2147483646 h 201"/>
              <a:gd name="T2" fmla="*/ 0 w 428"/>
              <a:gd name="T3" fmla="*/ 0 h 201"/>
              <a:gd name="T4" fmla="*/ 2147483646 w 428"/>
              <a:gd name="T5" fmla="*/ 0 h 201"/>
              <a:gd name="T6" fmla="*/ 0 60000 65536"/>
              <a:gd name="T7" fmla="*/ 0 60000 65536"/>
              <a:gd name="T8" fmla="*/ 0 60000 65536"/>
            </a:gdLst>
            <a:ahLst/>
            <a:cxnLst>
              <a:cxn ang="T6">
                <a:pos x="T0" y="T1"/>
              </a:cxn>
              <a:cxn ang="T7">
                <a:pos x="T2" y="T3"/>
              </a:cxn>
              <a:cxn ang="T8">
                <a:pos x="T4" y="T5"/>
              </a:cxn>
            </a:cxnLst>
            <a:rect l="0" t="0" r="r" b="b"/>
            <a:pathLst>
              <a:path w="428" h="201">
                <a:moveTo>
                  <a:pt x="0" y="201"/>
                </a:moveTo>
                <a:lnTo>
                  <a:pt x="0" y="0"/>
                </a:lnTo>
                <a:lnTo>
                  <a:pt x="428" y="0"/>
                </a:lnTo>
              </a:path>
            </a:pathLst>
          </a:custGeom>
          <a:noFill/>
          <a:ln w="6350" cap="flat" cmpd="sng">
            <a:solidFill>
              <a:srgbClr val="69A35B"/>
            </a:solidFill>
            <a:round/>
          </a:ln>
          <a:extLst>
            <a:ext uri="{909E8E84-426E-40DD-AFC4-6F175D3DCCD1}">
              <a14:hiddenFill xmlns:a14="http://schemas.microsoft.com/office/drawing/2010/main">
                <a:solidFill>
                  <a:srgbClr val="FFFFFF"/>
                </a:solidFill>
              </a14:hiddenFill>
            </a:ext>
          </a:extLst>
        </p:spPr>
        <p:txBody>
          <a:bodyPr>
            <a:normAutofit lnSpcReduction="10000"/>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01" name="Freeform 36"/>
          <p:cNvSpPr/>
          <p:nvPr>
            <p:custDataLst>
              <p:tags r:id="rId11"/>
            </p:custDataLst>
          </p:nvPr>
        </p:nvSpPr>
        <p:spPr bwMode="auto">
          <a:xfrm>
            <a:off x="8387121" y="3220417"/>
            <a:ext cx="1676400" cy="609600"/>
          </a:xfrm>
          <a:custGeom>
            <a:avLst/>
            <a:gdLst>
              <a:gd name="T0" fmla="*/ 0 w 847"/>
              <a:gd name="T1" fmla="*/ 2147483646 h 308"/>
              <a:gd name="T2" fmla="*/ 0 w 847"/>
              <a:gd name="T3" fmla="*/ 0 h 308"/>
              <a:gd name="T4" fmla="*/ 2147483646 w 847"/>
              <a:gd name="T5" fmla="*/ 0 h 308"/>
              <a:gd name="T6" fmla="*/ 2147483646 w 847"/>
              <a:gd name="T7" fmla="*/ 2147483646 h 3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7" h="308">
                <a:moveTo>
                  <a:pt x="0" y="308"/>
                </a:moveTo>
                <a:lnTo>
                  <a:pt x="0" y="0"/>
                </a:lnTo>
                <a:lnTo>
                  <a:pt x="847" y="0"/>
                </a:lnTo>
                <a:lnTo>
                  <a:pt x="847" y="105"/>
                </a:lnTo>
              </a:path>
            </a:pathLst>
          </a:custGeom>
          <a:noFill/>
          <a:ln w="6350" cap="flat" cmpd="sng">
            <a:solidFill>
              <a:srgbClr val="FFC000"/>
            </a:solidFill>
            <a:round/>
          </a:ln>
          <a:extLst>
            <a:ext uri="{909E8E84-426E-40DD-AFC4-6F175D3DCCD1}">
              <a14:hiddenFill xmlns:a14="http://schemas.microsoft.com/office/drawing/2010/main">
                <a:solidFill>
                  <a:srgbClr val="FFFFFF"/>
                </a:solidFill>
              </a14:hiddenFill>
            </a:ext>
          </a:extLst>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02" name="Freeform 37"/>
          <p:cNvSpPr/>
          <p:nvPr>
            <p:custDataLst>
              <p:tags r:id="rId12"/>
            </p:custDataLst>
          </p:nvPr>
        </p:nvSpPr>
        <p:spPr bwMode="auto">
          <a:xfrm>
            <a:off x="2154596" y="3220417"/>
            <a:ext cx="1844675" cy="303213"/>
          </a:xfrm>
          <a:custGeom>
            <a:avLst/>
            <a:gdLst>
              <a:gd name="T0" fmla="*/ 2147483646 w 932"/>
              <a:gd name="T1" fmla="*/ 2147483646 h 153"/>
              <a:gd name="T2" fmla="*/ 2147483646 w 932"/>
              <a:gd name="T3" fmla="*/ 0 h 153"/>
              <a:gd name="T4" fmla="*/ 0 w 932"/>
              <a:gd name="T5" fmla="*/ 0 h 153"/>
              <a:gd name="T6" fmla="*/ 0 w 932"/>
              <a:gd name="T7" fmla="*/ 2147483646 h 1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32" h="153">
                <a:moveTo>
                  <a:pt x="932" y="153"/>
                </a:moveTo>
                <a:lnTo>
                  <a:pt x="932" y="0"/>
                </a:lnTo>
                <a:lnTo>
                  <a:pt x="0" y="0"/>
                </a:lnTo>
                <a:lnTo>
                  <a:pt x="0" y="105"/>
                </a:lnTo>
              </a:path>
            </a:pathLst>
          </a:custGeom>
          <a:noFill/>
          <a:ln w="6350" cap="flat" cmpd="sng">
            <a:solidFill>
              <a:srgbClr val="3498DB"/>
            </a:solidFill>
            <a:round/>
          </a:ln>
          <a:extLst>
            <a:ext uri="{909E8E84-426E-40DD-AFC4-6F175D3DCCD1}">
              <a14:hiddenFill xmlns:a14="http://schemas.microsoft.com/office/drawing/2010/main">
                <a:solidFill>
                  <a:srgbClr val="FFFFFF"/>
                </a:solidFill>
              </a14:hiddenFill>
            </a:ext>
          </a:extLst>
        </p:spPr>
        <p:txBody>
          <a:bodyPr>
            <a:normAutofit fontScale="62500" lnSpcReduction="20000"/>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03" name="Freeform 38"/>
          <p:cNvSpPr/>
          <p:nvPr>
            <p:custDataLst>
              <p:tags r:id="rId13"/>
            </p:custDataLst>
          </p:nvPr>
        </p:nvSpPr>
        <p:spPr bwMode="auto">
          <a:xfrm>
            <a:off x="4261208" y="5093667"/>
            <a:ext cx="1231900" cy="555625"/>
          </a:xfrm>
          <a:custGeom>
            <a:avLst/>
            <a:gdLst>
              <a:gd name="T0" fmla="*/ 2147483646 w 623"/>
              <a:gd name="T1" fmla="*/ 0 h 281"/>
              <a:gd name="T2" fmla="*/ 2147483646 w 623"/>
              <a:gd name="T3" fmla="*/ 0 h 281"/>
              <a:gd name="T4" fmla="*/ 2147483646 w 623"/>
              <a:gd name="T5" fmla="*/ 2147483646 h 281"/>
              <a:gd name="T6" fmla="*/ 0 w 623"/>
              <a:gd name="T7" fmla="*/ 2147483646 h 2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23" h="281">
                <a:moveTo>
                  <a:pt x="476" y="0"/>
                </a:moveTo>
                <a:lnTo>
                  <a:pt x="623" y="0"/>
                </a:lnTo>
                <a:lnTo>
                  <a:pt x="623" y="281"/>
                </a:lnTo>
                <a:lnTo>
                  <a:pt x="0" y="281"/>
                </a:lnTo>
              </a:path>
            </a:pathLst>
          </a:custGeom>
          <a:noFill/>
          <a:ln w="6350" cap="flat" cmpd="sng">
            <a:solidFill>
              <a:srgbClr val="1AA3AA"/>
            </a:solidFill>
            <a:round/>
          </a:ln>
          <a:extLst>
            <a:ext uri="{909E8E84-426E-40DD-AFC4-6F175D3DCCD1}">
              <a14:hiddenFill xmlns:a14="http://schemas.microsoft.com/office/drawing/2010/main">
                <a:solidFill>
                  <a:srgbClr val="FFFFFF"/>
                </a:solidFill>
              </a14:hiddenFill>
            </a:ext>
          </a:extLst>
        </p:spPr>
        <p:txBody>
          <a:bodyPr>
            <a:normAutofit/>
          </a:body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6404" name="Freeform 39"/>
          <p:cNvSpPr/>
          <p:nvPr>
            <p:custDataLst>
              <p:tags r:id="rId14"/>
            </p:custDataLst>
          </p:nvPr>
        </p:nvSpPr>
        <p:spPr bwMode="auto">
          <a:xfrm>
            <a:off x="6170971" y="4685680"/>
            <a:ext cx="1443037" cy="963612"/>
          </a:xfrm>
          <a:custGeom>
            <a:avLst/>
            <a:gdLst>
              <a:gd name="T0" fmla="*/ 2147483646 w 729"/>
              <a:gd name="T1" fmla="*/ 0 h 487"/>
              <a:gd name="T2" fmla="*/ 0 w 729"/>
              <a:gd name="T3" fmla="*/ 0 h 487"/>
              <a:gd name="T4" fmla="*/ 0 w 729"/>
              <a:gd name="T5" fmla="*/ 2147483646 h 487"/>
              <a:gd name="T6" fmla="*/ 2147483646 w 729"/>
              <a:gd name="T7" fmla="*/ 2147483646 h 48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9" h="487">
                <a:moveTo>
                  <a:pt x="159" y="0"/>
                </a:moveTo>
                <a:lnTo>
                  <a:pt x="0" y="0"/>
                </a:lnTo>
                <a:lnTo>
                  <a:pt x="0" y="487"/>
                </a:lnTo>
                <a:lnTo>
                  <a:pt x="729" y="487"/>
                </a:lnTo>
              </a:path>
            </a:pathLst>
          </a:custGeom>
          <a:noFill/>
          <a:ln w="6350" cap="flat" cmpd="sng">
            <a:solidFill>
              <a:srgbClr val="9BBB59"/>
            </a:solidFill>
            <a:round/>
          </a:ln>
          <a:extLst>
            <a:ext uri="{909E8E84-426E-40DD-AFC4-6F175D3DCCD1}">
              <a14:hiddenFill xmlns:a14="http://schemas.microsoft.com/office/drawing/2010/main">
                <a:solidFill>
                  <a:srgbClr val="FFFFFF"/>
                </a:solidFill>
              </a14:hiddenFill>
            </a:ext>
          </a:extLst>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15"/>
            </p:custDataLst>
          </p:nvPr>
        </p:nvSpPr>
        <p:spPr>
          <a:xfrm>
            <a:off x="7728307" y="5251198"/>
            <a:ext cx="3474000"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chorCtr="0">
            <a:normAutofit/>
          </a:bodyPr>
          <a:lstStyle>
            <a:defPPr>
              <a:defRPr lang="zh-CN"/>
            </a:defPPr>
            <a:lvl1pPr algn="ctr">
              <a:lnSpc>
                <a:spcPct val="120000"/>
              </a:lnSpc>
            </a:lvl1pPr>
          </a:lstStyle>
          <a:p>
            <a:pPr algn="l"/>
            <a:r>
              <a:rPr lang="zh-CN" altLang="en-US" sz="1400" spc="150">
                <a:latin typeface="Arial" panose="020B0604020202020204" pitchFamily="34" charset="0"/>
                <a:ea typeface="微软雅黑" panose="020B0503020204020204" charset="-122"/>
                <a:sym typeface="Arial" panose="020B0604020202020204" pitchFamily="34" charset="0"/>
              </a:rPr>
              <a:t>6. 增强工作能力，着眼未来。</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16"/>
            </p:custDataLst>
          </p:nvPr>
        </p:nvSpPr>
        <p:spPr>
          <a:xfrm>
            <a:off x="616308" y="5251198"/>
            <a:ext cx="3473450"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chorCtr="0">
            <a:normAutofit/>
          </a:bodyPr>
          <a:lstStyle>
            <a:defPPr>
              <a:defRPr lang="zh-CN"/>
            </a:defPPr>
            <a:lvl1pPr algn="ctr">
              <a:lnSpc>
                <a:spcPct val="120000"/>
              </a:lnSpc>
            </a:lvl1pPr>
          </a:lstStyle>
          <a:p>
            <a:pPr algn="r"/>
            <a:r>
              <a:rPr lang="zh-CN" altLang="en-US" sz="1400" spc="150">
                <a:latin typeface="Arial" panose="020B0604020202020204" pitchFamily="34" charset="0"/>
                <a:ea typeface="微软雅黑" panose="020B0503020204020204" charset="-122"/>
                <a:sym typeface="Arial" panose="020B0604020202020204" pitchFamily="34" charset="0"/>
              </a:rPr>
              <a:t>3. 学习新的知识，多获得经验。</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17"/>
            </p:custDataLst>
          </p:nvPr>
        </p:nvSpPr>
        <p:spPr>
          <a:xfrm>
            <a:off x="8851900" y="3566160"/>
            <a:ext cx="2888615" cy="796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0" rIns="90000" bIns="46800">
            <a:normAutofit/>
          </a:bodyPr>
          <a:lstStyle>
            <a:defPPr>
              <a:defRPr lang="zh-CN"/>
            </a:defPPr>
            <a:lvl1pPr algn="ctr">
              <a:lnSpc>
                <a:spcPct val="120000"/>
              </a:lnSpc>
            </a:lvl1pPr>
          </a:lstStyle>
          <a:p>
            <a:r>
              <a:rPr lang="zh-CN" altLang="en-US" sz="1400" spc="150">
                <a:latin typeface="Arial" panose="020B0604020202020204" pitchFamily="34" charset="0"/>
                <a:ea typeface="微软雅黑" panose="020B0503020204020204" charset="-122"/>
                <a:sym typeface="Arial" panose="020B0604020202020204" pitchFamily="34" charset="0"/>
              </a:rPr>
              <a:t>5. 积极向上，增加胜任工作的信心。</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18"/>
            </p:custDataLst>
          </p:nvPr>
        </p:nvSpPr>
        <p:spPr>
          <a:xfrm>
            <a:off x="477918" y="3507686"/>
            <a:ext cx="3076575"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0" rIns="90000" bIns="46800">
            <a:normAutofit/>
          </a:bodyPr>
          <a:lstStyle>
            <a:defPPr>
              <a:defRPr lang="zh-CN"/>
            </a:defPPr>
            <a:lvl1pPr algn="ctr">
              <a:lnSpc>
                <a:spcPct val="120000"/>
              </a:lnSpc>
            </a:lvl1pPr>
          </a:lstStyle>
          <a:p>
            <a:r>
              <a:rPr lang="zh-CN" altLang="en-US" sz="1400" spc="150">
                <a:latin typeface="Arial" panose="020B0604020202020204" pitchFamily="34" charset="0"/>
                <a:ea typeface="微软雅黑" panose="020B0503020204020204" charset="-122"/>
                <a:sym typeface="Arial" panose="020B0604020202020204" pitchFamily="34" charset="0"/>
              </a:rPr>
              <a:t>2. 掌握相应的工作技能和服务能力、职业道德，从而胜任工作。</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19"/>
            </p:custDataLst>
          </p:nvPr>
        </p:nvSpPr>
        <p:spPr>
          <a:xfrm>
            <a:off x="7523521" y="1952373"/>
            <a:ext cx="3474000"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chorCtr="0">
            <a:normAutofit/>
          </a:bodyPr>
          <a:lstStyle>
            <a:defPPr>
              <a:defRPr lang="zh-CN"/>
            </a:defPPr>
            <a:lvl1pPr algn="ctr">
              <a:lnSpc>
                <a:spcPct val="120000"/>
              </a:lnSpc>
            </a:lvl1pPr>
          </a:lstStyle>
          <a:p>
            <a:pPr algn="l"/>
            <a:r>
              <a:rPr lang="zh-CN" altLang="en-US" sz="1400" spc="150">
                <a:latin typeface="Arial" panose="020B0604020202020204" pitchFamily="34" charset="0"/>
                <a:ea typeface="微软雅黑" panose="020B0503020204020204" charset="-122"/>
                <a:sym typeface="Arial" panose="020B0604020202020204" pitchFamily="34" charset="0"/>
              </a:rPr>
              <a:t>4. 减少工作失误。</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custDataLst>
              <p:tags r:id="rId20"/>
            </p:custDataLst>
          </p:nvPr>
        </p:nvSpPr>
        <p:spPr>
          <a:xfrm>
            <a:off x="787758" y="1364318"/>
            <a:ext cx="34734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nchorCtr="0">
            <a:spAutoFit/>
          </a:bodyPr>
          <a:lstStyle>
            <a:defPPr>
              <a:defRPr lang="zh-CN"/>
            </a:defPPr>
            <a:lvl1pPr algn="ctr">
              <a:lnSpc>
                <a:spcPct val="120000"/>
              </a:lnSpc>
            </a:lvl1pPr>
          </a:lstStyle>
          <a:p>
            <a:r>
              <a:rPr lang="zh-CN" altLang="en-US" sz="1400" spc="150">
                <a:latin typeface="Arial" panose="020B0604020202020204" pitchFamily="34" charset="0"/>
                <a:ea typeface="微软雅黑" panose="020B0503020204020204" charset="-122"/>
                <a:sym typeface="Arial" panose="020B0604020202020204" pitchFamily="34" charset="0"/>
              </a:rPr>
              <a:t>1. 心态。</a:t>
            </a:r>
            <a:endParaRPr lang="zh-CN" altLang="en-US" sz="1400" spc="150">
              <a:latin typeface="Arial" panose="020B0604020202020204" pitchFamily="34" charset="0"/>
              <a:ea typeface="微软雅黑" panose="020B0503020204020204" charset="-122"/>
              <a:sym typeface="Arial" panose="020B0604020202020204" pitchFamily="34" charset="0"/>
            </a:endParaRPr>
          </a:p>
          <a:p>
            <a:r>
              <a:rPr lang="zh-CN" altLang="en-US" sz="1400" spc="150">
                <a:latin typeface="Arial" panose="020B0604020202020204" pitchFamily="34" charset="0"/>
                <a:ea typeface="微软雅黑" panose="020B0503020204020204" charset="-122"/>
                <a:sym typeface="Arial" panose="020B0604020202020204" pitchFamily="34" charset="0"/>
              </a:rPr>
              <a:t>用心学习，态度积极。刚入职，首先想到的不是我要有多大的成就，而是想到我能做什么、能学习到什么、学到什么程度。</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39" name="settings_320253"/>
          <p:cNvSpPr>
            <a:spLocks noChangeAspect="1"/>
          </p:cNvSpPr>
          <p:nvPr>
            <p:custDataLst>
              <p:tags r:id="rId21"/>
            </p:custDataLst>
          </p:nvPr>
        </p:nvSpPr>
        <p:spPr bwMode="auto">
          <a:xfrm>
            <a:off x="6458133" y="3104530"/>
            <a:ext cx="232126" cy="231775"/>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 name="placeholder_286118"/>
          <p:cNvSpPr>
            <a:spLocks noChangeAspect="1"/>
          </p:cNvSpPr>
          <p:nvPr>
            <p:custDataLst>
              <p:tags r:id="rId22"/>
            </p:custDataLst>
          </p:nvPr>
        </p:nvSpPr>
        <p:spPr bwMode="auto">
          <a:xfrm>
            <a:off x="7088188" y="4161805"/>
            <a:ext cx="197566" cy="231775"/>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 name="statistical-chart_64023"/>
          <p:cNvSpPr>
            <a:spLocks noChangeAspect="1"/>
          </p:cNvSpPr>
          <p:nvPr>
            <p:custDataLst>
              <p:tags r:id="rId23"/>
            </p:custDataLst>
          </p:nvPr>
        </p:nvSpPr>
        <p:spPr bwMode="auto">
          <a:xfrm>
            <a:off x="8285405" y="4181649"/>
            <a:ext cx="206606" cy="231775"/>
          </a:xfrm>
          <a:custGeom>
            <a:avLst/>
            <a:gdLst>
              <a:gd name="connsiteX0" fmla="*/ 16193 w 538132"/>
              <a:gd name="connsiteY0" fmla="*/ 302232 h 603687"/>
              <a:gd name="connsiteX1" fmla="*/ 132346 w 538132"/>
              <a:gd name="connsiteY1" fmla="*/ 302232 h 603687"/>
              <a:gd name="connsiteX2" fmla="*/ 148540 w 538132"/>
              <a:gd name="connsiteY2" fmla="*/ 318399 h 603687"/>
              <a:gd name="connsiteX3" fmla="*/ 148540 w 538132"/>
              <a:gd name="connsiteY3" fmla="*/ 587520 h 603687"/>
              <a:gd name="connsiteX4" fmla="*/ 132346 w 538132"/>
              <a:gd name="connsiteY4" fmla="*/ 603687 h 603687"/>
              <a:gd name="connsiteX5" fmla="*/ 16193 w 538132"/>
              <a:gd name="connsiteY5" fmla="*/ 603687 h 603687"/>
              <a:gd name="connsiteX6" fmla="*/ 0 w 538132"/>
              <a:gd name="connsiteY6" fmla="*/ 587520 h 603687"/>
              <a:gd name="connsiteX7" fmla="*/ 0 w 538132"/>
              <a:gd name="connsiteY7" fmla="*/ 318399 h 603687"/>
              <a:gd name="connsiteX8" fmla="*/ 16193 w 538132"/>
              <a:gd name="connsiteY8" fmla="*/ 302232 h 603687"/>
              <a:gd name="connsiteX9" fmla="*/ 405786 w 538132"/>
              <a:gd name="connsiteY9" fmla="*/ 186857 h 603687"/>
              <a:gd name="connsiteX10" fmla="*/ 521939 w 538132"/>
              <a:gd name="connsiteY10" fmla="*/ 186857 h 603687"/>
              <a:gd name="connsiteX11" fmla="*/ 538132 w 538132"/>
              <a:gd name="connsiteY11" fmla="*/ 203025 h 603687"/>
              <a:gd name="connsiteX12" fmla="*/ 538132 w 538132"/>
              <a:gd name="connsiteY12" fmla="*/ 587520 h 603687"/>
              <a:gd name="connsiteX13" fmla="*/ 521939 w 538132"/>
              <a:gd name="connsiteY13" fmla="*/ 603687 h 603687"/>
              <a:gd name="connsiteX14" fmla="*/ 405786 w 538132"/>
              <a:gd name="connsiteY14" fmla="*/ 603687 h 603687"/>
              <a:gd name="connsiteX15" fmla="*/ 389592 w 538132"/>
              <a:gd name="connsiteY15" fmla="*/ 587520 h 603687"/>
              <a:gd name="connsiteX16" fmla="*/ 389592 w 538132"/>
              <a:gd name="connsiteY16" fmla="*/ 203025 h 603687"/>
              <a:gd name="connsiteX17" fmla="*/ 405786 w 538132"/>
              <a:gd name="connsiteY17" fmla="*/ 186857 h 603687"/>
              <a:gd name="connsiteX18" fmla="*/ 211024 w 538132"/>
              <a:gd name="connsiteY18" fmla="*/ 0 h 603687"/>
              <a:gd name="connsiteX19" fmla="*/ 327177 w 538132"/>
              <a:gd name="connsiteY19" fmla="*/ 0 h 603687"/>
              <a:gd name="connsiteX20" fmla="*/ 343371 w 538132"/>
              <a:gd name="connsiteY20" fmla="*/ 16168 h 603687"/>
              <a:gd name="connsiteX21" fmla="*/ 343371 w 538132"/>
              <a:gd name="connsiteY21" fmla="*/ 587519 h 603687"/>
              <a:gd name="connsiteX22" fmla="*/ 327177 w 538132"/>
              <a:gd name="connsiteY22" fmla="*/ 603687 h 603687"/>
              <a:gd name="connsiteX23" fmla="*/ 211024 w 538132"/>
              <a:gd name="connsiteY23" fmla="*/ 603687 h 603687"/>
              <a:gd name="connsiteX24" fmla="*/ 194831 w 538132"/>
              <a:gd name="connsiteY24" fmla="*/ 587519 h 603687"/>
              <a:gd name="connsiteX25" fmla="*/ 194831 w 538132"/>
              <a:gd name="connsiteY25" fmla="*/ 16168 h 603687"/>
              <a:gd name="connsiteX26" fmla="*/ 211024 w 538132"/>
              <a:gd name="connsiteY2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8132" h="603687">
                <a:moveTo>
                  <a:pt x="16193" y="302232"/>
                </a:moveTo>
                <a:lnTo>
                  <a:pt x="132346" y="302232"/>
                </a:lnTo>
                <a:cubicBezTo>
                  <a:pt x="141235" y="302232"/>
                  <a:pt x="148540" y="309525"/>
                  <a:pt x="148540" y="318399"/>
                </a:cubicBezTo>
                <a:lnTo>
                  <a:pt x="148540" y="587520"/>
                </a:lnTo>
                <a:cubicBezTo>
                  <a:pt x="148540" y="596394"/>
                  <a:pt x="141235" y="603687"/>
                  <a:pt x="132346" y="603687"/>
                </a:cubicBezTo>
                <a:lnTo>
                  <a:pt x="16193" y="603687"/>
                </a:lnTo>
                <a:cubicBezTo>
                  <a:pt x="7305" y="603687"/>
                  <a:pt x="0" y="596394"/>
                  <a:pt x="0" y="587520"/>
                </a:cubicBezTo>
                <a:lnTo>
                  <a:pt x="0" y="318399"/>
                </a:lnTo>
                <a:cubicBezTo>
                  <a:pt x="0" y="309525"/>
                  <a:pt x="7305" y="302232"/>
                  <a:pt x="16193" y="302232"/>
                </a:cubicBezTo>
                <a:close/>
                <a:moveTo>
                  <a:pt x="405786" y="186857"/>
                </a:moveTo>
                <a:lnTo>
                  <a:pt x="521939" y="186857"/>
                </a:lnTo>
                <a:cubicBezTo>
                  <a:pt x="530827" y="186857"/>
                  <a:pt x="538132" y="194029"/>
                  <a:pt x="538132" y="203025"/>
                </a:cubicBezTo>
                <a:lnTo>
                  <a:pt x="538132" y="587520"/>
                </a:lnTo>
                <a:cubicBezTo>
                  <a:pt x="538132" y="596393"/>
                  <a:pt x="530827" y="603687"/>
                  <a:pt x="521939" y="603687"/>
                </a:cubicBezTo>
                <a:lnTo>
                  <a:pt x="405786" y="603687"/>
                </a:lnTo>
                <a:cubicBezTo>
                  <a:pt x="396897" y="603687"/>
                  <a:pt x="389592" y="596393"/>
                  <a:pt x="389592" y="587520"/>
                </a:cubicBezTo>
                <a:lnTo>
                  <a:pt x="389592" y="203025"/>
                </a:lnTo>
                <a:cubicBezTo>
                  <a:pt x="389592" y="194029"/>
                  <a:pt x="396897" y="186857"/>
                  <a:pt x="405786" y="186857"/>
                </a:cubicBezTo>
                <a:close/>
                <a:moveTo>
                  <a:pt x="211024" y="0"/>
                </a:moveTo>
                <a:lnTo>
                  <a:pt x="327177" y="0"/>
                </a:lnTo>
                <a:cubicBezTo>
                  <a:pt x="336066" y="0"/>
                  <a:pt x="343371" y="7294"/>
                  <a:pt x="343371" y="16168"/>
                </a:cubicBezTo>
                <a:lnTo>
                  <a:pt x="343371" y="587519"/>
                </a:lnTo>
                <a:cubicBezTo>
                  <a:pt x="343371" y="596393"/>
                  <a:pt x="336066" y="603687"/>
                  <a:pt x="327177" y="603687"/>
                </a:cubicBezTo>
                <a:lnTo>
                  <a:pt x="211024" y="603687"/>
                </a:lnTo>
                <a:cubicBezTo>
                  <a:pt x="202136" y="603687"/>
                  <a:pt x="194831" y="596393"/>
                  <a:pt x="194831" y="587519"/>
                </a:cubicBezTo>
                <a:lnTo>
                  <a:pt x="194831" y="16168"/>
                </a:lnTo>
                <a:cubicBezTo>
                  <a:pt x="194831" y="7294"/>
                  <a:pt x="202136" y="0"/>
                  <a:pt x="211024"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 name="two-coin-stacks_72132"/>
          <p:cNvSpPr>
            <a:spLocks noChangeAspect="1"/>
          </p:cNvSpPr>
          <p:nvPr>
            <p:custDataLst>
              <p:tags r:id="rId24"/>
            </p:custDataLst>
          </p:nvPr>
        </p:nvSpPr>
        <p:spPr bwMode="auto">
          <a:xfrm>
            <a:off x="4545296" y="4665043"/>
            <a:ext cx="235100" cy="231775"/>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 name="validate-search_64702"/>
          <p:cNvSpPr>
            <a:spLocks noChangeAspect="1"/>
          </p:cNvSpPr>
          <p:nvPr>
            <p:custDataLst>
              <p:tags r:id="rId25"/>
            </p:custDataLst>
          </p:nvPr>
        </p:nvSpPr>
        <p:spPr bwMode="auto">
          <a:xfrm>
            <a:off x="3883997" y="3861768"/>
            <a:ext cx="232134" cy="231775"/>
          </a:xfrm>
          <a:custGeom>
            <a:avLst/>
            <a:gdLst>
              <a:gd name="connsiteX0" fmla="*/ 444103 w 607089"/>
              <a:gd name="connsiteY0" fmla="*/ 163584 h 606152"/>
              <a:gd name="connsiteX1" fmla="*/ 469914 w 607089"/>
              <a:gd name="connsiteY1" fmla="*/ 176766 h 606152"/>
              <a:gd name="connsiteX2" fmla="*/ 475193 w 607089"/>
              <a:gd name="connsiteY2" fmla="*/ 220412 h 606152"/>
              <a:gd name="connsiteX3" fmla="*/ 378258 w 607089"/>
              <a:gd name="connsiteY3" fmla="*/ 317225 h 606152"/>
              <a:gd name="connsiteX4" fmla="*/ 346435 w 607089"/>
              <a:gd name="connsiteY4" fmla="*/ 330260 h 606152"/>
              <a:gd name="connsiteX5" fmla="*/ 313879 w 607089"/>
              <a:gd name="connsiteY5" fmla="*/ 316492 h 606152"/>
              <a:gd name="connsiteX6" fmla="*/ 248913 w 607089"/>
              <a:gd name="connsiteY6" fmla="*/ 251755 h 606152"/>
              <a:gd name="connsiteX7" fmla="*/ 242021 w 607089"/>
              <a:gd name="connsiteY7" fmla="*/ 228760 h 606152"/>
              <a:gd name="connsiteX8" fmla="*/ 254926 w 607089"/>
              <a:gd name="connsiteY8" fmla="*/ 208695 h 606152"/>
              <a:gd name="connsiteX9" fmla="*/ 280883 w 607089"/>
              <a:gd name="connsiteY9" fmla="*/ 195074 h 606152"/>
              <a:gd name="connsiteX10" fmla="*/ 297894 w 607089"/>
              <a:gd name="connsiteY10" fmla="*/ 202836 h 606152"/>
              <a:gd name="connsiteX11" fmla="*/ 342036 w 607089"/>
              <a:gd name="connsiteY11" fmla="*/ 246922 h 606152"/>
              <a:gd name="connsiteX12" fmla="*/ 346435 w 607089"/>
              <a:gd name="connsiteY12" fmla="*/ 249705 h 606152"/>
              <a:gd name="connsiteX13" fmla="*/ 350541 w 607089"/>
              <a:gd name="connsiteY13" fmla="*/ 247068 h 606152"/>
              <a:gd name="connsiteX14" fmla="*/ 426212 w 607089"/>
              <a:gd name="connsiteY14" fmla="*/ 171493 h 606152"/>
              <a:gd name="connsiteX15" fmla="*/ 444103 w 607089"/>
              <a:gd name="connsiteY15" fmla="*/ 163584 h 606152"/>
              <a:gd name="connsiteX16" fmla="*/ 360877 w 607089"/>
              <a:gd name="connsiteY16" fmla="*/ 64177 h 606152"/>
              <a:gd name="connsiteX17" fmla="*/ 232178 w 607089"/>
              <a:gd name="connsiteY17" fmla="*/ 117334 h 606152"/>
              <a:gd name="connsiteX18" fmla="*/ 232178 w 607089"/>
              <a:gd name="connsiteY18" fmla="*/ 374333 h 606152"/>
              <a:gd name="connsiteX19" fmla="*/ 489575 w 607089"/>
              <a:gd name="connsiteY19" fmla="*/ 374333 h 606152"/>
              <a:gd name="connsiteX20" fmla="*/ 489575 w 607089"/>
              <a:gd name="connsiteY20" fmla="*/ 117334 h 606152"/>
              <a:gd name="connsiteX21" fmla="*/ 360877 w 607089"/>
              <a:gd name="connsiteY21" fmla="*/ 64177 h 606152"/>
              <a:gd name="connsiteX22" fmla="*/ 360876 w 607089"/>
              <a:gd name="connsiteY22" fmla="*/ 0 h 606152"/>
              <a:gd name="connsiteX23" fmla="*/ 535041 w 607089"/>
              <a:gd name="connsiteY23" fmla="*/ 71938 h 606152"/>
              <a:gd name="connsiteX24" fmla="*/ 535041 w 607089"/>
              <a:gd name="connsiteY24" fmla="*/ 419729 h 606152"/>
              <a:gd name="connsiteX25" fmla="*/ 237751 w 607089"/>
              <a:gd name="connsiteY25" fmla="*/ 456778 h 606152"/>
              <a:gd name="connsiteX26" fmla="*/ 225138 w 607089"/>
              <a:gd name="connsiteY26" fmla="*/ 458388 h 606152"/>
              <a:gd name="connsiteX27" fmla="*/ 99740 w 607089"/>
              <a:gd name="connsiteY27" fmla="*/ 583593 h 606152"/>
              <a:gd name="connsiteX28" fmla="*/ 17607 w 607089"/>
              <a:gd name="connsiteY28" fmla="*/ 592379 h 606152"/>
              <a:gd name="connsiteX29" fmla="*/ 13794 w 607089"/>
              <a:gd name="connsiteY29" fmla="*/ 588572 h 606152"/>
              <a:gd name="connsiteX30" fmla="*/ 22594 w 607089"/>
              <a:gd name="connsiteY30" fmla="*/ 506567 h 606152"/>
              <a:gd name="connsiteX31" fmla="*/ 148139 w 607089"/>
              <a:gd name="connsiteY31" fmla="*/ 381069 h 606152"/>
              <a:gd name="connsiteX32" fmla="*/ 149606 w 607089"/>
              <a:gd name="connsiteY32" fmla="*/ 368768 h 606152"/>
              <a:gd name="connsiteX33" fmla="*/ 186712 w 607089"/>
              <a:gd name="connsiteY33" fmla="*/ 71938 h 606152"/>
              <a:gd name="connsiteX34" fmla="*/ 360876 w 607089"/>
              <a:gd name="connsiteY34" fmla="*/ 0 h 60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089" h="606152">
                <a:moveTo>
                  <a:pt x="444103" y="163584"/>
                </a:moveTo>
                <a:cubicBezTo>
                  <a:pt x="452462" y="163584"/>
                  <a:pt x="461261" y="167978"/>
                  <a:pt x="469914" y="176766"/>
                </a:cubicBezTo>
                <a:cubicBezTo>
                  <a:pt x="485459" y="192291"/>
                  <a:pt x="487365" y="208256"/>
                  <a:pt x="475193" y="220412"/>
                </a:cubicBezTo>
                <a:lnTo>
                  <a:pt x="378258" y="317225"/>
                </a:lnTo>
                <a:cubicBezTo>
                  <a:pt x="369459" y="326013"/>
                  <a:pt x="359047" y="330260"/>
                  <a:pt x="346435" y="330260"/>
                </a:cubicBezTo>
                <a:cubicBezTo>
                  <a:pt x="337783" y="330260"/>
                  <a:pt x="325171" y="327917"/>
                  <a:pt x="313879" y="316492"/>
                </a:cubicBezTo>
                <a:lnTo>
                  <a:pt x="248913" y="251755"/>
                </a:lnTo>
                <a:cubicBezTo>
                  <a:pt x="242314" y="245018"/>
                  <a:pt x="239821" y="237109"/>
                  <a:pt x="242021" y="228760"/>
                </a:cubicBezTo>
                <a:cubicBezTo>
                  <a:pt x="243634" y="222463"/>
                  <a:pt x="247887" y="215872"/>
                  <a:pt x="254926" y="208695"/>
                </a:cubicBezTo>
                <a:cubicBezTo>
                  <a:pt x="264165" y="199614"/>
                  <a:pt x="272670" y="195074"/>
                  <a:pt x="280883" y="195074"/>
                </a:cubicBezTo>
                <a:cubicBezTo>
                  <a:pt x="287042" y="195074"/>
                  <a:pt x="292761" y="197710"/>
                  <a:pt x="297894" y="202836"/>
                </a:cubicBezTo>
                <a:cubicBezTo>
                  <a:pt x="298187" y="203129"/>
                  <a:pt x="326491" y="231397"/>
                  <a:pt x="342036" y="246922"/>
                </a:cubicBezTo>
                <a:cubicBezTo>
                  <a:pt x="343649" y="248533"/>
                  <a:pt x="344529" y="249705"/>
                  <a:pt x="346435" y="249705"/>
                </a:cubicBezTo>
                <a:cubicBezTo>
                  <a:pt x="348195" y="249705"/>
                  <a:pt x="349075" y="248533"/>
                  <a:pt x="350541" y="247068"/>
                </a:cubicBezTo>
                <a:cubicBezTo>
                  <a:pt x="376058" y="221584"/>
                  <a:pt x="425626" y="172079"/>
                  <a:pt x="426212" y="171493"/>
                </a:cubicBezTo>
                <a:cubicBezTo>
                  <a:pt x="431492" y="166220"/>
                  <a:pt x="437504" y="163584"/>
                  <a:pt x="444103" y="163584"/>
                </a:cubicBezTo>
                <a:close/>
                <a:moveTo>
                  <a:pt x="360877" y="64177"/>
                </a:moveTo>
                <a:cubicBezTo>
                  <a:pt x="314274" y="64177"/>
                  <a:pt x="267671" y="81896"/>
                  <a:pt x="232178" y="117334"/>
                </a:cubicBezTo>
                <a:cubicBezTo>
                  <a:pt x="161192" y="188210"/>
                  <a:pt x="161192" y="303457"/>
                  <a:pt x="232178" y="374333"/>
                </a:cubicBezTo>
                <a:cubicBezTo>
                  <a:pt x="303164" y="445209"/>
                  <a:pt x="418589" y="445209"/>
                  <a:pt x="489575" y="374333"/>
                </a:cubicBezTo>
                <a:cubicBezTo>
                  <a:pt x="560560" y="303457"/>
                  <a:pt x="560560" y="188210"/>
                  <a:pt x="489575" y="117334"/>
                </a:cubicBezTo>
                <a:cubicBezTo>
                  <a:pt x="454082" y="81896"/>
                  <a:pt x="407479" y="64177"/>
                  <a:pt x="360877" y="64177"/>
                </a:cubicBezTo>
                <a:close/>
                <a:moveTo>
                  <a:pt x="360876" y="0"/>
                </a:moveTo>
                <a:cubicBezTo>
                  <a:pt x="423942" y="0"/>
                  <a:pt x="487008" y="23980"/>
                  <a:pt x="535041" y="71938"/>
                </a:cubicBezTo>
                <a:cubicBezTo>
                  <a:pt x="631106" y="167855"/>
                  <a:pt x="631106" y="323812"/>
                  <a:pt x="535041" y="419729"/>
                </a:cubicBezTo>
                <a:cubicBezTo>
                  <a:pt x="453495" y="501148"/>
                  <a:pt x="332350" y="513449"/>
                  <a:pt x="237751" y="456778"/>
                </a:cubicBezTo>
                <a:cubicBezTo>
                  <a:pt x="237751" y="456778"/>
                  <a:pt x="230858" y="452677"/>
                  <a:pt x="225138" y="458388"/>
                </a:cubicBezTo>
                <a:cubicBezTo>
                  <a:pt x="193752" y="489726"/>
                  <a:pt x="99740" y="583593"/>
                  <a:pt x="99740" y="583593"/>
                </a:cubicBezTo>
                <a:cubicBezTo>
                  <a:pt x="74660" y="608634"/>
                  <a:pt x="39754" y="614638"/>
                  <a:pt x="17607" y="592379"/>
                </a:cubicBezTo>
                <a:lnTo>
                  <a:pt x="13794" y="588572"/>
                </a:lnTo>
                <a:cubicBezTo>
                  <a:pt x="-8499" y="566460"/>
                  <a:pt x="-2486" y="531608"/>
                  <a:pt x="22594" y="506567"/>
                </a:cubicBezTo>
                <a:cubicBezTo>
                  <a:pt x="22594" y="506567"/>
                  <a:pt x="116753" y="412407"/>
                  <a:pt x="148139" y="381069"/>
                </a:cubicBezTo>
                <a:cubicBezTo>
                  <a:pt x="153712" y="375651"/>
                  <a:pt x="149606" y="368768"/>
                  <a:pt x="149606" y="368768"/>
                </a:cubicBezTo>
                <a:cubicBezTo>
                  <a:pt x="92846" y="274316"/>
                  <a:pt x="105166" y="153358"/>
                  <a:pt x="186712" y="71938"/>
                </a:cubicBezTo>
                <a:cubicBezTo>
                  <a:pt x="234745" y="23980"/>
                  <a:pt x="297810" y="0"/>
                  <a:pt x="360876"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矩形 39"/>
          <p:cNvSpPr/>
          <p:nvPr>
            <p:custDataLst>
              <p:tags r:id="rId1"/>
            </p:custDataLst>
          </p:nvPr>
        </p:nvSpPr>
        <p:spPr>
          <a:xfrm>
            <a:off x="0" y="5623570"/>
            <a:ext cx="12192000" cy="897179"/>
          </a:xfrm>
          <a:prstGeom prst="rect">
            <a:avLst/>
          </a:prstGeom>
          <a:solidFill>
            <a:srgbClr val="FFFFFF">
              <a:lumMod val="95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9" name="任意多边形: 形状 38"/>
          <p:cNvSpPr/>
          <p:nvPr>
            <p:custDataLst>
              <p:tags r:id="rId2"/>
            </p:custDataLst>
          </p:nvPr>
        </p:nvSpPr>
        <p:spPr>
          <a:xfrm>
            <a:off x="0" y="573919"/>
            <a:ext cx="8057087" cy="897179"/>
          </a:xfrm>
          <a:custGeom>
            <a:avLst/>
            <a:gdLst>
              <a:gd name="connsiteX0" fmla="*/ 0 w 8057087"/>
              <a:gd name="connsiteY0" fmla="*/ 0 h 897179"/>
              <a:gd name="connsiteX1" fmla="*/ 8039663 w 8057087"/>
              <a:gd name="connsiteY1" fmla="*/ 0 h 897179"/>
              <a:gd name="connsiteX2" fmla="*/ 7772159 w 8057087"/>
              <a:gd name="connsiteY2" fmla="*/ 143539 h 897179"/>
              <a:gd name="connsiteX3" fmla="*/ 8057087 w 8057087"/>
              <a:gd name="connsiteY3" fmla="*/ 296428 h 897179"/>
              <a:gd name="connsiteX4" fmla="*/ 7772159 w 8057087"/>
              <a:gd name="connsiteY4" fmla="*/ 449316 h 897179"/>
              <a:gd name="connsiteX5" fmla="*/ 8057087 w 8057087"/>
              <a:gd name="connsiteY5" fmla="*/ 602204 h 897179"/>
              <a:gd name="connsiteX6" fmla="*/ 7772159 w 8057087"/>
              <a:gd name="connsiteY6" fmla="*/ 755093 h 897179"/>
              <a:gd name="connsiteX7" fmla="*/ 8036955 w 8057087"/>
              <a:gd name="connsiteY7" fmla="*/ 897179 h 897179"/>
              <a:gd name="connsiteX8" fmla="*/ 0 w 8057087"/>
              <a:gd name="connsiteY8" fmla="*/ 897179 h 89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087" h="897179">
                <a:moveTo>
                  <a:pt x="0" y="0"/>
                </a:moveTo>
                <a:lnTo>
                  <a:pt x="8039663" y="0"/>
                </a:lnTo>
                <a:lnTo>
                  <a:pt x="7772159" y="143539"/>
                </a:lnTo>
                <a:lnTo>
                  <a:pt x="8057087" y="296428"/>
                </a:lnTo>
                <a:lnTo>
                  <a:pt x="7772159" y="449316"/>
                </a:lnTo>
                <a:lnTo>
                  <a:pt x="8057087" y="602204"/>
                </a:lnTo>
                <a:lnTo>
                  <a:pt x="7772159" y="755093"/>
                </a:lnTo>
                <a:lnTo>
                  <a:pt x="8036955" y="897179"/>
                </a:lnTo>
                <a:lnTo>
                  <a:pt x="0" y="897179"/>
                </a:lnTo>
                <a:close/>
              </a:path>
            </a:pathLst>
          </a:custGeom>
          <a:pattFill prst="pct5">
            <a:fgClr>
              <a:srgbClr val="5B9BD5"/>
            </a:fgClr>
            <a:bgClr>
              <a:srgbClr val="5B9BD5"/>
            </a:bgClr>
          </a:patt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任意多边形: 形状 26"/>
          <p:cNvSpPr/>
          <p:nvPr>
            <p:custDataLst>
              <p:tags r:id="rId3"/>
            </p:custDataLst>
          </p:nvPr>
        </p:nvSpPr>
        <p:spPr>
          <a:xfrm>
            <a:off x="199293" y="1912031"/>
            <a:ext cx="11945815" cy="3270738"/>
          </a:xfrm>
          <a:custGeom>
            <a:avLst/>
            <a:gdLst>
              <a:gd name="connsiteX0" fmla="*/ 0 w 11945815"/>
              <a:gd name="connsiteY0" fmla="*/ 0 h 3270738"/>
              <a:gd name="connsiteX1" fmla="*/ 11945815 w 11945815"/>
              <a:gd name="connsiteY1" fmla="*/ 0 h 3270738"/>
              <a:gd name="connsiteX2" fmla="*/ 11578140 w 11945815"/>
              <a:gd name="connsiteY2" fmla="*/ 202191 h 3270738"/>
              <a:gd name="connsiteX3" fmla="*/ 11945815 w 11945815"/>
              <a:gd name="connsiteY3" fmla="*/ 404382 h 3270738"/>
              <a:gd name="connsiteX4" fmla="*/ 11945815 w 11945815"/>
              <a:gd name="connsiteY4" fmla="*/ 404383 h 3270738"/>
              <a:gd name="connsiteX5" fmla="*/ 11578140 w 11945815"/>
              <a:gd name="connsiteY5" fmla="*/ 606574 h 3270738"/>
              <a:gd name="connsiteX6" fmla="*/ 11945815 w 11945815"/>
              <a:gd name="connsiteY6" fmla="*/ 808765 h 3270738"/>
              <a:gd name="connsiteX7" fmla="*/ 11945815 w 11945815"/>
              <a:gd name="connsiteY7" fmla="*/ 813265 h 3270738"/>
              <a:gd name="connsiteX8" fmla="*/ 11578140 w 11945815"/>
              <a:gd name="connsiteY8" fmla="*/ 1015456 h 3270738"/>
              <a:gd name="connsiteX9" fmla="*/ 11945815 w 11945815"/>
              <a:gd name="connsiteY9" fmla="*/ 1217647 h 3270738"/>
              <a:gd name="connsiteX10" fmla="*/ 11945815 w 11945815"/>
              <a:gd name="connsiteY10" fmla="*/ 1222147 h 3270738"/>
              <a:gd name="connsiteX11" fmla="*/ 11578140 w 11945815"/>
              <a:gd name="connsiteY11" fmla="*/ 1424338 h 3270738"/>
              <a:gd name="connsiteX12" fmla="*/ 11945815 w 11945815"/>
              <a:gd name="connsiteY12" fmla="*/ 1626529 h 3270738"/>
              <a:gd name="connsiteX13" fmla="*/ 11945815 w 11945815"/>
              <a:gd name="connsiteY13" fmla="*/ 1639947 h 3270738"/>
              <a:gd name="connsiteX14" fmla="*/ 11578140 w 11945815"/>
              <a:gd name="connsiteY14" fmla="*/ 1842138 h 3270738"/>
              <a:gd name="connsiteX15" fmla="*/ 11945815 w 11945815"/>
              <a:gd name="connsiteY15" fmla="*/ 2044329 h 3270738"/>
              <a:gd name="connsiteX16" fmla="*/ 11945815 w 11945815"/>
              <a:gd name="connsiteY16" fmla="*/ 2057595 h 3270738"/>
              <a:gd name="connsiteX17" fmla="*/ 11578140 w 11945815"/>
              <a:gd name="connsiteY17" fmla="*/ 2259786 h 3270738"/>
              <a:gd name="connsiteX18" fmla="*/ 11945815 w 11945815"/>
              <a:gd name="connsiteY18" fmla="*/ 2461977 h 3270738"/>
              <a:gd name="connsiteX19" fmla="*/ 11578140 w 11945815"/>
              <a:gd name="connsiteY19" fmla="*/ 2664168 h 3270738"/>
              <a:gd name="connsiteX20" fmla="*/ 11945815 w 11945815"/>
              <a:gd name="connsiteY20" fmla="*/ 2866358 h 3270738"/>
              <a:gd name="connsiteX21" fmla="*/ 11945815 w 11945815"/>
              <a:gd name="connsiteY21" fmla="*/ 2866359 h 3270738"/>
              <a:gd name="connsiteX22" fmla="*/ 11578140 w 11945815"/>
              <a:gd name="connsiteY22" fmla="*/ 3068550 h 3270738"/>
              <a:gd name="connsiteX23" fmla="*/ 11945810 w 11945815"/>
              <a:gd name="connsiteY23" fmla="*/ 3270738 h 3270738"/>
              <a:gd name="connsiteX24" fmla="*/ 5 w 11945815"/>
              <a:gd name="connsiteY24" fmla="*/ 3270738 h 3270738"/>
              <a:gd name="connsiteX25" fmla="*/ 367674 w 11945815"/>
              <a:gd name="connsiteY25" fmla="*/ 3068550 h 3270738"/>
              <a:gd name="connsiteX26" fmla="*/ 0 w 11945815"/>
              <a:gd name="connsiteY26" fmla="*/ 2866360 h 3270738"/>
              <a:gd name="connsiteX27" fmla="*/ 0 w 11945815"/>
              <a:gd name="connsiteY27" fmla="*/ 2866358 h 3270738"/>
              <a:gd name="connsiteX28" fmla="*/ 367674 w 11945815"/>
              <a:gd name="connsiteY28" fmla="*/ 2664168 h 3270738"/>
              <a:gd name="connsiteX29" fmla="*/ 0 w 11945815"/>
              <a:gd name="connsiteY29" fmla="*/ 2461978 h 3270738"/>
              <a:gd name="connsiteX30" fmla="*/ 0 w 11945815"/>
              <a:gd name="connsiteY30" fmla="*/ 2461977 h 3270738"/>
              <a:gd name="connsiteX31" fmla="*/ 367674 w 11945815"/>
              <a:gd name="connsiteY31" fmla="*/ 2259786 h 3270738"/>
              <a:gd name="connsiteX32" fmla="*/ 0 w 11945815"/>
              <a:gd name="connsiteY32" fmla="*/ 2057596 h 3270738"/>
              <a:gd name="connsiteX33" fmla="*/ 0 w 11945815"/>
              <a:gd name="connsiteY33" fmla="*/ 2044328 h 3270738"/>
              <a:gd name="connsiteX34" fmla="*/ 367674 w 11945815"/>
              <a:gd name="connsiteY34" fmla="*/ 1842138 h 3270738"/>
              <a:gd name="connsiteX35" fmla="*/ 0 w 11945815"/>
              <a:gd name="connsiteY35" fmla="*/ 1639948 h 3270738"/>
              <a:gd name="connsiteX36" fmla="*/ 0 w 11945815"/>
              <a:gd name="connsiteY36" fmla="*/ 1626528 h 3270738"/>
              <a:gd name="connsiteX37" fmla="*/ 367674 w 11945815"/>
              <a:gd name="connsiteY37" fmla="*/ 1424338 h 3270738"/>
              <a:gd name="connsiteX38" fmla="*/ 0 w 11945815"/>
              <a:gd name="connsiteY38" fmla="*/ 1222148 h 3270738"/>
              <a:gd name="connsiteX39" fmla="*/ 0 w 11945815"/>
              <a:gd name="connsiteY39" fmla="*/ 1217646 h 3270738"/>
              <a:gd name="connsiteX40" fmla="*/ 367674 w 11945815"/>
              <a:gd name="connsiteY40" fmla="*/ 1015456 h 3270738"/>
              <a:gd name="connsiteX41" fmla="*/ 0 w 11945815"/>
              <a:gd name="connsiteY41" fmla="*/ 813266 h 3270738"/>
              <a:gd name="connsiteX42" fmla="*/ 0 w 11945815"/>
              <a:gd name="connsiteY42" fmla="*/ 808764 h 3270738"/>
              <a:gd name="connsiteX43" fmla="*/ 367674 w 11945815"/>
              <a:gd name="connsiteY43" fmla="*/ 606574 h 3270738"/>
              <a:gd name="connsiteX44" fmla="*/ 0 w 11945815"/>
              <a:gd name="connsiteY44" fmla="*/ 404383 h 3270738"/>
              <a:gd name="connsiteX45" fmla="*/ 0 w 11945815"/>
              <a:gd name="connsiteY45" fmla="*/ 404381 h 3270738"/>
              <a:gd name="connsiteX46" fmla="*/ 367674 w 11945815"/>
              <a:gd name="connsiteY46" fmla="*/ 202191 h 3270738"/>
              <a:gd name="connsiteX47" fmla="*/ 0 w 11945815"/>
              <a:gd name="connsiteY47" fmla="*/ 1 h 3270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945815" h="3270738">
                <a:moveTo>
                  <a:pt x="0" y="0"/>
                </a:moveTo>
                <a:lnTo>
                  <a:pt x="11945815" y="0"/>
                </a:lnTo>
                <a:lnTo>
                  <a:pt x="11578140" y="202191"/>
                </a:lnTo>
                <a:lnTo>
                  <a:pt x="11945815" y="404382"/>
                </a:lnTo>
                <a:lnTo>
                  <a:pt x="11945815" y="404383"/>
                </a:lnTo>
                <a:lnTo>
                  <a:pt x="11578140" y="606574"/>
                </a:lnTo>
                <a:lnTo>
                  <a:pt x="11945815" y="808765"/>
                </a:lnTo>
                <a:lnTo>
                  <a:pt x="11945815" y="813265"/>
                </a:lnTo>
                <a:lnTo>
                  <a:pt x="11578140" y="1015456"/>
                </a:lnTo>
                <a:lnTo>
                  <a:pt x="11945815" y="1217647"/>
                </a:lnTo>
                <a:lnTo>
                  <a:pt x="11945815" y="1222147"/>
                </a:lnTo>
                <a:lnTo>
                  <a:pt x="11578140" y="1424338"/>
                </a:lnTo>
                <a:lnTo>
                  <a:pt x="11945815" y="1626529"/>
                </a:lnTo>
                <a:lnTo>
                  <a:pt x="11945815" y="1639947"/>
                </a:lnTo>
                <a:lnTo>
                  <a:pt x="11578140" y="1842138"/>
                </a:lnTo>
                <a:lnTo>
                  <a:pt x="11945815" y="2044329"/>
                </a:lnTo>
                <a:lnTo>
                  <a:pt x="11945815" y="2057595"/>
                </a:lnTo>
                <a:lnTo>
                  <a:pt x="11578140" y="2259786"/>
                </a:lnTo>
                <a:lnTo>
                  <a:pt x="11945815" y="2461977"/>
                </a:lnTo>
                <a:lnTo>
                  <a:pt x="11578140" y="2664168"/>
                </a:lnTo>
                <a:lnTo>
                  <a:pt x="11945815" y="2866358"/>
                </a:lnTo>
                <a:lnTo>
                  <a:pt x="11945815" y="2866359"/>
                </a:lnTo>
                <a:lnTo>
                  <a:pt x="11578140" y="3068550"/>
                </a:lnTo>
                <a:lnTo>
                  <a:pt x="11945810" y="3270738"/>
                </a:lnTo>
                <a:lnTo>
                  <a:pt x="5" y="3270738"/>
                </a:lnTo>
                <a:lnTo>
                  <a:pt x="367674" y="3068550"/>
                </a:lnTo>
                <a:lnTo>
                  <a:pt x="0" y="2866360"/>
                </a:lnTo>
                <a:lnTo>
                  <a:pt x="0" y="2866358"/>
                </a:lnTo>
                <a:lnTo>
                  <a:pt x="367674" y="2664168"/>
                </a:lnTo>
                <a:lnTo>
                  <a:pt x="0" y="2461978"/>
                </a:lnTo>
                <a:lnTo>
                  <a:pt x="0" y="2461977"/>
                </a:lnTo>
                <a:lnTo>
                  <a:pt x="367674" y="2259786"/>
                </a:lnTo>
                <a:lnTo>
                  <a:pt x="0" y="2057596"/>
                </a:lnTo>
                <a:lnTo>
                  <a:pt x="0" y="2044328"/>
                </a:lnTo>
                <a:lnTo>
                  <a:pt x="367674" y="1842138"/>
                </a:lnTo>
                <a:lnTo>
                  <a:pt x="0" y="1639948"/>
                </a:lnTo>
                <a:lnTo>
                  <a:pt x="0" y="1626528"/>
                </a:lnTo>
                <a:lnTo>
                  <a:pt x="367674" y="1424338"/>
                </a:lnTo>
                <a:lnTo>
                  <a:pt x="0" y="1222148"/>
                </a:lnTo>
                <a:lnTo>
                  <a:pt x="0" y="1217646"/>
                </a:lnTo>
                <a:lnTo>
                  <a:pt x="367674" y="1015456"/>
                </a:lnTo>
                <a:lnTo>
                  <a:pt x="0" y="813266"/>
                </a:lnTo>
                <a:lnTo>
                  <a:pt x="0" y="808764"/>
                </a:lnTo>
                <a:lnTo>
                  <a:pt x="367674" y="606574"/>
                </a:lnTo>
                <a:lnTo>
                  <a:pt x="0" y="404383"/>
                </a:lnTo>
                <a:lnTo>
                  <a:pt x="0" y="404381"/>
                </a:lnTo>
                <a:lnTo>
                  <a:pt x="367674" y="202191"/>
                </a:lnTo>
                <a:lnTo>
                  <a:pt x="0" y="1"/>
                </a:lnTo>
                <a:close/>
              </a:path>
            </a:pathLst>
          </a:custGeom>
          <a:solidFill>
            <a:sysClr val="windowText" lastClr="000000">
              <a:lumMod val="50000"/>
              <a:lumOff val="50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25" name="任意多边形: 形状 24"/>
          <p:cNvSpPr/>
          <p:nvPr>
            <p:custDataLst>
              <p:tags r:id="rId4"/>
            </p:custDataLst>
          </p:nvPr>
        </p:nvSpPr>
        <p:spPr>
          <a:xfrm>
            <a:off x="117231" y="1817077"/>
            <a:ext cx="11945815" cy="3270738"/>
          </a:xfrm>
          <a:custGeom>
            <a:avLst/>
            <a:gdLst>
              <a:gd name="connsiteX0" fmla="*/ 0 w 11945815"/>
              <a:gd name="connsiteY0" fmla="*/ 0 h 3270738"/>
              <a:gd name="connsiteX1" fmla="*/ 11945815 w 11945815"/>
              <a:gd name="connsiteY1" fmla="*/ 0 h 3270738"/>
              <a:gd name="connsiteX2" fmla="*/ 11578140 w 11945815"/>
              <a:gd name="connsiteY2" fmla="*/ 202191 h 3270738"/>
              <a:gd name="connsiteX3" fmla="*/ 11945815 w 11945815"/>
              <a:gd name="connsiteY3" fmla="*/ 404382 h 3270738"/>
              <a:gd name="connsiteX4" fmla="*/ 11945815 w 11945815"/>
              <a:gd name="connsiteY4" fmla="*/ 404383 h 3270738"/>
              <a:gd name="connsiteX5" fmla="*/ 11578140 w 11945815"/>
              <a:gd name="connsiteY5" fmla="*/ 606574 h 3270738"/>
              <a:gd name="connsiteX6" fmla="*/ 11945815 w 11945815"/>
              <a:gd name="connsiteY6" fmla="*/ 808765 h 3270738"/>
              <a:gd name="connsiteX7" fmla="*/ 11945815 w 11945815"/>
              <a:gd name="connsiteY7" fmla="*/ 813265 h 3270738"/>
              <a:gd name="connsiteX8" fmla="*/ 11578140 w 11945815"/>
              <a:gd name="connsiteY8" fmla="*/ 1015456 h 3270738"/>
              <a:gd name="connsiteX9" fmla="*/ 11945815 w 11945815"/>
              <a:gd name="connsiteY9" fmla="*/ 1217647 h 3270738"/>
              <a:gd name="connsiteX10" fmla="*/ 11945815 w 11945815"/>
              <a:gd name="connsiteY10" fmla="*/ 1222147 h 3270738"/>
              <a:gd name="connsiteX11" fmla="*/ 11578140 w 11945815"/>
              <a:gd name="connsiteY11" fmla="*/ 1424338 h 3270738"/>
              <a:gd name="connsiteX12" fmla="*/ 11945815 w 11945815"/>
              <a:gd name="connsiteY12" fmla="*/ 1626529 h 3270738"/>
              <a:gd name="connsiteX13" fmla="*/ 11945815 w 11945815"/>
              <a:gd name="connsiteY13" fmla="*/ 1639947 h 3270738"/>
              <a:gd name="connsiteX14" fmla="*/ 11578140 w 11945815"/>
              <a:gd name="connsiteY14" fmla="*/ 1842138 h 3270738"/>
              <a:gd name="connsiteX15" fmla="*/ 11945815 w 11945815"/>
              <a:gd name="connsiteY15" fmla="*/ 2044329 h 3270738"/>
              <a:gd name="connsiteX16" fmla="*/ 11945815 w 11945815"/>
              <a:gd name="connsiteY16" fmla="*/ 2057595 h 3270738"/>
              <a:gd name="connsiteX17" fmla="*/ 11578140 w 11945815"/>
              <a:gd name="connsiteY17" fmla="*/ 2259786 h 3270738"/>
              <a:gd name="connsiteX18" fmla="*/ 11945815 w 11945815"/>
              <a:gd name="connsiteY18" fmla="*/ 2461977 h 3270738"/>
              <a:gd name="connsiteX19" fmla="*/ 11578140 w 11945815"/>
              <a:gd name="connsiteY19" fmla="*/ 2664168 h 3270738"/>
              <a:gd name="connsiteX20" fmla="*/ 11945815 w 11945815"/>
              <a:gd name="connsiteY20" fmla="*/ 2866358 h 3270738"/>
              <a:gd name="connsiteX21" fmla="*/ 11945815 w 11945815"/>
              <a:gd name="connsiteY21" fmla="*/ 2866359 h 3270738"/>
              <a:gd name="connsiteX22" fmla="*/ 11578140 w 11945815"/>
              <a:gd name="connsiteY22" fmla="*/ 3068550 h 3270738"/>
              <a:gd name="connsiteX23" fmla="*/ 11945810 w 11945815"/>
              <a:gd name="connsiteY23" fmla="*/ 3270738 h 3270738"/>
              <a:gd name="connsiteX24" fmla="*/ 5 w 11945815"/>
              <a:gd name="connsiteY24" fmla="*/ 3270738 h 3270738"/>
              <a:gd name="connsiteX25" fmla="*/ 367674 w 11945815"/>
              <a:gd name="connsiteY25" fmla="*/ 3068550 h 3270738"/>
              <a:gd name="connsiteX26" fmla="*/ 0 w 11945815"/>
              <a:gd name="connsiteY26" fmla="*/ 2866360 h 3270738"/>
              <a:gd name="connsiteX27" fmla="*/ 0 w 11945815"/>
              <a:gd name="connsiteY27" fmla="*/ 2866358 h 3270738"/>
              <a:gd name="connsiteX28" fmla="*/ 367674 w 11945815"/>
              <a:gd name="connsiteY28" fmla="*/ 2664168 h 3270738"/>
              <a:gd name="connsiteX29" fmla="*/ 0 w 11945815"/>
              <a:gd name="connsiteY29" fmla="*/ 2461978 h 3270738"/>
              <a:gd name="connsiteX30" fmla="*/ 0 w 11945815"/>
              <a:gd name="connsiteY30" fmla="*/ 2461977 h 3270738"/>
              <a:gd name="connsiteX31" fmla="*/ 367674 w 11945815"/>
              <a:gd name="connsiteY31" fmla="*/ 2259786 h 3270738"/>
              <a:gd name="connsiteX32" fmla="*/ 0 w 11945815"/>
              <a:gd name="connsiteY32" fmla="*/ 2057596 h 3270738"/>
              <a:gd name="connsiteX33" fmla="*/ 0 w 11945815"/>
              <a:gd name="connsiteY33" fmla="*/ 2044328 h 3270738"/>
              <a:gd name="connsiteX34" fmla="*/ 367674 w 11945815"/>
              <a:gd name="connsiteY34" fmla="*/ 1842138 h 3270738"/>
              <a:gd name="connsiteX35" fmla="*/ 0 w 11945815"/>
              <a:gd name="connsiteY35" fmla="*/ 1639948 h 3270738"/>
              <a:gd name="connsiteX36" fmla="*/ 0 w 11945815"/>
              <a:gd name="connsiteY36" fmla="*/ 1626528 h 3270738"/>
              <a:gd name="connsiteX37" fmla="*/ 367674 w 11945815"/>
              <a:gd name="connsiteY37" fmla="*/ 1424338 h 3270738"/>
              <a:gd name="connsiteX38" fmla="*/ 0 w 11945815"/>
              <a:gd name="connsiteY38" fmla="*/ 1222148 h 3270738"/>
              <a:gd name="connsiteX39" fmla="*/ 0 w 11945815"/>
              <a:gd name="connsiteY39" fmla="*/ 1217646 h 3270738"/>
              <a:gd name="connsiteX40" fmla="*/ 367674 w 11945815"/>
              <a:gd name="connsiteY40" fmla="*/ 1015456 h 3270738"/>
              <a:gd name="connsiteX41" fmla="*/ 0 w 11945815"/>
              <a:gd name="connsiteY41" fmla="*/ 813266 h 3270738"/>
              <a:gd name="connsiteX42" fmla="*/ 0 w 11945815"/>
              <a:gd name="connsiteY42" fmla="*/ 808764 h 3270738"/>
              <a:gd name="connsiteX43" fmla="*/ 367674 w 11945815"/>
              <a:gd name="connsiteY43" fmla="*/ 606574 h 3270738"/>
              <a:gd name="connsiteX44" fmla="*/ 0 w 11945815"/>
              <a:gd name="connsiteY44" fmla="*/ 404383 h 3270738"/>
              <a:gd name="connsiteX45" fmla="*/ 0 w 11945815"/>
              <a:gd name="connsiteY45" fmla="*/ 404381 h 3270738"/>
              <a:gd name="connsiteX46" fmla="*/ 367674 w 11945815"/>
              <a:gd name="connsiteY46" fmla="*/ 202191 h 3270738"/>
              <a:gd name="connsiteX47" fmla="*/ 0 w 11945815"/>
              <a:gd name="connsiteY47" fmla="*/ 1 h 3270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945815" h="3270738">
                <a:moveTo>
                  <a:pt x="0" y="0"/>
                </a:moveTo>
                <a:lnTo>
                  <a:pt x="11945815" y="0"/>
                </a:lnTo>
                <a:lnTo>
                  <a:pt x="11578140" y="202191"/>
                </a:lnTo>
                <a:lnTo>
                  <a:pt x="11945815" y="404382"/>
                </a:lnTo>
                <a:lnTo>
                  <a:pt x="11945815" y="404383"/>
                </a:lnTo>
                <a:lnTo>
                  <a:pt x="11578140" y="606574"/>
                </a:lnTo>
                <a:lnTo>
                  <a:pt x="11945815" y="808765"/>
                </a:lnTo>
                <a:lnTo>
                  <a:pt x="11945815" y="813265"/>
                </a:lnTo>
                <a:lnTo>
                  <a:pt x="11578140" y="1015456"/>
                </a:lnTo>
                <a:lnTo>
                  <a:pt x="11945815" y="1217647"/>
                </a:lnTo>
                <a:lnTo>
                  <a:pt x="11945815" y="1222147"/>
                </a:lnTo>
                <a:lnTo>
                  <a:pt x="11578140" y="1424338"/>
                </a:lnTo>
                <a:lnTo>
                  <a:pt x="11945815" y="1626529"/>
                </a:lnTo>
                <a:lnTo>
                  <a:pt x="11945815" y="1639947"/>
                </a:lnTo>
                <a:lnTo>
                  <a:pt x="11578140" y="1842138"/>
                </a:lnTo>
                <a:lnTo>
                  <a:pt x="11945815" y="2044329"/>
                </a:lnTo>
                <a:lnTo>
                  <a:pt x="11945815" y="2057595"/>
                </a:lnTo>
                <a:lnTo>
                  <a:pt x="11578140" y="2259786"/>
                </a:lnTo>
                <a:lnTo>
                  <a:pt x="11945815" y="2461977"/>
                </a:lnTo>
                <a:lnTo>
                  <a:pt x="11578140" y="2664168"/>
                </a:lnTo>
                <a:lnTo>
                  <a:pt x="11945815" y="2866358"/>
                </a:lnTo>
                <a:lnTo>
                  <a:pt x="11945815" y="2866359"/>
                </a:lnTo>
                <a:lnTo>
                  <a:pt x="11578140" y="3068550"/>
                </a:lnTo>
                <a:lnTo>
                  <a:pt x="11945810" y="3270738"/>
                </a:lnTo>
                <a:lnTo>
                  <a:pt x="5" y="3270738"/>
                </a:lnTo>
                <a:lnTo>
                  <a:pt x="367674" y="3068550"/>
                </a:lnTo>
                <a:lnTo>
                  <a:pt x="0" y="2866360"/>
                </a:lnTo>
                <a:lnTo>
                  <a:pt x="0" y="2866358"/>
                </a:lnTo>
                <a:lnTo>
                  <a:pt x="367674" y="2664168"/>
                </a:lnTo>
                <a:lnTo>
                  <a:pt x="0" y="2461978"/>
                </a:lnTo>
                <a:lnTo>
                  <a:pt x="0" y="2461977"/>
                </a:lnTo>
                <a:lnTo>
                  <a:pt x="367674" y="2259786"/>
                </a:lnTo>
                <a:lnTo>
                  <a:pt x="0" y="2057596"/>
                </a:lnTo>
                <a:lnTo>
                  <a:pt x="0" y="2044328"/>
                </a:lnTo>
                <a:lnTo>
                  <a:pt x="367674" y="1842138"/>
                </a:lnTo>
                <a:lnTo>
                  <a:pt x="0" y="1639948"/>
                </a:lnTo>
                <a:lnTo>
                  <a:pt x="0" y="1626528"/>
                </a:lnTo>
                <a:lnTo>
                  <a:pt x="367674" y="1424338"/>
                </a:lnTo>
                <a:lnTo>
                  <a:pt x="0" y="1222148"/>
                </a:lnTo>
                <a:lnTo>
                  <a:pt x="0" y="1217646"/>
                </a:lnTo>
                <a:lnTo>
                  <a:pt x="367674" y="1015456"/>
                </a:lnTo>
                <a:lnTo>
                  <a:pt x="0" y="813266"/>
                </a:lnTo>
                <a:lnTo>
                  <a:pt x="0" y="808764"/>
                </a:lnTo>
                <a:lnTo>
                  <a:pt x="367674" y="606574"/>
                </a:lnTo>
                <a:lnTo>
                  <a:pt x="0" y="404383"/>
                </a:lnTo>
                <a:lnTo>
                  <a:pt x="0" y="404381"/>
                </a:lnTo>
                <a:lnTo>
                  <a:pt x="367674" y="202191"/>
                </a:lnTo>
                <a:lnTo>
                  <a:pt x="0" y="1"/>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756972" y="658761"/>
            <a:ext cx="6356210" cy="676168"/>
          </a:xfrm>
          <a:prstGeom prst="rect">
            <a:avLst/>
          </a:prstGeom>
          <a:noFill/>
        </p:spPr>
        <p:txBody>
          <a:bodyPr wrap="square" lIns="91440" tIns="45720" rIns="91440" bIns="45720" rtlCol="0">
            <a:normAutofit fontScale="92500" lnSpcReduction="10000"/>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indent="0" algn="l" fontAlgn="auto">
              <a:lnSpc>
                <a:spcPct val="130000"/>
              </a:lnSpc>
              <a:spcBef>
                <a:spcPts val="0"/>
              </a:spcBef>
              <a:spcAft>
                <a:spcPts val="0"/>
              </a:spcAft>
              <a:buSzPct val="100000"/>
            </a:pPr>
            <a:r>
              <a:rPr lang="zh-CN" altLang="en-US" sz="3300" b="1" spc="300">
                <a:solidFill>
                  <a:sysClr val="window" lastClr="FFFFFF"/>
                </a:solidFill>
                <a:latin typeface="Arial" panose="020B0604020202020204" pitchFamily="34" charset="0"/>
                <a:ea typeface="微软雅黑" panose="020B0503020204020204" charset="-122"/>
              </a:rPr>
              <a:t>职业形象</a:t>
            </a:r>
            <a:endParaRPr lang="zh-CN" altLang="en-US" sz="3300" b="1" spc="300">
              <a:solidFill>
                <a:sysClr val="window" lastClr="FFFFFF"/>
              </a:solidFill>
              <a:latin typeface="Arial" panose="020B0604020202020204" pitchFamily="34" charset="0"/>
              <a:ea typeface="微软雅黑" panose="020B0503020204020204" charset="-122"/>
            </a:endParaRPr>
          </a:p>
        </p:txBody>
      </p:sp>
      <p:sp>
        <p:nvSpPr>
          <p:cNvPr id="5" name="文本框 4"/>
          <p:cNvSpPr txBox="1"/>
          <p:nvPr>
            <p:custDataLst>
              <p:tags r:id="rId6"/>
            </p:custDataLst>
          </p:nvPr>
        </p:nvSpPr>
        <p:spPr>
          <a:xfrm>
            <a:off x="669880" y="5718524"/>
            <a:ext cx="10852237" cy="709918"/>
          </a:xfrm>
          <a:prstGeom prst="rect">
            <a:avLst/>
          </a:prstGeom>
          <a:noFill/>
        </p:spPr>
        <p:txBody>
          <a:bodyPr wrap="square" lIns="91440" tIns="45720" rIns="91440" bIns="45720" rtlCol="0">
            <a:normAutofit/>
          </a:bodyPr>
          <a:lstStyle>
            <a:defPPr>
              <a:defRPr lang="zh-CN"/>
            </a:defPPr>
            <a:lvl1pPr fontAlgn="auto">
              <a:lnSpc>
                <a:spcPct val="130000"/>
              </a:lnSpc>
              <a:spcAft>
                <a:spcPts val="1000"/>
              </a:spcAft>
              <a:defRPr sz="1600" spc="150"/>
            </a:lvl1pPr>
          </a:lstStyle>
          <a:p>
            <a:pPr marL="0" lvl="0" indent="0" algn="l">
              <a:lnSpc>
                <a:spcPct val="120000"/>
              </a:lnSpc>
              <a:spcBef>
                <a:spcPts val="0"/>
              </a:spcBef>
              <a:spcAft>
                <a:spcPts val="0"/>
              </a:spcAft>
              <a:buSzPct val="100000"/>
            </a:pPr>
            <a:r>
              <a:rPr lang="zh-CN" altLang="en-US" sz="1400">
                <a:solidFill>
                  <a:sysClr val="windowText" lastClr="000000">
                    <a:lumMod val="75000"/>
                    <a:lumOff val="25000"/>
                  </a:sysClr>
                </a:solidFill>
                <a:latin typeface="Arial" panose="020B0604020202020204" pitchFamily="34" charset="0"/>
                <a:ea typeface="微软雅黑" panose="020B0503020204020204" charset="-122"/>
              </a:rPr>
              <a:t>社会中绝大部分人约一半的人生都是在从事这样或那样的职业，所以，绝大部分人都有着这样或那样的职业形象。职业不同、职业地位不同、职业岗位不同，其职业形象也就不同。</a:t>
            </a:r>
            <a:endParaRPr lang="zh-CN" altLang="en-US" sz="140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6" name="矩形 5"/>
          <p:cNvSpPr/>
          <p:nvPr>
            <p:custDataLst>
              <p:tags r:id="rId7"/>
            </p:custDataLst>
          </p:nvPr>
        </p:nvSpPr>
        <p:spPr>
          <a:xfrm>
            <a:off x="756973" y="3054112"/>
            <a:ext cx="10678054" cy="1768829"/>
          </a:xfrm>
          <a:prstGeom prst="rect">
            <a:avLst/>
          </a:prstGeom>
        </p:spPr>
        <p:txBody>
          <a:bodyPr lIns="91440" tIns="45720" rIns="91440" bIns="45720" anchor="ctr">
            <a:norm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lvl="0" indent="0" algn="l">
              <a:lnSpc>
                <a:spcPct val="120000"/>
              </a:lnSpc>
              <a:spcBef>
                <a:spcPts val="0"/>
              </a:spcBef>
              <a:spcAft>
                <a:spcPts val="0"/>
              </a:spcAft>
              <a:buClr>
                <a:srgbClr val="5B9BD5">
                  <a:lumMod val="20000"/>
                  <a:lumOff val="80000"/>
                </a:srgbClr>
              </a:buClr>
              <a:buSzPct val="100000"/>
            </a:pPr>
            <a:r>
              <a:rPr lang="zh-CN" altLang="en-US" sz="1200" spc="150">
                <a:solidFill>
                  <a:sysClr val="window" lastClr="FFFFFF"/>
                </a:solidFill>
                <a:latin typeface="Arial" panose="020B0604020202020204" pitchFamily="34" charset="0"/>
                <a:ea typeface="微软雅黑" panose="020B0503020204020204" charset="-122"/>
              </a:rPr>
              <a:t>人人都渴望成功。一个人能否成功是由多种因素决定的，个人的职业形象是其中的一个主要因素。职业形象决定职业生涯，职业形象决定人生命运。职业形象是在一定时期和一定环境下，社会公众对从业者（无论是团队或个人）的外在表现和内在素质的印象、看法、认识的综合体现。比如一位从业者，公众通过其从业时的着装、气质、言谈、举止、能力、财力、人格等方面形成综合的印象，这就是职</a:t>
            </a:r>
            <a:endParaRPr lang="zh-CN" altLang="en-US" sz="1200" spc="150">
              <a:solidFill>
                <a:sysClr val="window" lastClr="FFFFFF"/>
              </a:solidFill>
              <a:latin typeface="Arial" panose="020B0604020202020204" pitchFamily="34" charset="0"/>
              <a:ea typeface="微软雅黑" panose="020B0503020204020204" charset="-122"/>
            </a:endParaRPr>
          </a:p>
        </p:txBody>
      </p:sp>
      <p:sp>
        <p:nvSpPr>
          <p:cNvPr id="7" name="文本框 6"/>
          <p:cNvSpPr txBox="1"/>
          <p:nvPr>
            <p:custDataLst>
              <p:tags r:id="rId8"/>
            </p:custDataLst>
          </p:nvPr>
        </p:nvSpPr>
        <p:spPr>
          <a:xfrm>
            <a:off x="756972" y="2040984"/>
            <a:ext cx="10678055" cy="709918"/>
          </a:xfrm>
          <a:prstGeom prst="rect">
            <a:avLst/>
          </a:prstGeom>
          <a:noFill/>
        </p:spPr>
        <p:txBody>
          <a:bodyPr wrap="square" lIns="91440" tIns="45720" rIns="91440" bIns="45720" rtlCol="0">
            <a:normAutofit/>
          </a:bodyPr>
          <a:lstStyle>
            <a:defPPr>
              <a:defRPr lang="zh-CN"/>
            </a:defPPr>
            <a:lvl1pPr fontAlgn="auto">
              <a:lnSpc>
                <a:spcPct val="130000"/>
              </a:lnSpc>
              <a:spcAft>
                <a:spcPts val="1000"/>
              </a:spcAft>
              <a:defRPr sz="1600" spc="150"/>
            </a:lvl1pPr>
          </a:lstStyle>
          <a:p>
            <a:pPr marL="0" lvl="0" indent="0" algn="l">
              <a:lnSpc>
                <a:spcPct val="120000"/>
              </a:lnSpc>
              <a:spcBef>
                <a:spcPts val="0"/>
              </a:spcBef>
              <a:spcAft>
                <a:spcPts val="0"/>
              </a:spcAft>
              <a:buSzPct val="100000"/>
            </a:pPr>
            <a:r>
              <a:rPr lang="zh-CN" altLang="en-US" sz="1400">
                <a:solidFill>
                  <a:sysClr val="window" lastClr="FFFFFF"/>
                </a:solidFill>
                <a:latin typeface="Arial" panose="020B0604020202020204" pitchFamily="34" charset="0"/>
                <a:ea typeface="微软雅黑" panose="020B0503020204020204" charset="-122"/>
              </a:rPr>
              <a:t>业形象。所有从业者的形象都是职业形象，即你只要有职业，就有职业形象。自由职业者的形象也是一种职业形象。职业形象与职业相伴而生，随着职业的变化而变化。</a:t>
            </a:r>
            <a:endParaRPr lang="zh-CN" altLang="en-US" sz="1400">
              <a:solidFill>
                <a:sysClr val="window" lastClr="FFFFFF"/>
              </a:solidFill>
              <a:latin typeface="Arial" panose="020B0604020202020204" pitchFamily="34" charset="0"/>
              <a:ea typeface="微软雅黑" panose="020B0503020204020204" charset="-122"/>
            </a:endParaRPr>
          </a:p>
        </p:txBody>
      </p:sp>
    </p:spTree>
    <p:custDataLst>
      <p:tags r:id="rId9"/>
    </p:custDataLst>
  </p:cSld>
  <p:clrMapOvr>
    <a:masterClrMapping/>
  </p:clrMapOvr>
  <p:transition spd="slow" advClick="0" advTm="1000">
    <p:push dir="u"/>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8" name="文本框 7"/>
          <p:cNvSpPr txBox="1"/>
          <p:nvPr>
            <p:custDataLst>
              <p:tags r:id="rId6"/>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求职信</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 name="文本框 1"/>
          <p:cNvSpPr txBox="1"/>
          <p:nvPr/>
        </p:nvSpPr>
        <p:spPr>
          <a:xfrm>
            <a:off x="694055" y="1859915"/>
            <a:ext cx="10802620" cy="4048125"/>
          </a:xfrm>
          <a:prstGeom prst="rect">
            <a:avLst/>
          </a:prstGeom>
          <a:noFill/>
        </p:spPr>
        <p:txBody>
          <a:bodyPr wrap="square" rtlCol="0" anchor="t">
            <a:spAutoFit/>
          </a:bodyPr>
          <a:p>
            <a:pPr indent="457200" algn="just" fontAlgn="auto">
              <a:lnSpc>
                <a:spcPct val="13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求职信主要是用来求职者表明对申请工作的兴趣，说明申请工作的原因、你对公司的了解情况或你想得到何种回报。因此，要体现个人特色，一份标准的求职信应注意如下内容：求职信开头部分所给的对象很难明确，如果知道招聘负责人姓甚名谁、是男是女，可以直接称呼；如果不知性别或连姓氏、职位也搞不清楚时，最好称“尊敬的负责人”，切忌因妄加推断而弄巧成拙。正文一般涉及四方面的内容：①写求职信的理由：从何处得悉招聘信息，你的申请目的，加入企业的原因，你要申请什么职位；②做自我介绍，说明你为什么适合申请的职位，提出你能为未来雇主做些什么，而不是他们为你做什么，如介绍自己的品行、工作作风和敬业精神；③简明突出你的相关实力，即为什么你比别人更适合这个位置，强调你所受过的培训及你的经历、技能和成就；④感谢对方花时间阅读自己的材料并提出面谈请求，你可以建议如何进一步联络，留下可以随时联系到你的电话或地址，也可以告诉对方自己将在何时打电话询问材料是否安全抵达和安排时间面试等。另外，求职信中不宜提出薪资要求。如果对方要求对薪资做出说明，可以告知“薪资待遇可以面议”。</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slow" advClick="0" advTm="1000">
    <p:push dir="u"/>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任意多边形: 形状 42"/>
          <p:cNvSpPr/>
          <p:nvPr>
            <p:custDataLst>
              <p:tags r:id="rId1"/>
            </p:custDataLst>
          </p:nvPr>
        </p:nvSpPr>
        <p:spPr>
          <a:xfrm>
            <a:off x="0" y="0"/>
            <a:ext cx="4210379" cy="787400"/>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chemeClr val="accent6">
              <a:lumMod val="75000"/>
            </a:scheme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 name="任意多边形: 形状 40"/>
          <p:cNvSpPr/>
          <p:nvPr>
            <p:custDataLst>
              <p:tags r:id="rId2"/>
            </p:custDataLst>
          </p:nvPr>
        </p:nvSpPr>
        <p:spPr>
          <a:xfrm>
            <a:off x="3947886" y="0"/>
            <a:ext cx="8244115" cy="787400"/>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chemeClr val="accent6">
              <a:lumMod val="40000"/>
              <a:lumOff val="60000"/>
            </a:scheme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5"/>
          <p:cNvSpPr/>
          <p:nvPr>
            <p:custDataLst>
              <p:tags r:id="rId3"/>
            </p:custDataLst>
          </p:nvPr>
        </p:nvSpPr>
        <p:spPr>
          <a:xfrm flipH="1">
            <a:off x="7981622" y="6070600"/>
            <a:ext cx="4210379" cy="787400"/>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chemeClr val="accent6">
              <a:lumMod val="75000"/>
            </a:scheme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任意多边形: 形状 6"/>
          <p:cNvSpPr/>
          <p:nvPr>
            <p:custDataLst>
              <p:tags r:id="rId4"/>
            </p:custDataLst>
          </p:nvPr>
        </p:nvSpPr>
        <p:spPr>
          <a:xfrm flipH="1">
            <a:off x="0" y="6070600"/>
            <a:ext cx="8244115" cy="787400"/>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chemeClr val="accent6">
              <a:lumMod val="40000"/>
              <a:lumOff val="60000"/>
            </a:scheme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5"/>
            </p:custDataLst>
          </p:nvPr>
        </p:nvSpPr>
        <p:spPr>
          <a:xfrm>
            <a:off x="904240" y="2826385"/>
            <a:ext cx="2784475" cy="2784475"/>
          </a:xfrm>
          <a:prstGeom prst="rect">
            <a:avLst/>
          </a:prstGeom>
          <a:noFill/>
          <a:ln w="57150">
            <a:solidFill>
              <a:srgbClr val="2CBEBB"/>
            </a:solid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p>
            <a:pPr algn="ctr"/>
            <a:endParaRPr lang="zh-CN" altLang="en-US"/>
          </a:p>
        </p:txBody>
      </p:sp>
      <p:sp>
        <p:nvSpPr>
          <p:cNvPr id="5" name="矩形 4"/>
          <p:cNvSpPr/>
          <p:nvPr>
            <p:custDataLst>
              <p:tags r:id="rId6"/>
            </p:custDataLst>
          </p:nvPr>
        </p:nvSpPr>
        <p:spPr>
          <a:xfrm>
            <a:off x="1114425" y="3028950"/>
            <a:ext cx="2818130" cy="2818130"/>
          </a:xfrm>
          <a:prstGeom prst="rect">
            <a:avLst/>
          </a:prstGeom>
          <a:ln>
            <a:no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p>
            <a:pPr marL="0" lvl="0" indent="0" algn="ctr">
              <a:lnSpc>
                <a:spcPct val="120000"/>
              </a:lnSpc>
              <a:spcBef>
                <a:spcPts val="0"/>
              </a:spcBef>
              <a:spcAft>
                <a:spcPts val="0"/>
              </a:spcAft>
              <a:buSzPct val="100000"/>
            </a:pPr>
            <a:r>
              <a:rPr lang="zh-CN" altLang="en-US" sz="2000">
                <a:solidFill>
                  <a:srgbClr val="FFFFFF"/>
                </a:solidFill>
              </a:rPr>
              <a:t>一是毕业生的个人情况，包括毕业生的基本信息、学习成绩、社会工作、获奖情况、自我鉴定和就业意向。</a:t>
            </a:r>
            <a:endParaRPr lang="zh-CN" altLang="en-US" sz="2000">
              <a:solidFill>
                <a:srgbClr val="FFFFFF"/>
              </a:solidFill>
            </a:endParaRPr>
          </a:p>
        </p:txBody>
      </p:sp>
      <p:sp>
        <p:nvSpPr>
          <p:cNvPr id="6" name="文本框 5"/>
          <p:cNvSpPr txBox="1"/>
          <p:nvPr>
            <p:custDataLst>
              <p:tags r:id="rId7"/>
            </p:custDataLst>
          </p:nvPr>
        </p:nvSpPr>
        <p:spPr>
          <a:xfrm>
            <a:off x="1953260" y="2104390"/>
            <a:ext cx="872490" cy="741680"/>
          </a:xfrm>
          <a:prstGeom prst="rect">
            <a:avLst/>
          </a:prstGeom>
          <a:noFill/>
        </p:spPr>
        <p:txBody>
          <a:bodyPr wrap="square" rtlCol="0">
            <a:normAutofit/>
          </a:bodyPr>
          <a:p>
            <a:pPr algn="ctr"/>
            <a:r>
              <a:rPr lang="en-US" altLang="zh-CN" sz="3200" b="1" dirty="0">
                <a:solidFill>
                  <a:srgbClr val="2CBEBB"/>
                </a:solidFill>
              </a:rPr>
              <a:t>01</a:t>
            </a:r>
            <a:endParaRPr lang="zh-CN" altLang="en-US" sz="3200" b="1" dirty="0">
              <a:solidFill>
                <a:srgbClr val="2CBEBB"/>
              </a:solidFill>
            </a:endParaRPr>
          </a:p>
        </p:txBody>
      </p:sp>
      <p:sp>
        <p:nvSpPr>
          <p:cNvPr id="7" name="矩形 6"/>
          <p:cNvSpPr/>
          <p:nvPr>
            <p:custDataLst>
              <p:tags r:id="rId8"/>
            </p:custDataLst>
          </p:nvPr>
        </p:nvSpPr>
        <p:spPr>
          <a:xfrm>
            <a:off x="4737735" y="2826385"/>
            <a:ext cx="2784475" cy="2784475"/>
          </a:xfrm>
          <a:prstGeom prst="rect">
            <a:avLst/>
          </a:prstGeom>
          <a:noFill/>
          <a:ln w="57150">
            <a:solidFill>
              <a:srgbClr val="40D096"/>
            </a:solid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p>
            <a:pPr algn="ctr"/>
            <a:endParaRPr lang="zh-CN" altLang="en-US"/>
          </a:p>
        </p:txBody>
      </p:sp>
      <p:sp>
        <p:nvSpPr>
          <p:cNvPr id="8" name="矩形 7"/>
          <p:cNvSpPr/>
          <p:nvPr>
            <p:custDataLst>
              <p:tags r:id="rId9"/>
            </p:custDataLst>
          </p:nvPr>
        </p:nvSpPr>
        <p:spPr>
          <a:xfrm>
            <a:off x="4947285" y="3028950"/>
            <a:ext cx="2818130" cy="2818130"/>
          </a:xfrm>
          <a:prstGeom prst="rect">
            <a:avLst/>
          </a:prstGeom>
          <a:solidFill>
            <a:srgbClr val="40D096"/>
          </a:solidFill>
          <a:ln>
            <a:no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p>
            <a:pPr marL="0" lvl="0" indent="0" algn="ctr">
              <a:lnSpc>
                <a:spcPct val="120000"/>
              </a:lnSpc>
              <a:spcBef>
                <a:spcPts val="0"/>
              </a:spcBef>
              <a:spcAft>
                <a:spcPts val="0"/>
              </a:spcAft>
              <a:buSzPct val="100000"/>
            </a:pPr>
            <a:r>
              <a:rPr lang="zh-CN" altLang="en-US" sz="2000">
                <a:solidFill>
                  <a:srgbClr val="FFFFFF"/>
                </a:solidFill>
              </a:rPr>
              <a:t>二是毕业生所在院系的推荐意见。</a:t>
            </a:r>
            <a:endParaRPr lang="zh-CN" altLang="en-US" sz="2000">
              <a:solidFill>
                <a:srgbClr val="FFFFFF"/>
              </a:solidFill>
            </a:endParaRPr>
          </a:p>
        </p:txBody>
      </p:sp>
      <p:sp>
        <p:nvSpPr>
          <p:cNvPr id="9" name="文本框 8"/>
          <p:cNvSpPr txBox="1"/>
          <p:nvPr>
            <p:custDataLst>
              <p:tags r:id="rId10"/>
            </p:custDataLst>
          </p:nvPr>
        </p:nvSpPr>
        <p:spPr>
          <a:xfrm>
            <a:off x="5786755" y="2104390"/>
            <a:ext cx="872490" cy="741680"/>
          </a:xfrm>
          <a:prstGeom prst="rect">
            <a:avLst/>
          </a:prstGeom>
          <a:noFill/>
        </p:spPr>
        <p:txBody>
          <a:bodyPr wrap="square" rtlCol="0">
            <a:normAutofit/>
          </a:bodyPr>
          <a:p>
            <a:pPr algn="ctr"/>
            <a:r>
              <a:rPr lang="en-US" altLang="zh-CN" sz="3200" b="1" dirty="0">
                <a:solidFill>
                  <a:srgbClr val="40D096"/>
                </a:solidFill>
              </a:rPr>
              <a:t>02</a:t>
            </a:r>
            <a:endParaRPr lang="zh-CN" altLang="en-US" sz="3200" b="1" dirty="0">
              <a:solidFill>
                <a:srgbClr val="40D096"/>
              </a:solidFill>
            </a:endParaRPr>
          </a:p>
        </p:txBody>
      </p:sp>
      <p:sp>
        <p:nvSpPr>
          <p:cNvPr id="15" name="矩形 14"/>
          <p:cNvSpPr/>
          <p:nvPr>
            <p:custDataLst>
              <p:tags r:id="rId11"/>
            </p:custDataLst>
          </p:nvPr>
        </p:nvSpPr>
        <p:spPr>
          <a:xfrm>
            <a:off x="8260080" y="2826385"/>
            <a:ext cx="2784475" cy="2784475"/>
          </a:xfrm>
          <a:prstGeom prst="rect">
            <a:avLst/>
          </a:prstGeom>
          <a:noFill/>
          <a:ln w="57150">
            <a:solidFill>
              <a:srgbClr val="CAD40A"/>
            </a:solid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p>
            <a:pPr algn="ctr"/>
            <a:endParaRPr lang="zh-CN" altLang="en-US"/>
          </a:p>
        </p:txBody>
      </p:sp>
      <p:sp>
        <p:nvSpPr>
          <p:cNvPr id="16" name="矩形 15"/>
          <p:cNvSpPr/>
          <p:nvPr>
            <p:custDataLst>
              <p:tags r:id="rId12"/>
            </p:custDataLst>
          </p:nvPr>
        </p:nvSpPr>
        <p:spPr>
          <a:xfrm>
            <a:off x="8469630" y="3028950"/>
            <a:ext cx="2818130" cy="2818130"/>
          </a:xfrm>
          <a:prstGeom prst="rect">
            <a:avLst/>
          </a:prstGeom>
          <a:solidFill>
            <a:srgbClr val="CAD40A"/>
          </a:solidFill>
          <a:ln>
            <a:no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p>
            <a:pPr marL="0" lvl="0" indent="0" algn="ctr">
              <a:lnSpc>
                <a:spcPct val="120000"/>
              </a:lnSpc>
              <a:spcBef>
                <a:spcPts val="0"/>
              </a:spcBef>
              <a:spcAft>
                <a:spcPts val="0"/>
              </a:spcAft>
              <a:buSzPct val="100000"/>
            </a:pPr>
            <a:r>
              <a:rPr lang="zh-CN" altLang="en-US" sz="2000">
                <a:solidFill>
                  <a:srgbClr val="FFFFFF"/>
                </a:solidFill>
              </a:rPr>
              <a:t>三是学校就业主管部门的推荐意见，附有学校教务部门提供的毕业生学习成绩。</a:t>
            </a:r>
            <a:endParaRPr lang="zh-CN" altLang="en-US" sz="2000">
              <a:solidFill>
                <a:srgbClr val="FFFFFF"/>
              </a:solidFill>
            </a:endParaRPr>
          </a:p>
        </p:txBody>
      </p:sp>
      <p:sp>
        <p:nvSpPr>
          <p:cNvPr id="17" name="文本框 16"/>
          <p:cNvSpPr txBox="1"/>
          <p:nvPr>
            <p:custDataLst>
              <p:tags r:id="rId13"/>
            </p:custDataLst>
          </p:nvPr>
        </p:nvSpPr>
        <p:spPr>
          <a:xfrm>
            <a:off x="9309100" y="2104390"/>
            <a:ext cx="872490" cy="741680"/>
          </a:xfrm>
          <a:prstGeom prst="rect">
            <a:avLst/>
          </a:prstGeom>
          <a:noFill/>
        </p:spPr>
        <p:txBody>
          <a:bodyPr wrap="square" rtlCol="0">
            <a:normAutofit/>
          </a:bodyPr>
          <a:p>
            <a:pPr algn="ctr"/>
            <a:r>
              <a:rPr lang="en-US" altLang="zh-CN" sz="3200" b="1" dirty="0">
                <a:solidFill>
                  <a:srgbClr val="CAD40A"/>
                </a:solidFill>
              </a:rPr>
              <a:t>03</a:t>
            </a:r>
            <a:endParaRPr lang="zh-CN" altLang="en-US" sz="3200" b="1" dirty="0">
              <a:solidFill>
                <a:srgbClr val="CAD40A"/>
              </a:solidFill>
            </a:endParaRPr>
          </a:p>
        </p:txBody>
      </p:sp>
      <p:sp>
        <p:nvSpPr>
          <p:cNvPr id="44" name="文本框 43"/>
          <p:cNvSpPr txBox="1"/>
          <p:nvPr>
            <p:custDataLst>
              <p:tags r:id="rId14"/>
            </p:custDataLst>
          </p:nvPr>
        </p:nvSpPr>
        <p:spPr>
          <a:xfrm>
            <a:off x="904240" y="10160"/>
            <a:ext cx="9874250" cy="767390"/>
          </a:xfrm>
          <a:prstGeom prst="rect">
            <a:avLst/>
          </a:prstGeom>
          <a:noFill/>
        </p:spPr>
        <p:txBody>
          <a:bodyPr wrap="square" lIns="91440" tIns="45720" rIns="91440" bIns="45720" rtlCol="0" anchor="b" anchorCtr="0">
            <a:normAutofit/>
          </a:bodyPr>
          <a:p>
            <a:pPr marL="0" indent="0" algn="l">
              <a:lnSpc>
                <a:spcPct val="120000"/>
              </a:lnSpc>
              <a:spcBef>
                <a:spcPts val="0"/>
              </a:spcBef>
              <a:spcAft>
                <a:spcPts val="0"/>
              </a:spcAft>
              <a:buSzPct val="100000"/>
            </a:pPr>
            <a:r>
              <a:rPr lang="zh-CN" altLang="en-US" sz="3200" b="1" spc="400">
                <a:solidFill>
                  <a:schemeClr val="bg1"/>
                </a:solidFill>
                <a:latin typeface="Arial" panose="020B0604020202020204" pitchFamily="34" charset="0"/>
                <a:ea typeface="微软雅黑" panose="020B0503020204020204" charset="-122"/>
              </a:rPr>
              <a:t>毕业生推荐表</a:t>
            </a:r>
            <a:endParaRPr lang="zh-CN" altLang="en-US" sz="3200" b="1" spc="400">
              <a:solidFill>
                <a:schemeClr val="bg1"/>
              </a:solidFill>
              <a:latin typeface="Arial" panose="020B0604020202020204" pitchFamily="34" charset="0"/>
              <a:ea typeface="微软雅黑" panose="020B0503020204020204" charset="-122"/>
            </a:endParaRPr>
          </a:p>
        </p:txBody>
      </p:sp>
      <p:sp>
        <p:nvSpPr>
          <p:cNvPr id="2" name="文本框 1"/>
          <p:cNvSpPr txBox="1"/>
          <p:nvPr/>
        </p:nvSpPr>
        <p:spPr>
          <a:xfrm>
            <a:off x="966470" y="1040765"/>
            <a:ext cx="10078085" cy="810260"/>
          </a:xfrm>
          <a:prstGeom prst="rect">
            <a:avLst/>
          </a:prstGeom>
          <a:noFill/>
        </p:spPr>
        <p:txBody>
          <a:bodyPr wrap="square" rtlCol="0" anchor="t">
            <a:spAutoFit/>
          </a:bodyPr>
          <a:p>
            <a:pPr algn="just">
              <a:lnSpc>
                <a:spcPct val="130000"/>
              </a:lnSpc>
              <a:spcBef>
                <a:spcPts val="0"/>
              </a:spcBef>
              <a:spcAft>
                <a:spcPts val="0"/>
              </a:spcAft>
            </a:pPr>
            <a:r>
              <a:rPr lang="zh-CN" altLang="en-US">
                <a:latin typeface="微软雅黑" panose="020B0503020204020204" charset="-122"/>
                <a:ea typeface="微软雅黑" panose="020B0503020204020204" charset="-122"/>
              </a:rPr>
              <a:t>毕业生推荐表是由教育行政部门或毕业院校为毕业生印制的求职材料，是毕业院校向用人单位推荐毕业生的正式凭证，具有较高的权威性和可信度。其一般由三部分组成：</a:t>
            </a:r>
            <a:endParaRPr lang="zh-CN" altLang="en-US">
              <a:latin typeface="微软雅黑" panose="020B0503020204020204" charset="-122"/>
              <a:ea typeface="微软雅黑" panose="020B0503020204020204" charset="-122"/>
            </a:endParaRPr>
          </a:p>
        </p:txBody>
      </p:sp>
    </p:spTree>
    <p:custDataLst>
      <p:tags r:id="rId15"/>
    </p:custDataLst>
  </p:cSld>
  <p:clrMapOvr>
    <a:masterClrMapping/>
  </p:clrMapOvr>
  <p:transition spd="slow" advClick="0" advTm="1000">
    <p:push dir="u"/>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圆角 11"/>
          <p:cNvSpPr/>
          <p:nvPr>
            <p:custDataLst>
              <p:tags r:id="rId1"/>
            </p:custDataLst>
          </p:nvPr>
        </p:nvSpPr>
        <p:spPr>
          <a:xfrm>
            <a:off x="1050925" y="3095098"/>
            <a:ext cx="2911475" cy="2843530"/>
          </a:xfrm>
          <a:prstGeom prst="roundRect">
            <a:avLst>
              <a:gd name="adj" fmla="val 9841"/>
            </a:avLst>
          </a:prstGeom>
          <a:solidFill>
            <a:sysClr val="window" lastClr="FFFFFF"/>
          </a:solidFill>
          <a:ln w="28575">
            <a:noFill/>
          </a:ln>
          <a:effectLst>
            <a:outerShdw blurRad="76200" dist="38100" dir="3600000" algn="tl" rotWithShape="0">
              <a:prstClr val="black">
                <a:alpha val="20000"/>
              </a:prstClr>
            </a:outerShdw>
          </a:effectLst>
        </p:spPr>
        <p:style>
          <a:lnRef idx="2">
            <a:srgbClr val="ECEDEF">
              <a:shade val="50000"/>
            </a:srgbClr>
          </a:lnRef>
          <a:fillRef idx="1">
            <a:srgbClr val="ECEDEF"/>
          </a:fillRef>
          <a:effectRef idx="0">
            <a:srgbClr val="ECEDEF"/>
          </a:effectRef>
          <a:fontRef idx="minor">
            <a:sysClr val="window" lastClr="FFFFFF"/>
          </a:fontRef>
        </p:style>
        <p:txBody>
          <a:bodyPr rtlCol="0" anchor="ctr"/>
          <a:p>
            <a:pPr algn="ctr"/>
            <a:endParaRPr lang="zh-CN" altLang="en-US"/>
          </a:p>
        </p:txBody>
      </p:sp>
      <p:sp>
        <p:nvSpPr>
          <p:cNvPr id="13" name="矩形: 圆角 12"/>
          <p:cNvSpPr/>
          <p:nvPr>
            <p:custDataLst>
              <p:tags r:id="rId2"/>
            </p:custDataLst>
          </p:nvPr>
        </p:nvSpPr>
        <p:spPr>
          <a:xfrm>
            <a:off x="4382770" y="2468988"/>
            <a:ext cx="3426460" cy="4095750"/>
          </a:xfrm>
          <a:prstGeom prst="roundRect">
            <a:avLst>
              <a:gd name="adj" fmla="val 9841"/>
            </a:avLst>
          </a:prstGeom>
          <a:solidFill>
            <a:sysClr val="window" lastClr="FFFFFF"/>
          </a:solidFill>
          <a:ln w="28575">
            <a:noFill/>
          </a:ln>
          <a:effectLst>
            <a:outerShdw blurRad="76200" dist="38100" dir="3600000" algn="tl" rotWithShape="0">
              <a:prstClr val="black">
                <a:alpha val="20000"/>
              </a:prstClr>
            </a:outerShdw>
          </a:effectLst>
        </p:spPr>
        <p:style>
          <a:lnRef idx="2">
            <a:srgbClr val="ECEDEF">
              <a:shade val="50000"/>
            </a:srgbClr>
          </a:lnRef>
          <a:fillRef idx="1">
            <a:srgbClr val="ECEDEF"/>
          </a:fillRef>
          <a:effectRef idx="0">
            <a:srgbClr val="ECEDEF"/>
          </a:effectRef>
          <a:fontRef idx="minor">
            <a:sysClr val="window" lastClr="FFFFFF"/>
          </a:fontRef>
        </p:style>
        <p:txBody>
          <a:bodyPr rtlCol="0" anchor="ctr"/>
          <a:p>
            <a:pPr algn="ctr"/>
            <a:endParaRPr lang="zh-CN" altLang="en-US"/>
          </a:p>
        </p:txBody>
      </p:sp>
      <p:sp>
        <p:nvSpPr>
          <p:cNvPr id="14" name="矩形: 圆角 13"/>
          <p:cNvSpPr/>
          <p:nvPr>
            <p:custDataLst>
              <p:tags r:id="rId3"/>
            </p:custDataLst>
          </p:nvPr>
        </p:nvSpPr>
        <p:spPr>
          <a:xfrm>
            <a:off x="8213725" y="3095098"/>
            <a:ext cx="2911475" cy="2843530"/>
          </a:xfrm>
          <a:prstGeom prst="roundRect">
            <a:avLst>
              <a:gd name="adj" fmla="val 9841"/>
            </a:avLst>
          </a:prstGeom>
          <a:solidFill>
            <a:sysClr val="window" lastClr="FFFFFF"/>
          </a:solidFill>
          <a:ln w="28575">
            <a:noFill/>
          </a:ln>
          <a:effectLst>
            <a:outerShdw blurRad="76200" dist="38100" dir="3600000" algn="tl" rotWithShape="0">
              <a:prstClr val="black">
                <a:alpha val="20000"/>
              </a:prstClr>
            </a:outerShdw>
          </a:effectLst>
        </p:spPr>
        <p:style>
          <a:lnRef idx="2">
            <a:srgbClr val="ECEDEF">
              <a:shade val="50000"/>
            </a:srgbClr>
          </a:lnRef>
          <a:fillRef idx="1">
            <a:srgbClr val="ECEDEF"/>
          </a:fillRef>
          <a:effectRef idx="0">
            <a:srgbClr val="ECEDEF"/>
          </a:effectRef>
          <a:fontRef idx="minor">
            <a:sysClr val="window" lastClr="FFFFFF"/>
          </a:fontRef>
        </p:style>
        <p:txBody>
          <a:bodyPr rtlCol="0" anchor="ctr"/>
          <a:p>
            <a:pPr algn="ctr"/>
            <a:endParaRPr lang="zh-CN" altLang="en-US"/>
          </a:p>
        </p:txBody>
      </p:sp>
      <p:sp>
        <p:nvSpPr>
          <p:cNvPr id="7" name="矩形 6"/>
          <p:cNvSpPr/>
          <p:nvPr>
            <p:custDataLst>
              <p:tags r:id="rId4"/>
            </p:custDataLst>
          </p:nvPr>
        </p:nvSpPr>
        <p:spPr>
          <a:xfrm>
            <a:off x="1326067" y="4187932"/>
            <a:ext cx="2370790" cy="657860"/>
          </a:xfrm>
          <a:prstGeom prst="rect">
            <a:avLst/>
          </a:prstGeom>
          <a:ln>
            <a:noFill/>
          </a:ln>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lvl="0" indent="0" algn="ctr">
              <a:lnSpc>
                <a:spcPct val="110000"/>
              </a:lnSpc>
              <a:spcBef>
                <a:spcPts val="0"/>
              </a:spcBef>
              <a:spcAft>
                <a:spcPts val="200"/>
              </a:spcAft>
              <a:buClr>
                <a:sysClr val="window" lastClr="FFFFFF">
                  <a:lumMod val="95000"/>
                </a:sysClr>
              </a:buClr>
              <a:buSzPct val="100000"/>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（１）荣誉证书</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0" lvl="0" indent="0" algn="ctr">
              <a:lnSpc>
                <a:spcPct val="110000"/>
              </a:lnSpc>
              <a:spcBef>
                <a:spcPts val="0"/>
              </a:spcBef>
              <a:spcAft>
                <a:spcPts val="200"/>
              </a:spcAft>
              <a:buClr>
                <a:sysClr val="window" lastClr="FFFFFF">
                  <a:lumMod val="95000"/>
                </a:sysClr>
              </a:buClr>
              <a:buSzPct val="100000"/>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（复印件）。</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矩形 7"/>
          <p:cNvSpPr/>
          <p:nvPr>
            <p:custDataLst>
              <p:tags r:id="rId5"/>
            </p:custDataLst>
          </p:nvPr>
        </p:nvSpPr>
        <p:spPr>
          <a:xfrm>
            <a:off x="4714875" y="2720975"/>
            <a:ext cx="2783840" cy="3610610"/>
          </a:xfrm>
          <a:prstGeom prst="rect">
            <a:avLst/>
          </a:prstGeom>
          <a:ln>
            <a:noFill/>
          </a:ln>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lvl="0" indent="0" algn="ctr" fontAlgn="ctr">
              <a:lnSpc>
                <a:spcPct val="130000"/>
              </a:lnSpc>
              <a:spcBef>
                <a:spcPts val="1000"/>
              </a:spcBef>
              <a:spcAft>
                <a:spcPts val="0"/>
              </a:spcAft>
              <a:buSzPct val="100000"/>
              <a:buNone/>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２）技能、职业资格证书（复印件），如计算机等级证书、英语等级证书、普通话等级证书等。还有一些行业的职业资格证书，如编辑记者资格证书、主持人资格证书、普通话等级证书、律师证、广告设计师证、动漫设计师证、会计证、秘书证、摄影师证等。</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9" name="矩形 8"/>
          <p:cNvSpPr/>
          <p:nvPr>
            <p:custDataLst>
              <p:tags r:id="rId6"/>
            </p:custDataLst>
          </p:nvPr>
        </p:nvSpPr>
        <p:spPr>
          <a:xfrm>
            <a:off x="8488869" y="4200633"/>
            <a:ext cx="2370790" cy="632460"/>
          </a:xfrm>
          <a:prstGeom prst="rect">
            <a:avLst/>
          </a:prstGeom>
          <a:ln>
            <a:noFill/>
          </a:ln>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lvl="0" indent="0" algn="ctr">
              <a:lnSpc>
                <a:spcPct val="110000"/>
              </a:lnSpc>
              <a:spcBef>
                <a:spcPts val="0"/>
              </a:spcBef>
              <a:spcAft>
                <a:spcPts val="200"/>
              </a:spcAft>
              <a:buClr>
                <a:sysClr val="window" lastClr="FFFFFF">
                  <a:lumMod val="95000"/>
                </a:sysClr>
              </a:buClr>
              <a:buSzPct val="100000"/>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（３）获奖、发表的作品（复印件）。</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11" name="文本框 10"/>
          <p:cNvSpPr txBox="1"/>
          <p:nvPr>
            <p:custDataLst>
              <p:tags r:id="rId7"/>
            </p:custDataLst>
          </p:nvPr>
        </p:nvSpPr>
        <p:spPr>
          <a:xfrm>
            <a:off x="1307967" y="298445"/>
            <a:ext cx="9597656" cy="624840"/>
          </a:xfrm>
          <a:prstGeom prst="rect">
            <a:avLst/>
          </a:prstGeom>
          <a:noFill/>
        </p:spPr>
        <p:txBody>
          <a:bodyPr wrap="square" lIns="101600" tIns="38100" rIns="63500" bIns="38100" rtlCol="0">
            <a:normAutofit/>
          </a:bodyPr>
          <a:lstStyle/>
          <a:p>
            <a:pPr marL="0" indent="0" algn="ctr" fontAlgn="auto">
              <a:lnSpc>
                <a:spcPct val="100000"/>
              </a:lnSpc>
              <a:spcBef>
                <a:spcPts val="0"/>
              </a:spcBef>
              <a:spcAft>
                <a:spcPts val="0"/>
              </a:spcAft>
              <a:buSzPct val="100000"/>
            </a:pPr>
            <a:r>
              <a:rPr lang="zh-CN" altLang="en-US" sz="3200" b="1" spc="300">
                <a:solidFill>
                  <a:schemeClr val="tx1"/>
                </a:solidFill>
                <a:latin typeface="Arial" panose="020B0604020202020204" pitchFamily="34" charset="0"/>
                <a:ea typeface="微软雅黑" panose="020B0503020204020204" charset="-122"/>
              </a:rPr>
              <a:t>（一）辅助材料</a:t>
            </a:r>
            <a:endParaRPr lang="zh-CN" altLang="en-US" sz="3200" b="1" spc="300">
              <a:solidFill>
                <a:schemeClr val="tx1"/>
              </a:solidFill>
              <a:latin typeface="Arial" panose="020B0604020202020204" pitchFamily="34" charset="0"/>
              <a:ea typeface="微软雅黑" panose="020B0503020204020204" charset="-122"/>
            </a:endParaRPr>
          </a:p>
        </p:txBody>
      </p:sp>
      <p:sp>
        <p:nvSpPr>
          <p:cNvPr id="15" name="等腰三角形 14"/>
          <p:cNvSpPr/>
          <p:nvPr>
            <p:custDataLst>
              <p:tags r:id="rId8"/>
            </p:custDataLst>
          </p:nvPr>
        </p:nvSpPr>
        <p:spPr>
          <a:xfrm rot="16200000">
            <a:off x="4034492" y="4431802"/>
            <a:ext cx="223283" cy="170121"/>
          </a:xfrm>
          <a:prstGeom prst="triangle">
            <a:avLst/>
          </a:prstGeom>
          <a:solidFill>
            <a:srgbClr val="ECEDEF">
              <a:lumMod val="20000"/>
              <a:lumOff val="80000"/>
            </a:srgbClr>
          </a:solidFill>
          <a:ln>
            <a:noFill/>
          </a:ln>
        </p:spPr>
        <p:style>
          <a:lnRef idx="2">
            <a:srgbClr val="ECEDEF">
              <a:shade val="50000"/>
            </a:srgbClr>
          </a:lnRef>
          <a:fillRef idx="1">
            <a:srgbClr val="ECEDEF"/>
          </a:fillRef>
          <a:effectRef idx="0">
            <a:srgbClr val="ECEDEF"/>
          </a:effectRef>
          <a:fontRef idx="minor">
            <a:sysClr val="window" lastClr="FFFFFF"/>
          </a:fontRef>
        </p:style>
        <p:txBody>
          <a:bodyPr rtlCol="0" anchor="ctr"/>
          <a:p>
            <a:pPr algn="ctr"/>
            <a:endParaRPr lang="zh-CN" altLang="en-US"/>
          </a:p>
        </p:txBody>
      </p:sp>
      <p:sp>
        <p:nvSpPr>
          <p:cNvPr id="16" name="等腰三角形 15"/>
          <p:cNvSpPr/>
          <p:nvPr>
            <p:custDataLst>
              <p:tags r:id="rId9"/>
            </p:custDataLst>
          </p:nvPr>
        </p:nvSpPr>
        <p:spPr>
          <a:xfrm rot="5400000">
            <a:off x="7915773" y="4431802"/>
            <a:ext cx="223283" cy="170121"/>
          </a:xfrm>
          <a:prstGeom prst="triangle">
            <a:avLst/>
          </a:prstGeom>
          <a:solidFill>
            <a:srgbClr val="ECEDEF">
              <a:lumMod val="20000"/>
              <a:lumOff val="80000"/>
            </a:srgbClr>
          </a:solidFill>
          <a:ln>
            <a:noFill/>
          </a:ln>
        </p:spPr>
        <p:style>
          <a:lnRef idx="2">
            <a:srgbClr val="ECEDEF">
              <a:shade val="50000"/>
            </a:srgbClr>
          </a:lnRef>
          <a:fillRef idx="1">
            <a:srgbClr val="ECEDEF"/>
          </a:fillRef>
          <a:effectRef idx="0">
            <a:srgbClr val="ECEDEF"/>
          </a:effectRef>
          <a:fontRef idx="minor">
            <a:sysClr val="window" lastClr="FFFFFF"/>
          </a:fontRef>
        </p:style>
        <p:txBody>
          <a:bodyPr rtlCol="0" anchor="ctr"/>
          <a:p>
            <a:pPr algn="ctr"/>
            <a:endParaRPr lang="zh-CN" altLang="en-US"/>
          </a:p>
        </p:txBody>
      </p:sp>
      <p:sp>
        <p:nvSpPr>
          <p:cNvPr id="10" name="文本框 9"/>
          <p:cNvSpPr txBox="1"/>
          <p:nvPr/>
        </p:nvSpPr>
        <p:spPr>
          <a:xfrm>
            <a:off x="1224915" y="1107440"/>
            <a:ext cx="9763760" cy="1087755"/>
          </a:xfrm>
          <a:prstGeom prst="rect">
            <a:avLst/>
          </a:prstGeom>
          <a:solidFill>
            <a:schemeClr val="bg1"/>
          </a:solidFill>
        </p:spPr>
        <p:txBody>
          <a:bodyPr wrap="square" rtlCol="0" anchor="t">
            <a:spAutoFit/>
          </a:bodyPr>
          <a:p>
            <a:pPr algn="ctr">
              <a:lnSpc>
                <a:spcPct val="120000"/>
              </a:lnSpc>
              <a:spcBef>
                <a:spcPts val="0"/>
              </a:spcBef>
              <a:spcAft>
                <a:spcPts val="0"/>
              </a:spcAft>
            </a:pPr>
            <a:r>
              <a:rPr lang="zh-CN" altLang="en-US"/>
              <a:t>辅助材料指能证实自荐材料中所列的各方面情况的原始证明材料，它也是证明自荐材料的真实性和自荐人各种能力的有力佐证。为防止投递过程中丢失，可用复印件，一般用人单位决定录用后是要看原件的，所以原件一定要妥善保管。辅助材料主要包括以下内容。</a:t>
            </a:r>
            <a:endParaRPr lang="zh-CN" altLang="en-US"/>
          </a:p>
        </p:txBody>
      </p:sp>
    </p:spTree>
    <p:custDataLst>
      <p:tags r:id="rId10"/>
    </p:custDataLst>
  </p:cSld>
  <p:clrMapOvr>
    <a:masterClrMapping/>
  </p:clrMapOvr>
  <p:transition spd="slow" advClick="0" advTm="1000">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custDataLst>
              <p:tags r:id="rId1"/>
            </p:custDataLst>
          </p:nvPr>
        </p:nvSpPr>
        <p:spPr>
          <a:xfrm>
            <a:off x="0" y="0"/>
            <a:ext cx="12192000" cy="6858000"/>
          </a:xfrm>
          <a:prstGeom prst="rect">
            <a:avLst/>
          </a:prstGeom>
          <a:pattFill prst="ltUpDiag">
            <a:fgClr>
              <a:srgbClr val="FFFFFF">
                <a:lumMod val="7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1" name="矩形 50"/>
          <p:cNvSpPr/>
          <p:nvPr>
            <p:custDataLst>
              <p:tags r:id="rId2"/>
            </p:custDataLst>
          </p:nvPr>
        </p:nvSpPr>
        <p:spPr>
          <a:xfrm>
            <a:off x="8883015" y="1511935"/>
            <a:ext cx="2858770" cy="2238375"/>
          </a:xfrm>
          <a:prstGeom prst="rect">
            <a:avLst/>
          </a:prstGeom>
          <a:solidFill>
            <a:srgbClr val="E34D4D"/>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fontAlgn="ctr">
              <a:spcBef>
                <a:spcPts val="1000"/>
              </a:spcBef>
            </a:pPr>
            <a:endParaRPr lang="zh-CN" altLang="en-US" dirty="0"/>
          </a:p>
        </p:txBody>
      </p:sp>
      <p:sp>
        <p:nvSpPr>
          <p:cNvPr id="52" name="文本框 51"/>
          <p:cNvSpPr txBox="1"/>
          <p:nvPr>
            <p:custDataLst>
              <p:tags r:id="rId3"/>
            </p:custDataLst>
          </p:nvPr>
        </p:nvSpPr>
        <p:spPr>
          <a:xfrm>
            <a:off x="9445625" y="1846580"/>
            <a:ext cx="1772285" cy="1568450"/>
          </a:xfrm>
          <a:prstGeom prst="rect">
            <a:avLst/>
          </a:prstGeom>
          <a:noFill/>
        </p:spPr>
        <p:txBody>
          <a:bodyPr wrap="none" rtlCol="0" anchor="ctr">
            <a:spAutoFit/>
          </a:bodyPr>
          <a:lstStyle/>
          <a:p>
            <a:pPr fontAlgn="ctr">
              <a:spcBef>
                <a:spcPts val="1000"/>
              </a:spcBef>
            </a:pPr>
            <a:r>
              <a:rPr lang="en-US" altLang="zh-CN" sz="9600" b="1" dirty="0">
                <a:solidFill>
                  <a:srgbClr val="FFFFFF">
                    <a:alpha val="20000"/>
                  </a:srgbClr>
                </a:solidFill>
                <a:latin typeface="Agency FB" panose="020B0503020202020204" pitchFamily="34" charset="0"/>
                <a:cs typeface="Arial" panose="020B0604020202020204" pitchFamily="34" charset="0"/>
              </a:rPr>
              <a:t>No.1</a:t>
            </a:r>
            <a:endParaRPr lang="zh-CN" altLang="en-US" sz="9600" b="1" dirty="0">
              <a:solidFill>
                <a:srgbClr val="FFFFFF">
                  <a:alpha val="20000"/>
                </a:srgbClr>
              </a:solidFill>
              <a:latin typeface="Agency FB" panose="020B0503020202020204" pitchFamily="34" charset="0"/>
              <a:cs typeface="Arial" panose="020B0604020202020204" pitchFamily="34" charset="0"/>
            </a:endParaRPr>
          </a:p>
        </p:txBody>
      </p:sp>
      <p:sp>
        <p:nvSpPr>
          <p:cNvPr id="53" name="任意多边形: 形状 52"/>
          <p:cNvSpPr/>
          <p:nvPr>
            <p:custDataLst>
              <p:tags r:id="rId4"/>
            </p:custDataLst>
          </p:nvPr>
        </p:nvSpPr>
        <p:spPr>
          <a:xfrm>
            <a:off x="450215" y="1511935"/>
            <a:ext cx="9536430" cy="2238375"/>
          </a:xfrm>
          <a:custGeom>
            <a:avLst/>
            <a:gdLst>
              <a:gd name="connsiteX0" fmla="*/ 0 w 9536217"/>
              <a:gd name="connsiteY0" fmla="*/ 0 h 2238094"/>
              <a:gd name="connsiteX1" fmla="*/ 8673889 w 9536217"/>
              <a:gd name="connsiteY1" fmla="*/ 0 h 2238094"/>
              <a:gd name="connsiteX2" fmla="*/ 9536217 w 9536217"/>
              <a:gd name="connsiteY2" fmla="*/ 2238094 h 2238094"/>
              <a:gd name="connsiteX3" fmla="*/ 0 w 9536217"/>
              <a:gd name="connsiteY3" fmla="*/ 2238094 h 2238094"/>
            </a:gdLst>
            <a:ahLst/>
            <a:cxnLst>
              <a:cxn ang="0">
                <a:pos x="connsiteX0" y="connsiteY0"/>
              </a:cxn>
              <a:cxn ang="0">
                <a:pos x="connsiteX1" y="connsiteY1"/>
              </a:cxn>
              <a:cxn ang="0">
                <a:pos x="connsiteX2" y="connsiteY2"/>
              </a:cxn>
              <a:cxn ang="0">
                <a:pos x="connsiteX3" y="connsiteY3"/>
              </a:cxn>
            </a:cxnLst>
            <a:rect l="l" t="t" r="r" b="b"/>
            <a:pathLst>
              <a:path w="9536217" h="2238094">
                <a:moveTo>
                  <a:pt x="0" y="0"/>
                </a:moveTo>
                <a:lnTo>
                  <a:pt x="8673889" y="0"/>
                </a:lnTo>
                <a:lnTo>
                  <a:pt x="9536217" y="2238094"/>
                </a:lnTo>
                <a:lnTo>
                  <a:pt x="0" y="2238094"/>
                </a:lnTo>
                <a:close/>
              </a:path>
            </a:pathLst>
          </a:custGeom>
          <a:solidFill>
            <a:srgbClr val="FFFFFF"/>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fontAlgn="ctr">
              <a:spcBef>
                <a:spcPts val="1000"/>
              </a:spcBef>
            </a:pPr>
            <a:endParaRPr lang="zh-CN" altLang="en-US"/>
          </a:p>
        </p:txBody>
      </p:sp>
      <p:sp>
        <p:nvSpPr>
          <p:cNvPr id="4" name="文本框 3"/>
          <p:cNvSpPr txBox="1"/>
          <p:nvPr>
            <p:custDataLst>
              <p:tags r:id="rId5"/>
            </p:custDataLst>
          </p:nvPr>
        </p:nvSpPr>
        <p:spPr>
          <a:xfrm>
            <a:off x="940901" y="2016973"/>
            <a:ext cx="8185215" cy="1228141"/>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42900" lvl="0" indent="-342900" algn="l" fontAlgn="ctr">
              <a:lnSpc>
                <a:spcPct val="130000"/>
              </a:lnSpc>
              <a:spcBef>
                <a:spcPts val="1000"/>
              </a:spcBef>
              <a:spcAft>
                <a:spcPts val="0"/>
              </a:spcAft>
              <a:buClr>
                <a:srgbClr val="E34D4D"/>
              </a:buClr>
              <a:buSzPct val="130000"/>
              <a:buFont typeface="WPS-Bullets" pitchFamily="2" charset="0"/>
              <a:buChar char=""/>
            </a:pPr>
            <a:r>
              <a:rPr lang="zh-CN" altLang="en-US" sz="1600">
                <a:solidFill>
                  <a:srgbClr val="000000">
                    <a:lumMod val="75000"/>
                    <a:lumOff val="25000"/>
                  </a:srgbClr>
                </a:solidFill>
                <a:latin typeface="Arial" panose="020B0604020202020204" pitchFamily="34" charset="0"/>
                <a:ea typeface="微软雅黑" panose="020B0503020204020204" charset="-122"/>
              </a:rPr>
              <a:t>目标的设定要以自己的最佳能力、最优性格、最大兴趣、最有利的环境等信息为依据。扬长避短的发展才有利于成功，脱离经济社会需要和自身条件而提出的发展目标，必然导致失败。</a:t>
            </a:r>
            <a:endParaRPr lang="zh-CN" altLang="en-US" sz="1600">
              <a:solidFill>
                <a:srgbClr val="000000">
                  <a:lumMod val="75000"/>
                  <a:lumOff val="25000"/>
                </a:srgbClr>
              </a:solidFill>
              <a:latin typeface="Arial" panose="020B0604020202020204" pitchFamily="34" charset="0"/>
              <a:ea typeface="微软雅黑" panose="020B0503020204020204" charset="-122"/>
            </a:endParaRPr>
          </a:p>
        </p:txBody>
      </p:sp>
      <p:sp>
        <p:nvSpPr>
          <p:cNvPr id="43" name="矩形 42"/>
          <p:cNvSpPr/>
          <p:nvPr>
            <p:custDataLst>
              <p:tags r:id="rId6"/>
            </p:custDataLst>
          </p:nvPr>
        </p:nvSpPr>
        <p:spPr>
          <a:xfrm>
            <a:off x="8883015" y="3982720"/>
            <a:ext cx="2858770" cy="2238375"/>
          </a:xfrm>
          <a:prstGeom prst="rect">
            <a:avLst/>
          </a:prstGeom>
          <a:solidFill>
            <a:srgbClr val="44546A"/>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fontAlgn="ctr">
              <a:spcBef>
                <a:spcPts val="1000"/>
              </a:spcBef>
            </a:pPr>
            <a:endParaRPr lang="zh-CN" altLang="en-US" dirty="0"/>
          </a:p>
        </p:txBody>
      </p:sp>
      <p:sp>
        <p:nvSpPr>
          <p:cNvPr id="45" name="文本框 44"/>
          <p:cNvSpPr txBox="1"/>
          <p:nvPr>
            <p:custDataLst>
              <p:tags r:id="rId7"/>
            </p:custDataLst>
          </p:nvPr>
        </p:nvSpPr>
        <p:spPr>
          <a:xfrm>
            <a:off x="9445625" y="4317365"/>
            <a:ext cx="2023745" cy="1568450"/>
          </a:xfrm>
          <a:prstGeom prst="rect">
            <a:avLst/>
          </a:prstGeom>
          <a:noFill/>
        </p:spPr>
        <p:txBody>
          <a:bodyPr wrap="none" rtlCol="0" anchor="ctr">
            <a:spAutoFit/>
          </a:bodyPr>
          <a:lstStyle/>
          <a:p>
            <a:pPr fontAlgn="ctr">
              <a:spcBef>
                <a:spcPts val="1000"/>
              </a:spcBef>
            </a:pPr>
            <a:r>
              <a:rPr lang="en-US" altLang="zh-CN" sz="9600" b="1" dirty="0">
                <a:solidFill>
                  <a:srgbClr val="FFFFFF">
                    <a:alpha val="20000"/>
                  </a:srgbClr>
                </a:solidFill>
                <a:latin typeface="Agency FB" panose="020B0503020202020204" pitchFamily="34" charset="0"/>
                <a:cs typeface="Arial" panose="020B0604020202020204" pitchFamily="34" charset="0"/>
              </a:rPr>
              <a:t>No.2</a:t>
            </a:r>
            <a:endParaRPr lang="zh-CN" altLang="en-US" sz="9600" b="1" dirty="0">
              <a:solidFill>
                <a:srgbClr val="FFFFFF">
                  <a:alpha val="20000"/>
                </a:srgbClr>
              </a:solidFill>
              <a:latin typeface="Agency FB" panose="020B0503020202020204" pitchFamily="34" charset="0"/>
              <a:cs typeface="Arial" panose="020B0604020202020204" pitchFamily="34" charset="0"/>
            </a:endParaRPr>
          </a:p>
        </p:txBody>
      </p:sp>
      <p:sp>
        <p:nvSpPr>
          <p:cNvPr id="47" name="任意多边形: 形状 46"/>
          <p:cNvSpPr/>
          <p:nvPr>
            <p:custDataLst>
              <p:tags r:id="rId8"/>
            </p:custDataLst>
          </p:nvPr>
        </p:nvSpPr>
        <p:spPr>
          <a:xfrm>
            <a:off x="450215" y="3982720"/>
            <a:ext cx="9536430" cy="2238375"/>
          </a:xfrm>
          <a:custGeom>
            <a:avLst/>
            <a:gdLst>
              <a:gd name="connsiteX0" fmla="*/ 0 w 9536217"/>
              <a:gd name="connsiteY0" fmla="*/ 0 h 2238094"/>
              <a:gd name="connsiteX1" fmla="*/ 8673889 w 9536217"/>
              <a:gd name="connsiteY1" fmla="*/ 0 h 2238094"/>
              <a:gd name="connsiteX2" fmla="*/ 9536217 w 9536217"/>
              <a:gd name="connsiteY2" fmla="*/ 2238094 h 2238094"/>
              <a:gd name="connsiteX3" fmla="*/ 0 w 9536217"/>
              <a:gd name="connsiteY3" fmla="*/ 2238094 h 2238094"/>
            </a:gdLst>
            <a:ahLst/>
            <a:cxnLst>
              <a:cxn ang="0">
                <a:pos x="connsiteX0" y="connsiteY0"/>
              </a:cxn>
              <a:cxn ang="0">
                <a:pos x="connsiteX1" y="connsiteY1"/>
              </a:cxn>
              <a:cxn ang="0">
                <a:pos x="connsiteX2" y="connsiteY2"/>
              </a:cxn>
              <a:cxn ang="0">
                <a:pos x="connsiteX3" y="connsiteY3"/>
              </a:cxn>
            </a:cxnLst>
            <a:rect l="l" t="t" r="r" b="b"/>
            <a:pathLst>
              <a:path w="9536217" h="2238094">
                <a:moveTo>
                  <a:pt x="0" y="0"/>
                </a:moveTo>
                <a:lnTo>
                  <a:pt x="8673889" y="0"/>
                </a:lnTo>
                <a:lnTo>
                  <a:pt x="9536217" y="2238094"/>
                </a:lnTo>
                <a:lnTo>
                  <a:pt x="0" y="2238094"/>
                </a:lnTo>
                <a:close/>
              </a:path>
            </a:pathLst>
          </a:custGeom>
          <a:solidFill>
            <a:srgbClr val="FFFFFF"/>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fontAlgn="ctr">
              <a:spcBef>
                <a:spcPts val="1000"/>
              </a:spcBef>
            </a:pPr>
            <a:endParaRPr lang="zh-CN" altLang="en-US"/>
          </a:p>
        </p:txBody>
      </p:sp>
      <p:sp>
        <p:nvSpPr>
          <p:cNvPr id="6" name="文本框 5"/>
          <p:cNvSpPr txBox="1"/>
          <p:nvPr>
            <p:custDataLst>
              <p:tags r:id="rId9"/>
            </p:custDataLst>
          </p:nvPr>
        </p:nvSpPr>
        <p:spPr>
          <a:xfrm>
            <a:off x="940901" y="4259008"/>
            <a:ext cx="8185215" cy="1685342"/>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42900" lvl="0" indent="-342900" algn="l" fontAlgn="ctr">
              <a:lnSpc>
                <a:spcPct val="130000"/>
              </a:lnSpc>
              <a:spcBef>
                <a:spcPts val="1000"/>
              </a:spcBef>
              <a:spcAft>
                <a:spcPts val="0"/>
              </a:spcAft>
              <a:buClr>
                <a:srgbClr val="44546A"/>
              </a:buClr>
              <a:buSzPct val="130000"/>
              <a:buFont typeface="WPS-Bullets" pitchFamily="2" charset="0"/>
              <a:buChar char=""/>
            </a:pPr>
            <a:r>
              <a:rPr lang="zh-CN" altLang="en-US" sz="1600">
                <a:solidFill>
                  <a:srgbClr val="000000">
                    <a:lumMod val="75000"/>
                    <a:lumOff val="25000"/>
                  </a:srgbClr>
                </a:solidFill>
                <a:latin typeface="Arial" panose="020B0604020202020204" pitchFamily="34" charset="0"/>
                <a:ea typeface="微软雅黑" panose="020B0503020204020204" charset="-122"/>
              </a:rPr>
              <a:t>有些人不愿意制定生涯规划，一是因为选定一个目标，就意味着放弃了追求其他目标的机会；二是一旦达不到目标，会对其理想造成打击。这两种情况都是不能妥善处理不同目标之间的关系，不能科学地进行目标的分解与组合。目标分解是为了使实现目标具有可操作性；目标组合是为了处理好不同目标之间的关系。</a:t>
            </a:r>
            <a:endParaRPr lang="zh-CN" altLang="en-US" sz="1600">
              <a:solidFill>
                <a:srgbClr val="000000">
                  <a:lumMod val="75000"/>
                  <a:lumOff val="25000"/>
                </a:srgbClr>
              </a:solidFill>
              <a:latin typeface="Arial" panose="020B0604020202020204" pitchFamily="34" charset="0"/>
              <a:ea typeface="微软雅黑" panose="020B0503020204020204" charset="-122"/>
            </a:endParaRPr>
          </a:p>
        </p:txBody>
      </p:sp>
      <p:sp>
        <p:nvSpPr>
          <p:cNvPr id="57" name="文本框 56"/>
          <p:cNvSpPr txBox="1"/>
          <p:nvPr>
            <p:custDataLst>
              <p:tags r:id="rId10"/>
            </p:custDataLst>
          </p:nvPr>
        </p:nvSpPr>
        <p:spPr>
          <a:xfrm>
            <a:off x="940901" y="637274"/>
            <a:ext cx="10566484" cy="629920"/>
          </a:xfrm>
          <a:prstGeom prst="rect">
            <a:avLst/>
          </a:prstGeom>
          <a:noFill/>
        </p:spPr>
        <p:txBody>
          <a:bodyPr wrap="none" lIns="101600" tIns="38100" rIns="63500" bIns="38100" rtlCol="0">
            <a:noAutofit/>
          </a:bodyPr>
          <a:lstStyle/>
          <a:p>
            <a:pPr marL="0" indent="0" algn="l">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charset="-122"/>
              </a:rPr>
              <a:t>职业目标的确立</a:t>
            </a:r>
            <a:endParaRPr lang="zh-CN" altLang="en-US" sz="3600" b="1" spc="30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1"/>
    </p:custDataLst>
  </p:cSld>
  <p:clrMapOvr>
    <a:masterClrMapping/>
  </p:clrMapOvr>
  <p:transition spd="slow" advClick="0" advTm="1000">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a:stretch>
            <a:fillRect/>
          </a:stretch>
        </p:blipFill>
        <p:spPr>
          <a:xfrm>
            <a:off x="0" y="4500"/>
            <a:ext cx="12192000" cy="4064000"/>
          </a:xfrm>
          <a:prstGeom prst="rect">
            <a:avLst/>
          </a:prstGeom>
        </p:spPr>
      </p:pic>
      <p:sp>
        <p:nvSpPr>
          <p:cNvPr id="8" name="矩形 7"/>
          <p:cNvSpPr/>
          <p:nvPr>
            <p:custDataLst>
              <p:tags r:id="rId3"/>
            </p:custDataLst>
          </p:nvPr>
        </p:nvSpPr>
        <p:spPr>
          <a:xfrm>
            <a:off x="0" y="0"/>
            <a:ext cx="12192000" cy="4064000"/>
          </a:xfrm>
          <a:prstGeom prst="rect">
            <a:avLst/>
          </a:prstGeom>
          <a:solidFill>
            <a:srgbClr val="000000">
              <a:lumMod val="95000"/>
              <a:lumOff val="5000"/>
              <a:alpha val="4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9" name="文本框 8"/>
          <p:cNvSpPr txBox="1"/>
          <p:nvPr>
            <p:custDataLst>
              <p:tags r:id="rId4"/>
            </p:custDataLst>
          </p:nvPr>
        </p:nvSpPr>
        <p:spPr>
          <a:xfrm>
            <a:off x="812758" y="1716990"/>
            <a:ext cx="10566484" cy="629920"/>
          </a:xfrm>
          <a:prstGeom prst="rect">
            <a:avLst/>
          </a:prstGeom>
          <a:noFill/>
        </p:spPr>
        <p:txBody>
          <a:bodyPr wrap="square" lIns="101600" tIns="38100" rIns="63500" bIns="38100" rtlCol="0">
            <a:normAutofit/>
          </a:bodyPr>
          <a:lstStyle/>
          <a:p>
            <a:pPr marL="0" indent="0" algn="ctr">
              <a:lnSpc>
                <a:spcPct val="100000"/>
              </a:lnSpc>
              <a:spcBef>
                <a:spcPts val="0"/>
              </a:spcBef>
              <a:spcAft>
                <a:spcPts val="0"/>
              </a:spcAft>
              <a:buSzPct val="100000"/>
            </a:pPr>
            <a:r>
              <a:rPr lang="zh-CN" altLang="en-US" sz="3200" b="1" spc="300">
                <a:solidFill>
                  <a:srgbClr val="FFFFFF"/>
                </a:solidFill>
                <a:latin typeface="Arial" panose="020B0604020202020204" pitchFamily="34" charset="0"/>
                <a:ea typeface="微软雅黑" panose="020B0503020204020204" charset="-122"/>
              </a:rPr>
              <a:t>（二）简历</a:t>
            </a:r>
            <a:endParaRPr lang="zh-CN" altLang="en-US" sz="3200" b="1" spc="300">
              <a:solidFill>
                <a:srgbClr val="FFFFFF"/>
              </a:solidFill>
              <a:latin typeface="Arial" panose="020B0604020202020204" pitchFamily="34" charset="0"/>
              <a:ea typeface="微软雅黑" panose="020B0503020204020204" charset="-122"/>
            </a:endParaRPr>
          </a:p>
        </p:txBody>
      </p:sp>
      <p:sp>
        <p:nvSpPr>
          <p:cNvPr id="10" name="文本框 9"/>
          <p:cNvSpPr txBox="1"/>
          <p:nvPr>
            <p:custDataLst>
              <p:tags r:id="rId5"/>
            </p:custDataLst>
          </p:nvPr>
        </p:nvSpPr>
        <p:spPr>
          <a:xfrm>
            <a:off x="669882" y="4551414"/>
            <a:ext cx="10852237" cy="1363612"/>
          </a:xfrm>
          <a:prstGeom prst="rect">
            <a:avLst/>
          </a:prstGeom>
          <a:noFill/>
        </p:spPr>
        <p:txBody>
          <a:bodyPr wrap="square" lIns="101600" tIns="0" rIns="82550" bIns="0" rtlCol="0">
            <a:norm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1000"/>
              </a:spcBef>
              <a:spcAft>
                <a:spcPts val="0"/>
              </a:spcAft>
              <a:buSzPct val="90000"/>
              <a:tabLst>
                <a:tab pos="5384800" algn="l"/>
              </a:tabLst>
            </a:pPr>
            <a:r>
              <a:rPr lang="zh-CN" altLang="en-US" sz="1600" b="1">
                <a:solidFill>
                  <a:srgbClr val="000000">
                    <a:lumMod val="85000"/>
                    <a:lumOff val="15000"/>
                  </a:srgbClr>
                </a:solidFill>
                <a:latin typeface="Arial" panose="020B0604020202020204" pitchFamily="34" charset="0"/>
                <a:ea typeface="微软雅黑" panose="020B0503020204020204" charset="-122"/>
              </a:rPr>
              <a:t>简历是求职者的简要经历。简历的信息量是全面而集中的，从个人简历中，可以看出求职者在业绩、能力、性格、经验等方面的综合因素，用人单位会据此对求职者进行分析、比较、筛选，是决定是否录用应聘者的主要依据。简历一般由个人基本情况、专业技能、求职意向、获奖情况、社会实践情况、联系方式和备注、能够佐证自己能力和技能的辅助材料等要素构成。</a:t>
            </a:r>
            <a:endParaRPr lang="zh-CN" altLang="en-US" sz="1600" b="1">
              <a:solidFill>
                <a:srgbClr val="000000">
                  <a:lumMod val="85000"/>
                  <a:lumOff val="15000"/>
                </a:srgbClr>
              </a:solidFill>
              <a:latin typeface="Arial" panose="020B0604020202020204" pitchFamily="34" charset="0"/>
              <a:ea typeface="微软雅黑" panose="020B0503020204020204" charset="-122"/>
            </a:endParaRPr>
          </a:p>
        </p:txBody>
      </p:sp>
    </p:spTree>
    <p:custDataLst>
      <p:tags r:id="rId6"/>
    </p:custDataLst>
  </p:cSld>
  <p:clrMapOvr>
    <a:masterClrMapping/>
  </p:clrMapOvr>
  <p:transition spd="slow" advClick="0" advTm="1000">
    <p:push dir="u"/>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0" y="744799"/>
            <a:ext cx="6922742" cy="5368402"/>
          </a:xfrm>
          <a:prstGeom prst="rect">
            <a:avLst/>
          </a:prstGeom>
          <a:solidFill>
            <a:srgbClr val="FFFFFF">
              <a:lumMod val="95000"/>
            </a:srgbClr>
          </a:solidFill>
          <a:ln>
            <a:noFill/>
          </a:ln>
        </p:spPr>
        <p:style>
          <a:lnRef idx="2">
            <a:srgbClr val="1EAAE3">
              <a:shade val="50000"/>
            </a:srgbClr>
          </a:lnRef>
          <a:fillRef idx="1">
            <a:srgbClr val="1EAAE3"/>
          </a:fillRef>
          <a:effectRef idx="0">
            <a:srgbClr val="1EAAE3"/>
          </a:effectRef>
          <a:fontRef idx="minor">
            <a:srgbClr val="FFFFFF"/>
          </a:fontRef>
        </p:style>
        <p:txBody>
          <a:bodyPr rtlCol="0" anchor="ctr"/>
          <a:lstStyle/>
          <a:p>
            <a:pPr algn="ctr"/>
            <a:endParaRPr lang="zh-CN" altLang="en-US"/>
          </a:p>
        </p:txBody>
      </p:sp>
      <p:sp>
        <p:nvSpPr>
          <p:cNvPr id="13" name="矩形 12"/>
          <p:cNvSpPr/>
          <p:nvPr>
            <p:custDataLst>
              <p:tags r:id="rId2"/>
            </p:custDataLst>
          </p:nvPr>
        </p:nvSpPr>
        <p:spPr>
          <a:xfrm>
            <a:off x="11366500" y="6453505"/>
            <a:ext cx="333375" cy="45720"/>
          </a:xfrm>
          <a:prstGeom prst="rect">
            <a:avLst/>
          </a:prstGeom>
          <a:solidFill>
            <a:srgbClr val="1EAAE3">
              <a:lumMod val="50000"/>
              <a:alpha val="20000"/>
            </a:srgbClr>
          </a:solidFill>
          <a:ln>
            <a:noFill/>
          </a:ln>
        </p:spPr>
        <p:style>
          <a:lnRef idx="2">
            <a:srgbClr val="1EAAE3">
              <a:shade val="50000"/>
            </a:srgbClr>
          </a:lnRef>
          <a:fillRef idx="1">
            <a:srgbClr val="1EAAE3"/>
          </a:fillRef>
          <a:effectRef idx="0">
            <a:srgbClr val="1EAAE3"/>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4" name="矩形 13"/>
          <p:cNvSpPr/>
          <p:nvPr>
            <p:custDataLst>
              <p:tags r:id="rId3"/>
            </p:custDataLst>
          </p:nvPr>
        </p:nvSpPr>
        <p:spPr>
          <a:xfrm>
            <a:off x="11366500" y="6348095"/>
            <a:ext cx="333375" cy="45720"/>
          </a:xfrm>
          <a:prstGeom prst="rect">
            <a:avLst/>
          </a:prstGeom>
          <a:solidFill>
            <a:srgbClr val="1EAAE3">
              <a:lumMod val="50000"/>
              <a:alpha val="20000"/>
            </a:srgbClr>
          </a:solidFill>
          <a:ln>
            <a:noFill/>
          </a:ln>
        </p:spPr>
        <p:style>
          <a:lnRef idx="2">
            <a:srgbClr val="1EAAE3">
              <a:shade val="50000"/>
            </a:srgbClr>
          </a:lnRef>
          <a:fillRef idx="1">
            <a:srgbClr val="1EAAE3"/>
          </a:fillRef>
          <a:effectRef idx="0">
            <a:srgbClr val="1EAAE3"/>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5" name="矩形 14"/>
          <p:cNvSpPr/>
          <p:nvPr>
            <p:custDataLst>
              <p:tags r:id="rId4"/>
            </p:custDataLst>
          </p:nvPr>
        </p:nvSpPr>
        <p:spPr>
          <a:xfrm>
            <a:off x="11366500" y="6558915"/>
            <a:ext cx="333375" cy="45720"/>
          </a:xfrm>
          <a:prstGeom prst="rect">
            <a:avLst/>
          </a:prstGeom>
          <a:solidFill>
            <a:srgbClr val="1EAAE3">
              <a:lumMod val="50000"/>
              <a:alpha val="20000"/>
            </a:srgbClr>
          </a:solidFill>
          <a:ln>
            <a:noFill/>
          </a:ln>
        </p:spPr>
        <p:style>
          <a:lnRef idx="2">
            <a:srgbClr val="1EAAE3">
              <a:shade val="50000"/>
            </a:srgbClr>
          </a:lnRef>
          <a:fillRef idx="1">
            <a:srgbClr val="1EAAE3"/>
          </a:fillRef>
          <a:effectRef idx="0">
            <a:srgbClr val="1EAAE3"/>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6" name="任意多边形: 形状 15"/>
          <p:cNvSpPr/>
          <p:nvPr>
            <p:custDataLst>
              <p:tags r:id="rId5"/>
            </p:custDataLst>
          </p:nvPr>
        </p:nvSpPr>
        <p:spPr>
          <a:xfrm>
            <a:off x="11371724" y="297719"/>
            <a:ext cx="333511" cy="333511"/>
          </a:xfrm>
          <a:custGeom>
            <a:avLst/>
            <a:gdLst>
              <a:gd name="connsiteX0" fmla="*/ 120141 w 333511"/>
              <a:gd name="connsiteY0" fmla="*/ 0 h 333511"/>
              <a:gd name="connsiteX1" fmla="*/ 213370 w 333511"/>
              <a:gd name="connsiteY1" fmla="*/ 0 h 333511"/>
              <a:gd name="connsiteX2" fmla="*/ 213370 w 333511"/>
              <a:gd name="connsiteY2" fmla="*/ 120141 h 333511"/>
              <a:gd name="connsiteX3" fmla="*/ 333511 w 333511"/>
              <a:gd name="connsiteY3" fmla="*/ 120141 h 333511"/>
              <a:gd name="connsiteX4" fmla="*/ 333511 w 333511"/>
              <a:gd name="connsiteY4" fmla="*/ 213370 h 333511"/>
              <a:gd name="connsiteX5" fmla="*/ 213370 w 333511"/>
              <a:gd name="connsiteY5" fmla="*/ 213370 h 333511"/>
              <a:gd name="connsiteX6" fmla="*/ 213370 w 333511"/>
              <a:gd name="connsiteY6" fmla="*/ 333511 h 333511"/>
              <a:gd name="connsiteX7" fmla="*/ 120141 w 333511"/>
              <a:gd name="connsiteY7" fmla="*/ 333511 h 333511"/>
              <a:gd name="connsiteX8" fmla="*/ 120141 w 333511"/>
              <a:gd name="connsiteY8" fmla="*/ 213370 h 333511"/>
              <a:gd name="connsiteX9" fmla="*/ 0 w 333511"/>
              <a:gd name="connsiteY9" fmla="*/ 213370 h 333511"/>
              <a:gd name="connsiteX10" fmla="*/ 0 w 333511"/>
              <a:gd name="connsiteY10" fmla="*/ 120141 h 333511"/>
              <a:gd name="connsiteX11" fmla="*/ 120141 w 333511"/>
              <a:gd name="connsiteY11" fmla="*/ 120141 h 33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511" h="333511">
                <a:moveTo>
                  <a:pt x="120141" y="0"/>
                </a:moveTo>
                <a:lnTo>
                  <a:pt x="213370" y="0"/>
                </a:lnTo>
                <a:lnTo>
                  <a:pt x="213370" y="120141"/>
                </a:lnTo>
                <a:lnTo>
                  <a:pt x="333511" y="120141"/>
                </a:lnTo>
                <a:lnTo>
                  <a:pt x="333511" y="213370"/>
                </a:lnTo>
                <a:lnTo>
                  <a:pt x="213370" y="213370"/>
                </a:lnTo>
                <a:lnTo>
                  <a:pt x="213370" y="333511"/>
                </a:lnTo>
                <a:lnTo>
                  <a:pt x="120141" y="333511"/>
                </a:lnTo>
                <a:lnTo>
                  <a:pt x="120141" y="213370"/>
                </a:lnTo>
                <a:lnTo>
                  <a:pt x="0" y="213370"/>
                </a:lnTo>
                <a:lnTo>
                  <a:pt x="0" y="120141"/>
                </a:lnTo>
                <a:lnTo>
                  <a:pt x="120141" y="120141"/>
                </a:lnTo>
                <a:close/>
              </a:path>
            </a:pathLst>
          </a:custGeom>
          <a:solidFill>
            <a:srgbClr val="1EAAE3">
              <a:lumMod val="50000"/>
              <a:alpha val="20000"/>
            </a:srgbClr>
          </a:solidFill>
          <a:ln>
            <a:noFill/>
          </a:ln>
        </p:spPr>
        <p:style>
          <a:lnRef idx="2">
            <a:srgbClr val="1EAAE3">
              <a:shade val="50000"/>
            </a:srgbClr>
          </a:lnRef>
          <a:fillRef idx="1">
            <a:srgbClr val="1EAAE3"/>
          </a:fillRef>
          <a:effectRef idx="0">
            <a:srgbClr val="1EAAE3"/>
          </a:effectRef>
          <a:fontRef idx="minor">
            <a:srgbClr val="FFFFFF"/>
          </a:fontRef>
        </p:style>
        <p:txBody>
          <a:bodyPr rtlCol="0" anchor="ctr"/>
          <a:lstStyle/>
          <a:p>
            <a:pPr algn="ctr"/>
            <a:endParaRPr lang="zh-CN" altLang="en-US" dirty="0">
              <a:latin typeface="Arial" panose="020B0604020202020204" pitchFamily="34" charset="0"/>
              <a:ea typeface="微软雅黑" panose="020B0503020204020204" charset="-122"/>
            </a:endParaRPr>
          </a:p>
        </p:txBody>
      </p:sp>
      <p:sp>
        <p:nvSpPr>
          <p:cNvPr id="17" name="文本框 16"/>
          <p:cNvSpPr txBox="1"/>
          <p:nvPr>
            <p:custDataLst>
              <p:tags r:id="rId6"/>
            </p:custDataLst>
          </p:nvPr>
        </p:nvSpPr>
        <p:spPr>
          <a:xfrm>
            <a:off x="935355" y="1899285"/>
            <a:ext cx="4365625" cy="3587750"/>
          </a:xfrm>
          <a:prstGeom prst="rect">
            <a:avLst/>
          </a:prstGeom>
          <a:noFill/>
        </p:spPr>
        <p:txBody>
          <a:bodyPr wrap="square" lIns="101600" tIns="0" rIns="82550" bIns="0" rtlCol="0">
            <a:normAutofit lnSpcReduction="10000"/>
          </a:bodyPr>
          <a:lstStyle>
            <a:defPPr>
              <a:defRPr lang="zh-CN"/>
            </a:defPPr>
            <a:lvl1pPr fontAlgn="auto">
              <a:lnSpc>
                <a:spcPct val="130000"/>
              </a:lnSpc>
              <a:spcAft>
                <a:spcPts val="1000"/>
              </a:spcAft>
              <a:defRPr sz="1600" spc="150"/>
            </a:lvl1pPr>
          </a:lstStyle>
          <a:p>
            <a:pPr marL="0" lvl="0" indent="0" algn="just">
              <a:lnSpc>
                <a:spcPct val="130000"/>
              </a:lnSpc>
              <a:spcBef>
                <a:spcPts val="0"/>
              </a:spcBef>
              <a:buSzPct val="100000"/>
            </a:pPr>
            <a:r>
              <a:rPr lang="zh-CN" altLang="en-US" sz="1600">
                <a:solidFill>
                  <a:srgbClr val="000000">
                    <a:lumMod val="75000"/>
                    <a:lumOff val="25000"/>
                  </a:srgbClr>
                </a:solidFill>
                <a:latin typeface="Arial" panose="020B0604020202020204" pitchFamily="34" charset="0"/>
                <a:ea typeface="微软雅黑" panose="020B0503020204020204" charset="-122"/>
              </a:rPr>
              <a:t>随着人才市场网站的不断发展和完善，逐渐成立了一些专业招聘网站，网上求职已成为大学生择业的一种重要的自荐方式。这种方式中通过求职者的个人主页网站和专业的招聘网站，用人单位可以随时随地访问，突破时空界限，十分方便快捷，求职者和用人单位可全天候地接收、发送信息，相互沟通。求职者制作版面精美、内容丰富的个人主页，不仅可以用来介绍自己，还能体现求职者的工作实践信息、电脑网络操作水平，以利于用人单位对自己有一个更为全面、深入的了解。</a:t>
            </a:r>
            <a:endParaRPr lang="zh-CN" altLang="en-US" sz="1600">
              <a:solidFill>
                <a:srgbClr val="000000">
                  <a:lumMod val="75000"/>
                  <a:lumOff val="25000"/>
                </a:srgbClr>
              </a:solidFill>
              <a:latin typeface="Arial" panose="020B0604020202020204" pitchFamily="34" charset="0"/>
              <a:ea typeface="微软雅黑" panose="020B0503020204020204" charset="-122"/>
            </a:endParaRPr>
          </a:p>
        </p:txBody>
      </p:sp>
      <p:sp>
        <p:nvSpPr>
          <p:cNvPr id="4" name="文本框 3"/>
          <p:cNvSpPr txBox="1"/>
          <p:nvPr>
            <p:custDataLst>
              <p:tags r:id="rId7"/>
            </p:custDataLst>
          </p:nvPr>
        </p:nvSpPr>
        <p:spPr>
          <a:xfrm>
            <a:off x="935392" y="1001812"/>
            <a:ext cx="4365378" cy="714386"/>
          </a:xfrm>
          <a:prstGeom prst="rect">
            <a:avLst/>
          </a:prstGeom>
          <a:noFill/>
        </p:spPr>
        <p:txBody>
          <a:bodyPr wrap="square" lIns="101600" tIns="38100" rIns="63500" bIns="38100" rtlCol="0">
            <a:normAutofit lnSpcReduction="10000"/>
          </a:bodyPr>
          <a:lstStyle/>
          <a:p>
            <a:pPr marL="0" indent="0" algn="l">
              <a:lnSpc>
                <a:spcPct val="120000"/>
              </a:lnSpc>
              <a:spcBef>
                <a:spcPts val="0"/>
              </a:spcBef>
              <a:spcAft>
                <a:spcPts val="0"/>
              </a:spcAft>
              <a:buSzPct val="100000"/>
            </a:pPr>
            <a:r>
              <a:rPr lang="zh-CN" altLang="en-US" sz="3600" b="1" spc="300">
                <a:latin typeface="Arial" panose="020B0604020202020204" pitchFamily="34" charset="0"/>
                <a:ea typeface="微软雅黑" panose="020B0503020204020204" charset="-122"/>
              </a:rPr>
              <a:t>进行网上求职</a:t>
            </a:r>
            <a:endParaRPr lang="zh-CN" altLang="en-US" sz="3600" b="1" spc="300">
              <a:latin typeface="Arial" panose="020B0604020202020204" pitchFamily="34" charset="0"/>
              <a:ea typeface="微软雅黑" panose="020B0503020204020204" charset="-122"/>
            </a:endParaRPr>
          </a:p>
        </p:txBody>
      </p:sp>
      <p:pic>
        <p:nvPicPr>
          <p:cNvPr id="5" name="图片 4"/>
          <p:cNvPicPr>
            <a:picLocks noChangeAspect="1"/>
          </p:cNvPicPr>
          <p:nvPr>
            <p:custDataLst>
              <p:tags r:id="rId8"/>
            </p:custDataLst>
          </p:nvPr>
        </p:nvPicPr>
        <p:blipFill rotWithShape="1">
          <a:blip r:embed="rId9">
            <a:extLst>
              <a:ext uri="{28A0092B-C50C-407E-A947-70E740481C1C}">
                <a14:useLocalDpi xmlns:a14="http://schemas.microsoft.com/office/drawing/2010/main" val="0"/>
              </a:ext>
            </a:extLst>
          </a:blip>
          <a:srcRect t="-83" b="-85"/>
          <a:stretch>
            <a:fillRect/>
          </a:stretch>
        </p:blipFill>
        <p:spPr>
          <a:xfrm>
            <a:off x="7214031" y="740226"/>
            <a:ext cx="4033160" cy="5377547"/>
          </a:xfrm>
          <a:prstGeom prst="rect">
            <a:avLst/>
          </a:prstGeom>
        </p:spPr>
      </p:pic>
      <p:sp>
        <p:nvSpPr>
          <p:cNvPr id="19" name="任意多边形: 形状 18"/>
          <p:cNvSpPr/>
          <p:nvPr>
            <p:custDataLst>
              <p:tags r:id="rId10"/>
            </p:custDataLst>
          </p:nvPr>
        </p:nvSpPr>
        <p:spPr>
          <a:xfrm rot="10800000">
            <a:off x="6009640" y="972820"/>
            <a:ext cx="374015" cy="45720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1EAAE3">
              <a:lumMod val="50000"/>
              <a:alpha val="20000"/>
            </a:srgbClr>
          </a:solidFill>
          <a:ln>
            <a:noFill/>
          </a:ln>
        </p:spPr>
        <p:style>
          <a:lnRef idx="2">
            <a:srgbClr val="1EAAE3">
              <a:shade val="50000"/>
            </a:srgbClr>
          </a:lnRef>
          <a:fillRef idx="1">
            <a:srgbClr val="1EAAE3"/>
          </a:fillRef>
          <a:effectRef idx="0">
            <a:srgbClr val="1EAAE3"/>
          </a:effectRef>
          <a:fontRef idx="minor">
            <a:srgbClr val="FFFFFF"/>
          </a:fontRef>
        </p:style>
        <p:txBody>
          <a:bodyPr wrap="square" rtlCol="0" anchor="ctr">
            <a:noAutofit/>
          </a:bodyPr>
          <a:lstStyle>
            <a:defPPr>
              <a:defRPr lang="en-US">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20" name="任意多边形: 形状 19"/>
          <p:cNvSpPr/>
          <p:nvPr>
            <p:custDataLst>
              <p:tags r:id="rId11"/>
            </p:custDataLst>
          </p:nvPr>
        </p:nvSpPr>
        <p:spPr>
          <a:xfrm rot="10800000">
            <a:off x="5591810" y="972820"/>
            <a:ext cx="374015" cy="45720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1EAAE3">
              <a:lumMod val="50000"/>
              <a:alpha val="20000"/>
            </a:srgbClr>
          </a:solidFill>
          <a:ln>
            <a:noFill/>
          </a:ln>
        </p:spPr>
        <p:style>
          <a:lnRef idx="2">
            <a:srgbClr val="1EAAE3">
              <a:shade val="50000"/>
            </a:srgbClr>
          </a:lnRef>
          <a:fillRef idx="1">
            <a:srgbClr val="1EAAE3"/>
          </a:fillRef>
          <a:effectRef idx="0">
            <a:srgbClr val="1EAAE3"/>
          </a:effectRef>
          <a:fontRef idx="minor">
            <a:srgbClr val="FFFFFF"/>
          </a:fontRef>
        </p:style>
        <p:txBody>
          <a:bodyPr wrap="square" rtlCol="0" anchor="ctr">
            <a:noAutofit/>
          </a:bodyPr>
          <a:lstStyle>
            <a:defPPr>
              <a:defRPr lang="en-US">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Tree>
    <p:custDataLst>
      <p:tags r:id="rId12"/>
    </p:custDataLst>
  </p:cSld>
  <p:clrMapOvr>
    <a:masterClrMapping/>
  </p:clrMapOvr>
  <p:transition spd="slow" advClick="0" advTm="1000">
    <p:push dir="u"/>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任意多边形: 形状 42"/>
          <p:cNvSpPr/>
          <p:nvPr>
            <p:custDataLst>
              <p:tags r:id="rId1"/>
            </p:custDataLst>
          </p:nvPr>
        </p:nvSpPr>
        <p:spPr>
          <a:xfrm>
            <a:off x="0" y="0"/>
            <a:ext cx="4210379" cy="787400"/>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chemeClr val="accent6">
              <a:lumMod val="75000"/>
            </a:scheme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任意多边形: 形状 40"/>
          <p:cNvSpPr/>
          <p:nvPr>
            <p:custDataLst>
              <p:tags r:id="rId2"/>
            </p:custDataLst>
          </p:nvPr>
        </p:nvSpPr>
        <p:spPr>
          <a:xfrm>
            <a:off x="3947886" y="0"/>
            <a:ext cx="8244115" cy="787400"/>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chemeClr val="accent6">
              <a:lumMod val="40000"/>
              <a:lumOff val="60000"/>
            </a:scheme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5"/>
          <p:cNvSpPr/>
          <p:nvPr>
            <p:custDataLst>
              <p:tags r:id="rId3"/>
            </p:custDataLst>
          </p:nvPr>
        </p:nvSpPr>
        <p:spPr>
          <a:xfrm flipH="1">
            <a:off x="7981622" y="6070600"/>
            <a:ext cx="4210379" cy="787400"/>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chemeClr val="accent6">
              <a:lumMod val="75000"/>
            </a:scheme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任意多边形: 形状 6"/>
          <p:cNvSpPr/>
          <p:nvPr>
            <p:custDataLst>
              <p:tags r:id="rId4"/>
            </p:custDataLst>
          </p:nvPr>
        </p:nvSpPr>
        <p:spPr>
          <a:xfrm flipH="1">
            <a:off x="0" y="6070600"/>
            <a:ext cx="8244115" cy="787400"/>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chemeClr val="accent6">
              <a:lumMod val="40000"/>
              <a:lumOff val="60000"/>
            </a:scheme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双括号 2"/>
          <p:cNvSpPr/>
          <p:nvPr>
            <p:custDataLst>
              <p:tags r:id="rId5"/>
            </p:custDataLst>
          </p:nvPr>
        </p:nvSpPr>
        <p:spPr>
          <a:xfrm>
            <a:off x="1443840" y="2865599"/>
            <a:ext cx="2285018" cy="1940109"/>
          </a:xfrm>
          <a:prstGeom prst="bracketPair">
            <a:avLst/>
          </a:prstGeom>
          <a:ln>
            <a:headEnd type="oval"/>
            <a:tailEnd type="oval"/>
          </a:ln>
        </p:spPr>
        <p:style>
          <a:lnRef idx="1">
            <a:srgbClr val="4398FF"/>
          </a:lnRef>
          <a:fillRef idx="0">
            <a:srgbClr val="4398FF"/>
          </a:fillRef>
          <a:effectRef idx="0">
            <a:srgbClr val="4398FF"/>
          </a:effectRef>
          <a:fontRef idx="minor">
            <a:sysClr val="windowText" lastClr="000000"/>
          </a:fontRef>
        </p:style>
        <p:txBody>
          <a:bodyPr lIns="0" tIns="72000" rIns="0" bIns="216000" rtlCol="0" anchor="ctr" anchorCtr="0">
            <a:normAutofit/>
          </a:bodyPr>
          <a:p>
            <a:pPr marL="0" lvl="0" indent="0" algn="ctr">
              <a:lnSpc>
                <a:spcPct val="100000"/>
              </a:lnSpc>
              <a:spcBef>
                <a:spcPts val="0"/>
              </a:spcBef>
              <a:spcAft>
                <a:spcPts val="0"/>
              </a:spcAft>
              <a:buSzPct val="100000"/>
            </a:pPr>
            <a:r>
              <a:rPr lang="zh-CN" altLang="en-US" sz="2000">
                <a:latin typeface="方正黑体简体" panose="03000509000000000000" charset="-122"/>
                <a:ea typeface="方正黑体简体" panose="03000509000000000000" charset="-122"/>
                <a:cs typeface="方正黑体简体" panose="03000509000000000000" charset="-122"/>
              </a:rPr>
              <a:t>1. 选择合适的网站</a:t>
            </a:r>
            <a:endParaRPr lang="zh-CN" altLang="en-US" sz="2000">
              <a:latin typeface="方正黑体简体" panose="03000509000000000000" charset="-122"/>
              <a:ea typeface="方正黑体简体" panose="03000509000000000000" charset="-122"/>
              <a:cs typeface="方正黑体简体" panose="03000509000000000000" charset="-122"/>
            </a:endParaRPr>
          </a:p>
        </p:txBody>
      </p:sp>
      <p:sp>
        <p:nvSpPr>
          <p:cNvPr id="11" name="椭圆 10"/>
          <p:cNvSpPr/>
          <p:nvPr>
            <p:custDataLst>
              <p:tags r:id="rId6"/>
            </p:custDataLst>
          </p:nvPr>
        </p:nvSpPr>
        <p:spPr>
          <a:xfrm>
            <a:off x="2180982" y="4400342"/>
            <a:ext cx="810732" cy="810732"/>
          </a:xfrm>
          <a:prstGeom prst="ellipse">
            <a:avLst/>
          </a:prstGeom>
          <a:gradFill flip="none" rotWithShape="1">
            <a:gsLst>
              <a:gs pos="0">
                <a:srgbClr val="4398FF">
                  <a:lumMod val="60000"/>
                  <a:lumOff val="40000"/>
                </a:srgbClr>
              </a:gs>
              <a:gs pos="88000">
                <a:srgbClr val="4398FF">
                  <a:lumMod val="75000"/>
                </a:srgbClr>
              </a:gs>
            </a:gsLst>
            <a:lin ang="5400000" scaled="0"/>
            <a:tileRect/>
          </a:gradFill>
          <a:ln>
            <a:noFill/>
          </a:ln>
        </p:spPr>
        <p:style>
          <a:lnRef idx="2">
            <a:srgbClr val="4398FF">
              <a:shade val="50000"/>
            </a:srgbClr>
          </a:lnRef>
          <a:fillRef idx="1">
            <a:srgbClr val="4398FF"/>
          </a:fillRef>
          <a:effectRef idx="0">
            <a:srgbClr val="4398FF"/>
          </a:effectRef>
          <a:fontRef idx="minor">
            <a:sysClr val="window" lastClr="FFFFFF"/>
          </a:fontRef>
        </p:style>
        <p:txBody>
          <a:bodyPr lIns="0" tIns="0" rIns="0" bIns="0" rtlCol="0" anchor="ctr">
            <a:normAutofit/>
          </a:bodyPr>
          <a:p>
            <a:pPr algn="ctr"/>
            <a:r>
              <a:rPr lang="en-US" altLang="zh-CN" dirty="0">
                <a:solidFill>
                  <a:sysClr val="window" lastClr="FFFFFF"/>
                </a:solidFill>
                <a:sym typeface="Arial" panose="020B0604020202020204" pitchFamily="34" charset="0"/>
              </a:rPr>
              <a:t>A</a:t>
            </a:r>
            <a:endParaRPr lang="zh-CN" altLang="en-US" dirty="0">
              <a:solidFill>
                <a:sysClr val="window" lastClr="FFFFFF"/>
              </a:solidFill>
              <a:sym typeface="Arial" panose="020B0604020202020204" pitchFamily="34" charset="0"/>
            </a:endParaRPr>
          </a:p>
        </p:txBody>
      </p:sp>
      <p:sp>
        <p:nvSpPr>
          <p:cNvPr id="13" name="文本框 12"/>
          <p:cNvSpPr txBox="1"/>
          <p:nvPr>
            <p:custDataLst>
              <p:tags r:id="rId7"/>
            </p:custDataLst>
          </p:nvPr>
        </p:nvSpPr>
        <p:spPr>
          <a:xfrm>
            <a:off x="2357365" y="1414210"/>
            <a:ext cx="7477200" cy="536400"/>
          </a:xfrm>
          <a:prstGeom prst="rect">
            <a:avLst/>
          </a:prstGeom>
          <a:noFill/>
        </p:spPr>
        <p:txBody>
          <a:bodyPr wrap="square" rtlCol="0" anchor="ctr" anchorCtr="0">
            <a:normAutofit lnSpcReduction="20000"/>
          </a:bodyPr>
          <a:p>
            <a:pPr marL="0" indent="0" algn="ctr" fontAlgn="auto">
              <a:lnSpc>
                <a:spcPct val="100000"/>
              </a:lnSpc>
              <a:spcBef>
                <a:spcPts val="0"/>
              </a:spcBef>
              <a:spcAft>
                <a:spcPts val="0"/>
              </a:spcAft>
              <a:buSzPct val="100000"/>
            </a:pPr>
            <a:r>
              <a:rPr lang="zh-CN" altLang="en-US" sz="2800" b="1">
                <a:latin typeface="微软雅黑" panose="020B0503020204020204" charset="-122"/>
                <a:ea typeface="微软雅黑" panose="020B0503020204020204" charset="-122"/>
                <a:cs typeface="+mn-ea"/>
              </a:rPr>
              <a:t>网络求职需要掌握一些技巧和方法</a:t>
            </a:r>
            <a:endParaRPr lang="zh-CN" altLang="en-US" sz="2800" b="1">
              <a:latin typeface="微软雅黑" panose="020B0503020204020204" charset="-122"/>
              <a:ea typeface="微软雅黑" panose="020B0503020204020204" charset="-122"/>
              <a:cs typeface="+mn-ea"/>
            </a:endParaRPr>
          </a:p>
        </p:txBody>
      </p:sp>
      <p:sp>
        <p:nvSpPr>
          <p:cNvPr id="37" name="双括号 36"/>
          <p:cNvSpPr/>
          <p:nvPr>
            <p:custDataLst>
              <p:tags r:id="rId8"/>
            </p:custDataLst>
          </p:nvPr>
        </p:nvSpPr>
        <p:spPr>
          <a:xfrm>
            <a:off x="4964213" y="2864593"/>
            <a:ext cx="2285018" cy="1940109"/>
          </a:xfrm>
          <a:prstGeom prst="bracketPair">
            <a:avLst/>
          </a:prstGeom>
          <a:ln>
            <a:solidFill>
              <a:srgbClr val="72CC36"/>
            </a:solidFill>
            <a:headEnd type="oval"/>
            <a:tailEnd type="oval"/>
          </a:ln>
        </p:spPr>
        <p:style>
          <a:lnRef idx="1">
            <a:srgbClr val="4398FF"/>
          </a:lnRef>
          <a:fillRef idx="0">
            <a:srgbClr val="4398FF"/>
          </a:fillRef>
          <a:effectRef idx="0">
            <a:srgbClr val="4398FF"/>
          </a:effectRef>
          <a:fontRef idx="minor">
            <a:sysClr val="windowText" lastClr="000000"/>
          </a:fontRef>
        </p:style>
        <p:txBody>
          <a:bodyPr lIns="179705" tIns="144145" rIns="179705" bIns="216000" rtlCol="0" anchor="ctr" anchorCtr="0">
            <a:normAutofit/>
          </a:bodyPr>
          <a:p>
            <a:pPr marL="0" lvl="0" indent="0" algn="ctr">
              <a:lnSpc>
                <a:spcPct val="100000"/>
              </a:lnSpc>
              <a:spcBef>
                <a:spcPts val="0"/>
              </a:spcBef>
              <a:spcAft>
                <a:spcPts val="0"/>
              </a:spcAft>
              <a:buSzPct val="100000"/>
            </a:pPr>
            <a:r>
              <a:rPr lang="zh-CN" altLang="en-US" sz="2000">
                <a:latin typeface="方正黑体简体" panose="03000509000000000000" charset="-122"/>
                <a:ea typeface="方正黑体简体" panose="03000509000000000000" charset="-122"/>
                <a:cs typeface="方正黑体简体" panose="03000509000000000000" charset="-122"/>
              </a:rPr>
              <a:t>2. 建立自己的收藏夹</a:t>
            </a:r>
            <a:endParaRPr lang="zh-CN" altLang="en-US" sz="2000">
              <a:latin typeface="方正黑体简体" panose="03000509000000000000" charset="-122"/>
              <a:ea typeface="方正黑体简体" panose="03000509000000000000" charset="-122"/>
              <a:cs typeface="方正黑体简体" panose="03000509000000000000" charset="-122"/>
            </a:endParaRPr>
          </a:p>
        </p:txBody>
      </p:sp>
      <p:sp>
        <p:nvSpPr>
          <p:cNvPr id="38" name="椭圆 37"/>
          <p:cNvSpPr/>
          <p:nvPr>
            <p:custDataLst>
              <p:tags r:id="rId9"/>
            </p:custDataLst>
          </p:nvPr>
        </p:nvSpPr>
        <p:spPr>
          <a:xfrm>
            <a:off x="5701355" y="4399336"/>
            <a:ext cx="810732" cy="810732"/>
          </a:xfrm>
          <a:prstGeom prst="ellipse">
            <a:avLst/>
          </a:prstGeom>
          <a:gradFill flip="none" rotWithShape="1">
            <a:gsLst>
              <a:gs pos="0">
                <a:srgbClr val="72CC36">
                  <a:lumMod val="60000"/>
                  <a:lumOff val="40000"/>
                </a:srgbClr>
              </a:gs>
              <a:gs pos="88000">
                <a:srgbClr val="72CC36">
                  <a:lumMod val="75000"/>
                </a:srgbClr>
              </a:gs>
            </a:gsLst>
            <a:lin ang="5400000" scaled="0"/>
            <a:tileRect/>
          </a:gradFill>
          <a:ln>
            <a:noFill/>
          </a:ln>
        </p:spPr>
        <p:style>
          <a:lnRef idx="2">
            <a:srgbClr val="4398FF">
              <a:shade val="50000"/>
            </a:srgbClr>
          </a:lnRef>
          <a:fillRef idx="1">
            <a:srgbClr val="4398FF"/>
          </a:fillRef>
          <a:effectRef idx="0">
            <a:srgbClr val="4398FF"/>
          </a:effectRef>
          <a:fontRef idx="minor">
            <a:sysClr val="window" lastClr="FFFFFF"/>
          </a:fontRef>
        </p:style>
        <p:txBody>
          <a:bodyPr lIns="0" tIns="0" rIns="0" bIns="0" rtlCol="0" anchor="ctr">
            <a:normAutofit/>
          </a:bodyPr>
          <a:p>
            <a:pPr algn="ctr"/>
            <a:r>
              <a:rPr lang="en-US" altLang="zh-CN" dirty="0">
                <a:solidFill>
                  <a:sysClr val="window" lastClr="FFFFFF"/>
                </a:solidFill>
                <a:sym typeface="Arial" panose="020B0604020202020204" pitchFamily="34" charset="0"/>
              </a:rPr>
              <a:t>B</a:t>
            </a:r>
            <a:endParaRPr lang="zh-CN" altLang="en-US" dirty="0">
              <a:solidFill>
                <a:sysClr val="window" lastClr="FFFFFF"/>
              </a:solidFill>
              <a:sym typeface="Arial" panose="020B0604020202020204" pitchFamily="34" charset="0"/>
            </a:endParaRPr>
          </a:p>
        </p:txBody>
      </p:sp>
      <p:sp>
        <p:nvSpPr>
          <p:cNvPr id="40" name="双括号 39"/>
          <p:cNvSpPr/>
          <p:nvPr>
            <p:custDataLst>
              <p:tags r:id="rId10"/>
            </p:custDataLst>
          </p:nvPr>
        </p:nvSpPr>
        <p:spPr>
          <a:xfrm>
            <a:off x="8484585" y="2864593"/>
            <a:ext cx="2285018" cy="1940109"/>
          </a:xfrm>
          <a:prstGeom prst="bracketPair">
            <a:avLst/>
          </a:prstGeom>
          <a:ln>
            <a:solidFill>
              <a:srgbClr val="FFC305"/>
            </a:solidFill>
            <a:headEnd type="oval"/>
            <a:tailEnd type="oval"/>
          </a:ln>
        </p:spPr>
        <p:style>
          <a:lnRef idx="1">
            <a:srgbClr val="4398FF"/>
          </a:lnRef>
          <a:fillRef idx="0">
            <a:srgbClr val="4398FF"/>
          </a:fillRef>
          <a:effectRef idx="0">
            <a:srgbClr val="4398FF"/>
          </a:effectRef>
          <a:fontRef idx="minor">
            <a:sysClr val="windowText" lastClr="000000"/>
          </a:fontRef>
        </p:style>
        <p:txBody>
          <a:bodyPr lIns="0" tIns="72000" rIns="0" bIns="216000" rtlCol="0" anchor="ctr" anchorCtr="0">
            <a:normAutofit/>
          </a:bodyPr>
          <a:p>
            <a:pPr marL="0" lvl="0" indent="0" algn="ctr">
              <a:lnSpc>
                <a:spcPct val="100000"/>
              </a:lnSpc>
              <a:spcBef>
                <a:spcPts val="0"/>
              </a:spcBef>
              <a:spcAft>
                <a:spcPts val="0"/>
              </a:spcAft>
              <a:buSzPct val="100000"/>
            </a:pPr>
            <a:r>
              <a:rPr lang="zh-CN" altLang="en-US" sz="2000">
                <a:latin typeface="方正黑体简体" panose="03000509000000000000" charset="-122"/>
                <a:ea typeface="方正黑体简体" panose="03000509000000000000" charset="-122"/>
                <a:cs typeface="方正黑体简体" panose="03000509000000000000" charset="-122"/>
              </a:rPr>
              <a:t>3. 注册个人资料，投放个人简历</a:t>
            </a:r>
            <a:endParaRPr lang="zh-CN" altLang="en-US" sz="2000">
              <a:latin typeface="方正黑体简体" panose="03000509000000000000" charset="-122"/>
              <a:ea typeface="方正黑体简体" panose="03000509000000000000" charset="-122"/>
              <a:cs typeface="方正黑体简体" panose="03000509000000000000" charset="-122"/>
            </a:endParaRPr>
          </a:p>
        </p:txBody>
      </p:sp>
      <p:sp>
        <p:nvSpPr>
          <p:cNvPr id="14" name="椭圆 13"/>
          <p:cNvSpPr/>
          <p:nvPr>
            <p:custDataLst>
              <p:tags r:id="rId11"/>
            </p:custDataLst>
          </p:nvPr>
        </p:nvSpPr>
        <p:spPr>
          <a:xfrm>
            <a:off x="9221727" y="4399336"/>
            <a:ext cx="810732" cy="810732"/>
          </a:xfrm>
          <a:prstGeom prst="ellipse">
            <a:avLst/>
          </a:prstGeom>
          <a:gradFill flip="none" rotWithShape="1">
            <a:gsLst>
              <a:gs pos="0">
                <a:srgbClr val="FFC305">
                  <a:lumMod val="60000"/>
                  <a:lumOff val="40000"/>
                </a:srgbClr>
              </a:gs>
              <a:gs pos="88000">
                <a:srgbClr val="FFC305">
                  <a:lumMod val="75000"/>
                </a:srgbClr>
              </a:gs>
            </a:gsLst>
            <a:lin ang="5400000" scaled="0"/>
            <a:tileRect/>
          </a:gradFill>
          <a:ln>
            <a:noFill/>
          </a:ln>
        </p:spPr>
        <p:style>
          <a:lnRef idx="2">
            <a:srgbClr val="4398FF">
              <a:shade val="50000"/>
            </a:srgbClr>
          </a:lnRef>
          <a:fillRef idx="1">
            <a:srgbClr val="4398FF"/>
          </a:fillRef>
          <a:effectRef idx="0">
            <a:srgbClr val="4398FF"/>
          </a:effectRef>
          <a:fontRef idx="minor">
            <a:sysClr val="window" lastClr="FFFFFF"/>
          </a:fontRef>
        </p:style>
        <p:txBody>
          <a:bodyPr lIns="0" tIns="0" rIns="0" bIns="0" rtlCol="0" anchor="ctr">
            <a:normAutofit/>
          </a:bodyPr>
          <a:p>
            <a:pPr algn="ctr"/>
            <a:r>
              <a:rPr lang="en-US" altLang="zh-CN" dirty="0">
                <a:solidFill>
                  <a:sysClr val="window" lastClr="FFFFFF"/>
                </a:solidFill>
                <a:sym typeface="Arial" panose="020B0604020202020204" pitchFamily="34" charset="0"/>
              </a:rPr>
              <a:t>C</a:t>
            </a:r>
            <a:endParaRPr lang="zh-CN" altLang="en-US" dirty="0">
              <a:solidFill>
                <a:sysClr val="window" lastClr="FFFFFF"/>
              </a:solidFill>
              <a:sym typeface="Arial" panose="020B0604020202020204" pitchFamily="34" charset="0"/>
            </a:endParaRPr>
          </a:p>
        </p:txBody>
      </p:sp>
    </p:spTree>
    <p:custDataLst>
      <p:tags r:id="rId12"/>
    </p:custDataLst>
  </p:cSld>
  <p:clrMapOvr>
    <a:masterClrMapping/>
  </p:clrMapOvr>
  <p:transition spd="slow" advClick="0" advTm="1000">
    <p:push dir="u"/>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802860" y="2601927"/>
            <a:ext cx="10586275" cy="3787737"/>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4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从1997 年智联公司开通我国第一家招聘网站开始，目前，全国各类招聘网站总数已经达到上千家。现有招聘网站按网站的服务区域分为全国性招聘网站和地区性招聘网站；按网站职位种类可以分为综合性招聘网站和行业性招聘网站；按网站功能可分为完全招聘类网站和为招聘进行配套服务的网站。求职者可根据自己的需要，选择相应的网站。</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6"/>
            </p:custDataLst>
          </p:nvPr>
        </p:nvSpPr>
        <p:spPr>
          <a:xfrm>
            <a:off x="1066459" y="1047618"/>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1. 选择合适的网站</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802860" y="2601927"/>
            <a:ext cx="10586275" cy="3787737"/>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4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由于招聘网站太多，容易出现招聘信息拥堵的现象。为了节省时间、提高效率，对于求职者来说，选择3 ～ 5 个招聘网站作为自己网上求职的主要网站就足够了。选择的原则是：全国性招聘网站一个、区域性招聘网站一个、行业性招聘网站一个，还有其他感兴趣的网站1 ～ 2 个，并把这些网站收录到收藏夹中，方便日后登录。另外，求职者还要充分利用招聘网站上为自己设计的求职功能，比如职位收藏夹功能，其使用起来很方便，只要设定要收藏的职位类别，系统便会把设定的信息发送到收藏夹里，一目了然。邮件订阅也是一个不错的办法，网站可以随时将相应的职位信息发到求职者的信箱里，这样求职者只要经常打开邮箱就不会错过一些重要的职位机会。</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6"/>
            </p:custDataLst>
          </p:nvPr>
        </p:nvSpPr>
        <p:spPr>
          <a:xfrm>
            <a:off x="1066459" y="1047618"/>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2. 建立自己的收藏夹</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802860" y="2500943"/>
            <a:ext cx="10586275" cy="3989705"/>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选择合适的网站以后，就可以登录注册，或在线提交或通过电子邮件向求职单位投放求职资料。网上投放资料时要注意以下几点。</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１）求职邮件应该简明扼要、重点突出。要在求职邮件内吸引招聘者的目光，就要学会放大自己的“卖点”。例如，在邮件的主题里及邮件正文中注明申请的是何职位，专业特长、技能优势、社会经历可以用特殊的字体或颜色标示等。</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（２）如果不是用人单位特别要求的，不要把简历贴在附件里发送。</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（３）最好不要在一家公司应征数个职位，应集中优势应征一个职位。</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（４）简历和求职信配合使用。</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（５）求职信发出后可以在适当的时间向用人单位询问结果。</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（６）若有资格不符的职位，而你又有这方面的优势，可以主动以电话或E-mail 形式询问该职位所需求的条件与要求。</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（７）求职者可以建立个人的求职网站。</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6"/>
            </p:custDataLst>
          </p:nvPr>
        </p:nvSpPr>
        <p:spPr>
          <a:xfrm>
            <a:off x="1066459" y="1047618"/>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3. 注册个人资料，投放个人简历</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12192000" cy="6857999"/>
          </a:xfrm>
          <a:prstGeom prst="rect">
            <a:avLst/>
          </a:prstGeom>
        </p:spPr>
      </p:pic>
      <p:sp>
        <p:nvSpPr>
          <p:cNvPr id="10" name="Rectangle 9"/>
          <p:cNvSpPr/>
          <p:nvPr>
            <p:custDataLst>
              <p:tags r:id="rId3"/>
            </p:custDataLst>
          </p:nvPr>
        </p:nvSpPr>
        <p:spPr>
          <a:xfrm>
            <a:off x="695324" y="-3175"/>
            <a:ext cx="4714876" cy="6858000"/>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latin typeface="Segoe UI Light" panose="020B0502040204020203"/>
              <a:ea typeface="思源黑体 CN Light" panose="020B0300000000000000" charset="-122"/>
              <a:cs typeface="+mn-ea"/>
            </a:endParaRPr>
          </a:p>
        </p:txBody>
      </p:sp>
      <p:sp>
        <p:nvSpPr>
          <p:cNvPr id="34" name="TextBox 5"/>
          <p:cNvSpPr txBox="1"/>
          <p:nvPr>
            <p:custDataLst>
              <p:tags r:id="rId4"/>
            </p:custDataLst>
          </p:nvPr>
        </p:nvSpPr>
        <p:spPr>
          <a:xfrm>
            <a:off x="1121612" y="1144710"/>
            <a:ext cx="3861907" cy="523220"/>
          </a:xfrm>
          <a:prstGeom prst="rect">
            <a:avLst/>
          </a:prstGeom>
          <a:noFill/>
        </p:spPr>
        <p:txBody>
          <a:bodyPr wrap="square" bIns="0" rtlCol="0" anchor="b" anchorCtr="0">
            <a:noAutofit/>
          </a:bodyPr>
          <a:lstStyle/>
          <a:p>
            <a:pPr>
              <a:lnSpc>
                <a:spcPct val="120000"/>
              </a:lnSpc>
            </a:pPr>
            <a:r>
              <a:rPr lang="zh-CN" altLang="en-US" sz="3600" b="1" spc="300" dirty="0">
                <a:solidFill>
                  <a:srgbClr val="FFFFFF"/>
                </a:solidFill>
                <a:latin typeface="微软雅黑" panose="020B0503020204020204" charset="-122"/>
                <a:ea typeface="微软雅黑" panose="020B0503020204020204" charset="-122"/>
              </a:rPr>
              <a:t>笔试</a:t>
            </a:r>
            <a:endParaRPr lang="zh-CN" altLang="en-US" sz="3600" b="1" spc="300" dirty="0">
              <a:solidFill>
                <a:srgbClr val="FFFFFF"/>
              </a:solidFill>
              <a:latin typeface="微软雅黑" panose="020B0503020204020204" charset="-122"/>
              <a:ea typeface="微软雅黑" panose="020B0503020204020204" charset="-122"/>
            </a:endParaRPr>
          </a:p>
        </p:txBody>
      </p:sp>
      <p:sp>
        <p:nvSpPr>
          <p:cNvPr id="36" name="文本框 35"/>
          <p:cNvSpPr txBox="1"/>
          <p:nvPr>
            <p:custDataLst>
              <p:tags r:id="rId5"/>
            </p:custDataLst>
          </p:nvPr>
        </p:nvSpPr>
        <p:spPr>
          <a:xfrm>
            <a:off x="1122045" y="2369185"/>
            <a:ext cx="3649980" cy="1185545"/>
          </a:xfrm>
          <a:prstGeom prst="rect">
            <a:avLst/>
          </a:prstGeom>
          <a:noFill/>
        </p:spPr>
        <p:txBody>
          <a:bodyPr wrap="square" tIns="0" bIns="46800" rtlCol="0">
            <a:noAutofit/>
          </a:bodyPr>
          <a:lstStyle/>
          <a:p>
            <a:pPr algn="just">
              <a:lnSpc>
                <a:spcPct val="150000"/>
              </a:lnSpc>
            </a:pPr>
            <a:r>
              <a:rPr kumimoji="1" lang="zh-CN" altLang="en-US" sz="1600" spc="150" dirty="0">
                <a:solidFill>
                  <a:srgbClr val="FFFFFF"/>
                </a:solidFill>
                <a:latin typeface="微软雅黑" panose="020B0503020204020204" charset="-122"/>
                <a:ea typeface="微软雅黑" panose="020B0503020204020204" charset="-122"/>
              </a:rPr>
              <a:t>笔试是有效考查应聘者的基本知识、专业知识、管理知识、智商和心理、综合能力和文字表达功底等素质的一种方法。笔试以其适用面广、费用较少、可以大规模地运用的特点，在招聘中被广泛使用。</a:t>
            </a:r>
            <a:endParaRPr kumimoji="1" lang="zh-CN" altLang="en-US" sz="1600" spc="150" dirty="0">
              <a:solidFill>
                <a:srgbClr val="FFFFFF"/>
              </a:solidFill>
              <a:latin typeface="微软雅黑" panose="020B0503020204020204" charset="-122"/>
              <a:ea typeface="微软雅黑" panose="020B050302020402020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955040" y="1175385"/>
            <a:ext cx="2926080" cy="1198880"/>
          </a:xfrm>
          <a:prstGeom prst="rect">
            <a:avLst/>
          </a:prstGeom>
          <a:noFill/>
        </p:spPr>
        <p:txBody>
          <a:bodyPr wrap="square" rtlCol="0" anchor="ctr" anchorCtr="0">
            <a:normAutofit lnSpcReduction="10000"/>
          </a:bodyPr>
          <a:lstStyle/>
          <a:p>
            <a:r>
              <a:rPr lang="zh-CN" altLang="en-US" sz="3600" dirty="0">
                <a:solidFill>
                  <a:srgbClr val="000000">
                    <a:lumMod val="85000"/>
                    <a:lumOff val="15000"/>
                  </a:srgbClr>
                </a:solidFill>
                <a:latin typeface="Arial" panose="020B0604020202020204" pitchFamily="34" charset="0"/>
                <a:ea typeface="微软雅黑" panose="020B0503020204020204" charset="-122"/>
              </a:rPr>
              <a:t>就业协议</a:t>
            </a:r>
            <a:endParaRPr lang="zh-CN" altLang="en-US" sz="3600" dirty="0">
              <a:solidFill>
                <a:srgbClr val="000000">
                  <a:lumMod val="85000"/>
                  <a:lumOff val="15000"/>
                </a:srgbClr>
              </a:solidFill>
              <a:latin typeface="Arial" panose="020B0604020202020204" pitchFamily="34" charset="0"/>
              <a:ea typeface="微软雅黑" panose="020B0503020204020204" charset="-122"/>
            </a:endParaRPr>
          </a:p>
        </p:txBody>
      </p:sp>
      <p:sp>
        <p:nvSpPr>
          <p:cNvPr id="7" name="文本框 6"/>
          <p:cNvSpPr txBox="1"/>
          <p:nvPr>
            <p:custDataLst>
              <p:tags r:id="rId2"/>
            </p:custDataLst>
          </p:nvPr>
        </p:nvSpPr>
        <p:spPr>
          <a:xfrm>
            <a:off x="955040" y="2425700"/>
            <a:ext cx="4172585" cy="3930650"/>
          </a:xfrm>
          <a:prstGeom prst="rect">
            <a:avLst/>
          </a:prstGeom>
          <a:noFill/>
        </p:spPr>
        <p:txBody>
          <a:bodyPr wrap="square" rtlCol="0">
            <a:spAutoFit/>
          </a:bodyPr>
          <a:lstStyle/>
          <a:p>
            <a:pPr>
              <a:lnSpc>
                <a:spcPct val="130000"/>
              </a:lnSpc>
              <a:spcBef>
                <a:spcPts val="0"/>
              </a:spcBef>
              <a:spcAft>
                <a:spcPts val="0"/>
              </a:spcAft>
            </a:pPr>
            <a:r>
              <a:rPr lang="zh-CN" altLang="en-US" sz="1600">
                <a:solidFill>
                  <a:srgbClr val="000000">
                    <a:lumMod val="85000"/>
                    <a:lumOff val="15000"/>
                  </a:srgbClr>
                </a:solidFill>
                <a:latin typeface="Arial" panose="020B0604020202020204" pitchFamily="34" charset="0"/>
                <a:ea typeface="微软雅黑" panose="020B0503020204020204" charset="-122"/>
              </a:rPr>
              <a:t>就业协议是《全国普通高等学校毕业生就业协议书》的简称，又叫三方协议。毕业生与用人单位在达成就业意向后需要签署就业协议书。就业协议书是毕业生和用人单位在正式确立劳动人事关系前，明确毕业生、用人单位、学校三方在毕业生就业工作中的权利和义务而达成的书面协议。就业协议书一式三份，毕业生、用人单位和学校三方签署后各执一份。协议在毕业生到单位报到、用人单位正式接收后自行终止。就业协议一般由国家教育部或各省、市、自治区就业主管部门统一制表。</a:t>
            </a:r>
            <a:endParaRPr lang="zh-CN" altLang="en-US" sz="1600">
              <a:solidFill>
                <a:srgbClr val="000000">
                  <a:lumMod val="85000"/>
                  <a:lumOff val="15000"/>
                </a:srgbClr>
              </a:solidFill>
              <a:latin typeface="Arial" panose="020B0604020202020204" pitchFamily="34" charset="0"/>
              <a:ea typeface="微软雅黑" panose="020B0503020204020204" charset="-122"/>
            </a:endParaRPr>
          </a:p>
        </p:txBody>
      </p:sp>
      <p:sp>
        <p:nvSpPr>
          <p:cNvPr id="5" name="加号 4"/>
          <p:cNvSpPr/>
          <p:nvPr>
            <p:custDataLst>
              <p:tags r:id="rId3"/>
            </p:custDataLst>
          </p:nvPr>
        </p:nvSpPr>
        <p:spPr>
          <a:xfrm>
            <a:off x="3783965" y="1339215"/>
            <a:ext cx="567690" cy="567690"/>
          </a:xfrm>
          <a:prstGeom prst="mathPlus">
            <a:avLst/>
          </a:prstGeom>
          <a:solidFill>
            <a:srgbClr val="FEC152"/>
          </a:solidFill>
          <a:ln>
            <a:solidFill>
              <a:srgbClr val="FEC152"/>
            </a:solidFill>
          </a:ln>
        </p:spPr>
        <p:style>
          <a:lnRef idx="2">
            <a:srgbClr val="FEC152">
              <a:shade val="50000"/>
            </a:srgbClr>
          </a:lnRef>
          <a:fillRef idx="1">
            <a:srgbClr val="FEC152"/>
          </a:fillRef>
          <a:effectRef idx="0">
            <a:srgbClr val="FEC152"/>
          </a:effectRef>
          <a:fontRef idx="minor">
            <a:srgbClr val="FFFFFF"/>
          </a:fontRef>
        </p:style>
        <p:txBody>
          <a:bodyPr rtlCol="0" anchor="ctr"/>
          <a:lstStyle/>
          <a:p>
            <a:pPr algn="ctr"/>
            <a:endParaRPr lang="zh-CN" altLang="en-US"/>
          </a:p>
        </p:txBody>
      </p:sp>
      <p:sp>
        <p:nvSpPr>
          <p:cNvPr id="6" name="加号 5"/>
          <p:cNvSpPr/>
          <p:nvPr>
            <p:custDataLst>
              <p:tags r:id="rId4"/>
            </p:custDataLst>
          </p:nvPr>
        </p:nvSpPr>
        <p:spPr>
          <a:xfrm>
            <a:off x="3749675" y="1300480"/>
            <a:ext cx="567690" cy="567690"/>
          </a:xfrm>
          <a:prstGeom prst="mathPlus">
            <a:avLst/>
          </a:prstGeom>
          <a:noFill/>
          <a:ln>
            <a:solidFill>
              <a:srgbClr val="FEC152">
                <a:lumMod val="75000"/>
              </a:srgbClr>
            </a:solidFill>
          </a:ln>
          <a:extLst>
            <a:ext uri="{909E8E84-426E-40DD-AFC4-6F175D3DCCD1}">
              <a14:hiddenFill xmlns:a14="http://schemas.microsoft.com/office/drawing/2010/main">
                <a:solidFill>
                  <a:srgbClr val="FEC152"/>
                </a:solidFill>
              </a14:hiddenFill>
            </a:ext>
          </a:extLst>
        </p:spPr>
        <p:style>
          <a:lnRef idx="2">
            <a:srgbClr val="FEC152">
              <a:shade val="50000"/>
            </a:srgbClr>
          </a:lnRef>
          <a:fillRef idx="1">
            <a:srgbClr val="FEC152"/>
          </a:fillRef>
          <a:effectRef idx="0">
            <a:srgbClr val="FEC152"/>
          </a:effectRef>
          <a:fontRef idx="minor">
            <a:srgbClr val="FFFFFF"/>
          </a:fontRef>
        </p:style>
        <p:txBody>
          <a:bodyPr rtlCol="0" anchor="ctr"/>
          <a:lstStyle/>
          <a:p>
            <a:pPr algn="ctr"/>
            <a:endParaRPr lang="zh-CN" altLang="en-US"/>
          </a:p>
        </p:txBody>
      </p:sp>
      <p:sp>
        <p:nvSpPr>
          <p:cNvPr id="9" name="任意多边形: 形状 25"/>
          <p:cNvSpPr/>
          <p:nvPr>
            <p:custDataLst>
              <p:tags r:id="rId5"/>
            </p:custDataLst>
          </p:nvPr>
        </p:nvSpPr>
        <p:spPr>
          <a:xfrm rot="10800000">
            <a:off x="5959475" y="-27940"/>
            <a:ext cx="6224905" cy="6883400"/>
          </a:xfrm>
          <a:custGeom>
            <a:avLst/>
            <a:gdLst>
              <a:gd name="connsiteX0" fmla="*/ 5465368 w 6357722"/>
              <a:gd name="connsiteY0" fmla="*/ 7082430 h 7085051"/>
              <a:gd name="connsiteX1" fmla="*/ 5463796 w 6357722"/>
              <a:gd name="connsiteY1" fmla="*/ 7085051 h 7085051"/>
              <a:gd name="connsiteX2" fmla="*/ 5465368 w 6357722"/>
              <a:gd name="connsiteY2" fmla="*/ 7082430 h 7085051"/>
              <a:gd name="connsiteX3" fmla="*/ 5579226 w 6357722"/>
              <a:gd name="connsiteY3" fmla="*/ 7026024 h 7085051"/>
              <a:gd name="connsiteX4" fmla="*/ 5581496 w 6357722"/>
              <a:gd name="connsiteY4" fmla="*/ 7060077 h 7085051"/>
              <a:gd name="connsiteX5" fmla="*/ 5579226 w 6357722"/>
              <a:gd name="connsiteY5" fmla="*/ 7026024 h 7085051"/>
              <a:gd name="connsiteX6" fmla="*/ 4748364 w 6357722"/>
              <a:gd name="connsiteY6" fmla="*/ 6721406 h 7085051"/>
              <a:gd name="connsiteX7" fmla="*/ 4683028 w 6357722"/>
              <a:gd name="connsiteY7" fmla="*/ 6733171 h 7085051"/>
              <a:gd name="connsiteX8" fmla="*/ 4744369 w 6357722"/>
              <a:gd name="connsiteY8" fmla="*/ 6761694 h 7085051"/>
              <a:gd name="connsiteX9" fmla="*/ 4764532 w 6357722"/>
              <a:gd name="connsiteY9" fmla="*/ 6762978 h 7085051"/>
              <a:gd name="connsiteX10" fmla="*/ 4773487 w 6357722"/>
              <a:gd name="connsiteY10" fmla="*/ 6730204 h 7085051"/>
              <a:gd name="connsiteX11" fmla="*/ 4764388 w 6357722"/>
              <a:gd name="connsiteY11" fmla="*/ 6721946 h 7085051"/>
              <a:gd name="connsiteX12" fmla="*/ 5530155 w 6357722"/>
              <a:gd name="connsiteY12" fmla="*/ 6674321 h 7085051"/>
              <a:gd name="connsiteX13" fmla="*/ 5522471 w 6357722"/>
              <a:gd name="connsiteY13" fmla="*/ 6689339 h 7085051"/>
              <a:gd name="connsiteX14" fmla="*/ 5530155 w 6357722"/>
              <a:gd name="connsiteY14" fmla="*/ 6674321 h 7085051"/>
              <a:gd name="connsiteX15" fmla="*/ 5535044 w 6357722"/>
              <a:gd name="connsiteY15" fmla="*/ 6665415 h 7085051"/>
              <a:gd name="connsiteX16" fmla="*/ 5530154 w 6357722"/>
              <a:gd name="connsiteY16" fmla="*/ 6674321 h 7085051"/>
              <a:gd name="connsiteX17" fmla="*/ 5506056 w 6357722"/>
              <a:gd name="connsiteY17" fmla="*/ 6677465 h 7085051"/>
              <a:gd name="connsiteX18" fmla="*/ 4638150 w 6357722"/>
              <a:gd name="connsiteY18" fmla="*/ 6649001 h 7085051"/>
              <a:gd name="connsiteX19" fmla="*/ 4561837 w 6357722"/>
              <a:gd name="connsiteY19" fmla="*/ 6700691 h 7085051"/>
              <a:gd name="connsiteX20" fmla="*/ 4562847 w 6357722"/>
              <a:gd name="connsiteY20" fmla="*/ 6701138 h 7085051"/>
              <a:gd name="connsiteX21" fmla="*/ 4584297 w 6357722"/>
              <a:gd name="connsiteY21" fmla="*/ 6694229 h 7085051"/>
              <a:gd name="connsiteX22" fmla="*/ 4653516 w 6357722"/>
              <a:gd name="connsiteY22" fmla="*/ 6657208 h 7085051"/>
              <a:gd name="connsiteX23" fmla="*/ 4651478 w 6357722"/>
              <a:gd name="connsiteY23" fmla="*/ 6650506 h 7085051"/>
              <a:gd name="connsiteX24" fmla="*/ 5876720 w 6357722"/>
              <a:gd name="connsiteY24" fmla="*/ 6582334 h 7085051"/>
              <a:gd name="connsiteX25" fmla="*/ 5877517 w 6357722"/>
              <a:gd name="connsiteY25" fmla="*/ 6582472 h 7085051"/>
              <a:gd name="connsiteX26" fmla="*/ 5886920 w 6357722"/>
              <a:gd name="connsiteY26" fmla="*/ 6587007 h 7085051"/>
              <a:gd name="connsiteX27" fmla="*/ 5861252 w 6357722"/>
              <a:gd name="connsiteY27" fmla="*/ 5462745 h 7085051"/>
              <a:gd name="connsiteX28" fmla="*/ 5875572 w 6357722"/>
              <a:gd name="connsiteY28" fmla="*/ 5472176 h 7085051"/>
              <a:gd name="connsiteX29" fmla="*/ 5861252 w 6357722"/>
              <a:gd name="connsiteY29" fmla="*/ 5462745 h 7085051"/>
              <a:gd name="connsiteX30" fmla="*/ 4915286 w 6357722"/>
              <a:gd name="connsiteY30" fmla="*/ 5349935 h 7085051"/>
              <a:gd name="connsiteX31" fmla="*/ 4928046 w 6357722"/>
              <a:gd name="connsiteY31" fmla="*/ 5409173 h 7085051"/>
              <a:gd name="connsiteX32" fmla="*/ 4960339 w 6357722"/>
              <a:gd name="connsiteY32" fmla="*/ 5408611 h 7085051"/>
              <a:gd name="connsiteX33" fmla="*/ 4953905 w 6357722"/>
              <a:gd name="connsiteY33" fmla="*/ 5400768 h 7085051"/>
              <a:gd name="connsiteX34" fmla="*/ 4954373 w 6357722"/>
              <a:gd name="connsiteY34" fmla="*/ 5398830 h 7085051"/>
              <a:gd name="connsiteX35" fmla="*/ 4926200 w 6357722"/>
              <a:gd name="connsiteY35" fmla="*/ 5366154 h 7085051"/>
              <a:gd name="connsiteX36" fmla="*/ 4915286 w 6357722"/>
              <a:gd name="connsiteY36" fmla="*/ 5349935 h 7085051"/>
              <a:gd name="connsiteX37" fmla="*/ 1575136 w 6357722"/>
              <a:gd name="connsiteY37" fmla="*/ 465063 h 7085051"/>
              <a:gd name="connsiteX38" fmla="*/ 1573325 w 6357722"/>
              <a:gd name="connsiteY38" fmla="*/ 469381 h 7085051"/>
              <a:gd name="connsiteX39" fmla="*/ 1556389 w 6357722"/>
              <a:gd name="connsiteY39" fmla="*/ 498520 h 7085051"/>
              <a:gd name="connsiteX40" fmla="*/ 1565201 w 6357722"/>
              <a:gd name="connsiteY40" fmla="*/ 503985 h 7085051"/>
              <a:gd name="connsiteX41" fmla="*/ 1585675 w 6357722"/>
              <a:gd name="connsiteY41" fmla="*/ 500222 h 7085051"/>
              <a:gd name="connsiteX42" fmla="*/ 1595783 w 6357722"/>
              <a:gd name="connsiteY42" fmla="*/ 505014 h 7085051"/>
              <a:gd name="connsiteX43" fmla="*/ 1608685 w 6357722"/>
              <a:gd name="connsiteY43" fmla="*/ 485782 h 7085051"/>
              <a:gd name="connsiteX44" fmla="*/ 1448819 w 6357722"/>
              <a:gd name="connsiteY44" fmla="*/ 436688 h 7085051"/>
              <a:gd name="connsiteX45" fmla="*/ 1448577 w 6357722"/>
              <a:gd name="connsiteY45" fmla="*/ 437304 h 7085051"/>
              <a:gd name="connsiteX46" fmla="*/ 1450819 w 6357722"/>
              <a:gd name="connsiteY46" fmla="*/ 438150 h 7085051"/>
              <a:gd name="connsiteX47" fmla="*/ 965461 w 6357722"/>
              <a:gd name="connsiteY47" fmla="*/ 170768 h 7085051"/>
              <a:gd name="connsiteX48" fmla="*/ 1272825 w 6357722"/>
              <a:gd name="connsiteY48" fmla="*/ 170768 h 7085051"/>
              <a:gd name="connsiteX49" fmla="*/ 1272870 w 6357722"/>
              <a:gd name="connsiteY49" fmla="*/ 170961 h 7085051"/>
              <a:gd name="connsiteX50" fmla="*/ 1305700 w 6357722"/>
              <a:gd name="connsiteY50" fmla="*/ 245352 h 7085051"/>
              <a:gd name="connsiteX51" fmla="*/ 1288089 w 6357722"/>
              <a:gd name="connsiteY51" fmla="*/ 170768 h 7085051"/>
              <a:gd name="connsiteX52" fmla="*/ 1293375 w 6357722"/>
              <a:gd name="connsiteY52" fmla="*/ 170768 h 7085051"/>
              <a:gd name="connsiteX53" fmla="*/ 1303459 w 6357722"/>
              <a:gd name="connsiteY53" fmla="*/ 213148 h 7085051"/>
              <a:gd name="connsiteX54" fmla="*/ 1336113 w 6357722"/>
              <a:gd name="connsiteY54" fmla="*/ 351384 h 7085051"/>
              <a:gd name="connsiteX55" fmla="*/ 1344184 w 6357722"/>
              <a:gd name="connsiteY55" fmla="*/ 385693 h 7085051"/>
              <a:gd name="connsiteX56" fmla="*/ 1358571 w 6357722"/>
              <a:gd name="connsiteY56" fmla="*/ 393750 h 7085051"/>
              <a:gd name="connsiteX57" fmla="*/ 1401017 w 6357722"/>
              <a:gd name="connsiteY57" fmla="*/ 418217 h 7085051"/>
              <a:gd name="connsiteX58" fmla="*/ 1404611 w 6357722"/>
              <a:gd name="connsiteY58" fmla="*/ 402007 h 7085051"/>
              <a:gd name="connsiteX59" fmla="*/ 1400089 w 6357722"/>
              <a:gd name="connsiteY59" fmla="*/ 397876 h 7085051"/>
              <a:gd name="connsiteX60" fmla="*/ 1399652 w 6357722"/>
              <a:gd name="connsiteY60" fmla="*/ 383665 h 7085051"/>
              <a:gd name="connsiteX61" fmla="*/ 1406643 w 6357722"/>
              <a:gd name="connsiteY61" fmla="*/ 382953 h 7085051"/>
              <a:gd name="connsiteX62" fmla="*/ 1407861 w 6357722"/>
              <a:gd name="connsiteY62" fmla="*/ 357813 h 7085051"/>
              <a:gd name="connsiteX63" fmla="*/ 1415408 w 6357722"/>
              <a:gd name="connsiteY63" fmla="*/ 382061 h 7085051"/>
              <a:gd name="connsiteX64" fmla="*/ 1425170 w 6357722"/>
              <a:gd name="connsiteY64" fmla="*/ 381068 h 7085051"/>
              <a:gd name="connsiteX65" fmla="*/ 1440751 w 6357722"/>
              <a:gd name="connsiteY65" fmla="*/ 378664 h 7085051"/>
              <a:gd name="connsiteX66" fmla="*/ 1445493 w 6357722"/>
              <a:gd name="connsiteY66" fmla="*/ 371630 h 7085051"/>
              <a:gd name="connsiteX67" fmla="*/ 1481030 w 6357722"/>
              <a:gd name="connsiteY67" fmla="*/ 376673 h 7085051"/>
              <a:gd name="connsiteX68" fmla="*/ 1471949 w 6357722"/>
              <a:gd name="connsiteY68" fmla="*/ 408280 h 7085051"/>
              <a:gd name="connsiteX69" fmla="*/ 1461525 w 6357722"/>
              <a:gd name="connsiteY69" fmla="*/ 417366 h 7085051"/>
              <a:gd name="connsiteX70" fmla="*/ 1466819 w 6357722"/>
              <a:gd name="connsiteY70" fmla="*/ 427737 h 7085051"/>
              <a:gd name="connsiteX71" fmla="*/ 1501660 w 6357722"/>
              <a:gd name="connsiteY71" fmla="*/ 461777 h 7085051"/>
              <a:gd name="connsiteX72" fmla="*/ 1521088 w 6357722"/>
              <a:gd name="connsiteY72" fmla="*/ 475792 h 7085051"/>
              <a:gd name="connsiteX73" fmla="*/ 1533727 w 6357722"/>
              <a:gd name="connsiteY73" fmla="*/ 462208 h 7085051"/>
              <a:gd name="connsiteX74" fmla="*/ 1547388 w 6357722"/>
              <a:gd name="connsiteY74" fmla="*/ 447926 h 7085051"/>
              <a:gd name="connsiteX75" fmla="*/ 1523639 w 6357722"/>
              <a:gd name="connsiteY75" fmla="*/ 433260 h 7085051"/>
              <a:gd name="connsiteX76" fmla="*/ 1597856 w 6357722"/>
              <a:gd name="connsiteY76" fmla="*/ 426624 h 7085051"/>
              <a:gd name="connsiteX77" fmla="*/ 1553326 w 6357722"/>
              <a:gd name="connsiteY77" fmla="*/ 435880 h 7085051"/>
              <a:gd name="connsiteX78" fmla="*/ 1557241 w 6357722"/>
              <a:gd name="connsiteY78" fmla="*/ 438249 h 7085051"/>
              <a:gd name="connsiteX79" fmla="*/ 1574885 w 6357722"/>
              <a:gd name="connsiteY79" fmla="*/ 425557 h 7085051"/>
              <a:gd name="connsiteX80" fmla="*/ 1591047 w 6357722"/>
              <a:gd name="connsiteY80" fmla="*/ 427140 h 7085051"/>
              <a:gd name="connsiteX81" fmla="*/ 1580484 w 6357722"/>
              <a:gd name="connsiteY81" fmla="*/ 452316 h 7085051"/>
              <a:gd name="connsiteX82" fmla="*/ 1584821 w 6357722"/>
              <a:gd name="connsiteY82" fmla="*/ 454940 h 7085051"/>
              <a:gd name="connsiteX83" fmla="*/ 1616484 w 6357722"/>
              <a:gd name="connsiteY83" fmla="*/ 474385 h 7085051"/>
              <a:gd name="connsiteX84" fmla="*/ 1641741 w 6357722"/>
              <a:gd name="connsiteY84" fmla="*/ 447021 h 7085051"/>
              <a:gd name="connsiteX85" fmla="*/ 1986058 w 6357722"/>
              <a:gd name="connsiteY85" fmla="*/ 203265 h 7085051"/>
              <a:gd name="connsiteX86" fmla="*/ 2002647 w 6357722"/>
              <a:gd name="connsiteY86" fmla="*/ 288484 h 7085051"/>
              <a:gd name="connsiteX87" fmla="*/ 2355400 w 6357722"/>
              <a:gd name="connsiteY87" fmla="*/ 227190 h 7085051"/>
              <a:gd name="connsiteX88" fmla="*/ 2492656 w 6357722"/>
              <a:gd name="connsiteY88" fmla="*/ 327951 h 7085051"/>
              <a:gd name="connsiteX89" fmla="*/ 2471002 w 6357722"/>
              <a:gd name="connsiteY89" fmla="*/ 425220 h 7085051"/>
              <a:gd name="connsiteX90" fmla="*/ 2767349 w 6357722"/>
              <a:gd name="connsiteY90" fmla="*/ 287437 h 7085051"/>
              <a:gd name="connsiteX91" fmla="*/ 2861123 w 6357722"/>
              <a:gd name="connsiteY91" fmla="*/ 291802 h 7085051"/>
              <a:gd name="connsiteX92" fmla="*/ 2958391 w 6357722"/>
              <a:gd name="connsiteY92" fmla="*/ 317474 h 7085051"/>
              <a:gd name="connsiteX93" fmla="*/ 3081505 w 6357722"/>
              <a:gd name="connsiteY93" fmla="*/ 511487 h 7085051"/>
              <a:gd name="connsiteX94" fmla="*/ 2980221 w 6357722"/>
              <a:gd name="connsiteY94" fmla="*/ 437618 h 7085051"/>
              <a:gd name="connsiteX95" fmla="*/ 2947216 w 6357722"/>
              <a:gd name="connsiteY95" fmla="*/ 597404 h 7085051"/>
              <a:gd name="connsiteX96" fmla="*/ 3007463 w 6357722"/>
              <a:gd name="connsiteY96" fmla="*/ 680352 h 7085051"/>
              <a:gd name="connsiteX97" fmla="*/ 3181568 w 6357722"/>
              <a:gd name="connsiteY97" fmla="*/ 517947 h 7085051"/>
              <a:gd name="connsiteX98" fmla="*/ 3169693 w 6357722"/>
              <a:gd name="connsiteY98" fmla="*/ 556191 h 7085051"/>
              <a:gd name="connsiteX99" fmla="*/ 3214397 w 6357722"/>
              <a:gd name="connsiteY99" fmla="*/ 516376 h 7085051"/>
              <a:gd name="connsiteX100" fmla="*/ 3211604 w 6357722"/>
              <a:gd name="connsiteY100" fmla="*/ 560732 h 7085051"/>
              <a:gd name="connsiteX101" fmla="*/ 3388154 w 6357722"/>
              <a:gd name="connsiteY101" fmla="*/ 422425 h 7085051"/>
              <a:gd name="connsiteX102" fmla="*/ 3318302 w 6357722"/>
              <a:gd name="connsiteY102" fmla="*/ 550079 h 7085051"/>
              <a:gd name="connsiteX103" fmla="*/ 3357769 w 6357722"/>
              <a:gd name="connsiteY103" fmla="*/ 530171 h 7085051"/>
              <a:gd name="connsiteX104" fmla="*/ 3351482 w 6357722"/>
              <a:gd name="connsiteY104" fmla="*/ 549381 h 7085051"/>
              <a:gd name="connsiteX105" fmla="*/ 3548113 w 6357722"/>
              <a:gd name="connsiteY105" fmla="*/ 390643 h 7085051"/>
              <a:gd name="connsiteX106" fmla="*/ 3535714 w 6357722"/>
              <a:gd name="connsiteY106" fmla="*/ 440762 h 7085051"/>
              <a:gd name="connsiteX107" fmla="*/ 3586531 w 6357722"/>
              <a:gd name="connsiteY107" fmla="*/ 428712 h 7085051"/>
              <a:gd name="connsiteX108" fmla="*/ 3508472 w 6357722"/>
              <a:gd name="connsiteY108" fmla="*/ 516201 h 7085051"/>
              <a:gd name="connsiteX109" fmla="*/ 3609233 w 6357722"/>
              <a:gd name="connsiteY109" fmla="*/ 466781 h 7085051"/>
              <a:gd name="connsiteX110" fmla="*/ 3688691 w 6357722"/>
              <a:gd name="connsiteY110" fmla="*/ 444080 h 7085051"/>
              <a:gd name="connsiteX111" fmla="*/ 3796786 w 6357722"/>
              <a:gd name="connsiteY111" fmla="*/ 619058 h 7085051"/>
              <a:gd name="connsiteX112" fmla="*/ 3776528 w 6357722"/>
              <a:gd name="connsiteY112" fmla="*/ 749331 h 7085051"/>
              <a:gd name="connsiteX113" fmla="*/ 3881656 w 6357722"/>
              <a:gd name="connsiteY113" fmla="*/ 711087 h 7085051"/>
              <a:gd name="connsiteX114" fmla="*/ 3871177 w 6357722"/>
              <a:gd name="connsiteY114" fmla="*/ 591118 h 7085051"/>
              <a:gd name="connsiteX115" fmla="*/ 3990449 w 6357722"/>
              <a:gd name="connsiteY115" fmla="*/ 515852 h 7085051"/>
              <a:gd name="connsiteX116" fmla="*/ 4115658 w 6357722"/>
              <a:gd name="connsiteY116" fmla="*/ 493675 h 7085051"/>
              <a:gd name="connsiteX117" fmla="*/ 4338137 w 6357722"/>
              <a:gd name="connsiteY117" fmla="*/ 630060 h 7085051"/>
              <a:gd name="connsiteX118" fmla="*/ 4401177 w 6357722"/>
              <a:gd name="connsiteY118" fmla="*/ 652587 h 7085051"/>
              <a:gd name="connsiteX119" fmla="*/ 4432610 w 6357722"/>
              <a:gd name="connsiteY119" fmla="*/ 663588 h 7085051"/>
              <a:gd name="connsiteX120" fmla="*/ 4461598 w 6357722"/>
              <a:gd name="connsiteY120" fmla="*/ 675812 h 7085051"/>
              <a:gd name="connsiteX121" fmla="*/ 4552929 w 6357722"/>
              <a:gd name="connsiteY121" fmla="*/ 737631 h 7085051"/>
              <a:gd name="connsiteX122" fmla="*/ 4494952 w 6357722"/>
              <a:gd name="connsiteY122" fmla="*/ 792464 h 7085051"/>
              <a:gd name="connsiteX123" fmla="*/ 4664867 w 6357722"/>
              <a:gd name="connsiteY123" fmla="*/ 792290 h 7085051"/>
              <a:gd name="connsiteX124" fmla="*/ 4825527 w 6357722"/>
              <a:gd name="connsiteY124" fmla="*/ 993462 h 7085051"/>
              <a:gd name="connsiteX125" fmla="*/ 4905332 w 6357722"/>
              <a:gd name="connsiteY125" fmla="*/ 932516 h 7085051"/>
              <a:gd name="connsiteX126" fmla="*/ 4832337 w 6357722"/>
              <a:gd name="connsiteY126" fmla="*/ 1056677 h 7085051"/>
              <a:gd name="connsiteX127" fmla="*/ 4954752 w 6357722"/>
              <a:gd name="connsiteY127" fmla="*/ 1009528 h 7085051"/>
              <a:gd name="connsiteX128" fmla="*/ 4951958 w 6357722"/>
              <a:gd name="connsiteY128" fmla="*/ 1020704 h 7085051"/>
              <a:gd name="connsiteX129" fmla="*/ 5114363 w 6357722"/>
              <a:gd name="connsiteY129" fmla="*/ 971634 h 7085051"/>
              <a:gd name="connsiteX130" fmla="*/ 5429918 w 6357722"/>
              <a:gd name="connsiteY130" fmla="*/ 1088286 h 7085051"/>
              <a:gd name="connsiteX131" fmla="*/ 5186660 w 6357722"/>
              <a:gd name="connsiteY131" fmla="*/ 1085317 h 7085051"/>
              <a:gd name="connsiteX132" fmla="*/ 5215124 w 6357722"/>
              <a:gd name="connsiteY132" fmla="*/ 1071347 h 7085051"/>
              <a:gd name="connsiteX133" fmla="*/ 5116285 w 6357722"/>
              <a:gd name="connsiteY133" fmla="*/ 1085492 h 7085051"/>
              <a:gd name="connsiteX134" fmla="*/ 5194343 w 6357722"/>
              <a:gd name="connsiteY134" fmla="*/ 1157089 h 7085051"/>
              <a:gd name="connsiteX135" fmla="*/ 5292660 w 6357722"/>
              <a:gd name="connsiteY135" fmla="*/ 1217336 h 7085051"/>
              <a:gd name="connsiteX136" fmla="*/ 5502913 w 6357722"/>
              <a:gd name="connsiteY136" fmla="*/ 1216114 h 7085051"/>
              <a:gd name="connsiteX137" fmla="*/ 5244113 w 6357722"/>
              <a:gd name="connsiteY137" fmla="*/ 1351103 h 7085051"/>
              <a:gd name="connsiteX138" fmla="*/ 5280959 w 6357722"/>
              <a:gd name="connsiteY138" fmla="*/ 1497616 h 7085051"/>
              <a:gd name="connsiteX139" fmla="*/ 5402676 w 6357722"/>
              <a:gd name="connsiteY139" fmla="*/ 1367867 h 7085051"/>
              <a:gd name="connsiteX140" fmla="*/ 5507977 w 6357722"/>
              <a:gd name="connsiteY140" fmla="*/ 1318447 h 7085051"/>
              <a:gd name="connsiteX141" fmla="*/ 5619391 w 6357722"/>
              <a:gd name="connsiteY141" fmla="*/ 1316875 h 7085051"/>
              <a:gd name="connsiteX142" fmla="*/ 5898797 w 6357722"/>
              <a:gd name="connsiteY142" fmla="*/ 1422875 h 7085051"/>
              <a:gd name="connsiteX143" fmla="*/ 6086524 w 6357722"/>
              <a:gd name="connsiteY143" fmla="*/ 1466183 h 7085051"/>
              <a:gd name="connsiteX144" fmla="*/ 6172617 w 6357722"/>
              <a:gd name="connsiteY144" fmla="*/ 1495348 h 7085051"/>
              <a:gd name="connsiteX145" fmla="*/ 6182571 w 6357722"/>
              <a:gd name="connsiteY145" fmla="*/ 1499538 h 7085051"/>
              <a:gd name="connsiteX146" fmla="*/ 6187983 w 6357722"/>
              <a:gd name="connsiteY146" fmla="*/ 1504777 h 7085051"/>
              <a:gd name="connsiteX147" fmla="*/ 6197065 w 6357722"/>
              <a:gd name="connsiteY147" fmla="*/ 1516302 h 7085051"/>
              <a:gd name="connsiteX148" fmla="*/ 6212607 w 6357722"/>
              <a:gd name="connsiteY148" fmla="*/ 1546163 h 7085051"/>
              <a:gd name="connsiteX149" fmla="*/ 6160742 w 6357722"/>
              <a:gd name="connsiteY149" fmla="*/ 1542496 h 7085051"/>
              <a:gd name="connsiteX150" fmla="*/ 6192000 w 6357722"/>
              <a:gd name="connsiteY150" fmla="*/ 1590171 h 7085051"/>
              <a:gd name="connsiteX151" fmla="*/ 6213829 w 6357722"/>
              <a:gd name="connsiteY151" fmla="*/ 1637845 h 7085051"/>
              <a:gd name="connsiteX152" fmla="*/ 6237578 w 6357722"/>
              <a:gd name="connsiteY152" fmla="*/ 1708744 h 7085051"/>
              <a:gd name="connsiteX153" fmla="*/ 6274426 w 6357722"/>
              <a:gd name="connsiteY153" fmla="*/ 1839367 h 7085051"/>
              <a:gd name="connsiteX154" fmla="*/ 6314589 w 6357722"/>
              <a:gd name="connsiteY154" fmla="*/ 1991469 h 7085051"/>
              <a:gd name="connsiteX155" fmla="*/ 6357722 w 6357722"/>
              <a:gd name="connsiteY155" fmla="*/ 2174655 h 7085051"/>
              <a:gd name="connsiteX156" fmla="*/ 6318779 w 6357722"/>
              <a:gd name="connsiteY156" fmla="*/ 2203991 h 7085051"/>
              <a:gd name="connsiteX157" fmla="*/ 6263073 w 6357722"/>
              <a:gd name="connsiteY157" fmla="*/ 2218836 h 7085051"/>
              <a:gd name="connsiteX158" fmla="*/ 6149389 w 6357722"/>
              <a:gd name="connsiteY158" fmla="*/ 2232981 h 7085051"/>
              <a:gd name="connsiteX159" fmla="*/ 6276170 w 6357722"/>
              <a:gd name="connsiteY159" fmla="*/ 2303180 h 7085051"/>
              <a:gd name="connsiteX160" fmla="*/ 6328035 w 6357722"/>
              <a:gd name="connsiteY160" fmla="*/ 2411275 h 7085051"/>
              <a:gd name="connsiteX161" fmla="*/ 6185014 w 6357722"/>
              <a:gd name="connsiteY161" fmla="*/ 2606162 h 7085051"/>
              <a:gd name="connsiteX162" fmla="*/ 6177679 w 6357722"/>
              <a:gd name="connsiteY162" fmla="*/ 2702384 h 7085051"/>
              <a:gd name="connsiteX163" fmla="*/ 6041119 w 6357722"/>
              <a:gd name="connsiteY163" fmla="*/ 2778872 h 7085051"/>
              <a:gd name="connsiteX164" fmla="*/ 6015274 w 6357722"/>
              <a:gd name="connsiteY164" fmla="*/ 2925733 h 7085051"/>
              <a:gd name="connsiteX165" fmla="*/ 5962362 w 6357722"/>
              <a:gd name="connsiteY165" fmla="*/ 2878758 h 7085051"/>
              <a:gd name="connsiteX166" fmla="*/ 5920451 w 6357722"/>
              <a:gd name="connsiteY166" fmla="*/ 2929925 h 7085051"/>
              <a:gd name="connsiteX167" fmla="*/ 5891986 w 6357722"/>
              <a:gd name="connsiteY167" fmla="*/ 2976899 h 7085051"/>
              <a:gd name="connsiteX168" fmla="*/ 5860902 w 6357722"/>
              <a:gd name="connsiteY168" fmla="*/ 3063691 h 7085051"/>
              <a:gd name="connsiteX169" fmla="*/ 5852695 w 6357722"/>
              <a:gd name="connsiteY169" fmla="*/ 3145242 h 7085051"/>
              <a:gd name="connsiteX170" fmla="*/ 5852695 w 6357722"/>
              <a:gd name="connsiteY170" fmla="*/ 3165326 h 7085051"/>
              <a:gd name="connsiteX171" fmla="*/ 5854440 w 6357722"/>
              <a:gd name="connsiteY171" fmla="*/ 3185408 h 7085051"/>
              <a:gd name="connsiteX172" fmla="*/ 5862473 w 6357722"/>
              <a:gd name="connsiteY172" fmla="*/ 3225747 h 7085051"/>
              <a:gd name="connsiteX173" fmla="*/ 5878888 w 6357722"/>
              <a:gd name="connsiteY173" fmla="*/ 3393216 h 7085051"/>
              <a:gd name="connsiteX174" fmla="*/ 5872602 w 6357722"/>
              <a:gd name="connsiteY174" fmla="*/ 3437571 h 7085051"/>
              <a:gd name="connsiteX175" fmla="*/ 5867013 w 6357722"/>
              <a:gd name="connsiteY175" fmla="*/ 3460098 h 7085051"/>
              <a:gd name="connsiteX176" fmla="*/ 5865442 w 6357722"/>
              <a:gd name="connsiteY176" fmla="*/ 3470576 h 7085051"/>
              <a:gd name="connsiteX177" fmla="*/ 5840994 w 6357722"/>
              <a:gd name="connsiteY177" fmla="*/ 3509518 h 7085051"/>
              <a:gd name="connsiteX178" fmla="*/ 5717706 w 6357722"/>
              <a:gd name="connsiteY178" fmla="*/ 3507598 h 7085051"/>
              <a:gd name="connsiteX179" fmla="*/ 5752980 w 6357722"/>
              <a:gd name="connsiteY179" fmla="*/ 3556144 h 7085051"/>
              <a:gd name="connsiteX180" fmla="*/ 5774635 w 6357722"/>
              <a:gd name="connsiteY180" fmla="*/ 3592816 h 7085051"/>
              <a:gd name="connsiteX181" fmla="*/ 5768872 w 6357722"/>
              <a:gd name="connsiteY181" fmla="*/ 3652190 h 7085051"/>
              <a:gd name="connsiteX182" fmla="*/ 5674223 w 6357722"/>
              <a:gd name="connsiteY182" fmla="*/ 3636298 h 7085051"/>
              <a:gd name="connsiteX183" fmla="*/ 5744599 w 6357722"/>
              <a:gd name="connsiteY183" fmla="*/ 3708770 h 7085051"/>
              <a:gd name="connsiteX184" fmla="*/ 5792273 w 6357722"/>
              <a:gd name="connsiteY184" fmla="*/ 3774430 h 7085051"/>
              <a:gd name="connsiteX185" fmla="*/ 5721024 w 6357722"/>
              <a:gd name="connsiteY185" fmla="*/ 3827167 h 7085051"/>
              <a:gd name="connsiteX186" fmla="*/ 5645894 w 6357722"/>
              <a:gd name="connsiteY186" fmla="*/ 3798307 h 7085051"/>
              <a:gd name="connsiteX187" fmla="*/ 5672014 w 6357722"/>
              <a:gd name="connsiteY187" fmla="*/ 3820168 h 7085051"/>
              <a:gd name="connsiteX188" fmla="*/ 6129133 w 6357722"/>
              <a:gd name="connsiteY188" fmla="*/ 4211180 h 7085051"/>
              <a:gd name="connsiteX189" fmla="*/ 6052297 w 6357722"/>
              <a:gd name="connsiteY189" fmla="*/ 4414622 h 7085051"/>
              <a:gd name="connsiteX190" fmla="*/ 6015974 w 6357722"/>
              <a:gd name="connsiteY190" fmla="*/ 4456884 h 7085051"/>
              <a:gd name="connsiteX191" fmla="*/ 5991351 w 6357722"/>
              <a:gd name="connsiteY191" fmla="*/ 4505606 h 7085051"/>
              <a:gd name="connsiteX192" fmla="*/ 6007766 w 6357722"/>
              <a:gd name="connsiteY192" fmla="*/ 4660851 h 7085051"/>
              <a:gd name="connsiteX193" fmla="*/ 6018070 w 6357722"/>
              <a:gd name="connsiteY193" fmla="*/ 4704508 h 7085051"/>
              <a:gd name="connsiteX194" fmla="*/ 6068887 w 6357722"/>
              <a:gd name="connsiteY194" fmla="*/ 4777503 h 7085051"/>
              <a:gd name="connsiteX195" fmla="*/ 5989605 w 6357722"/>
              <a:gd name="connsiteY195" fmla="*/ 4808936 h 7085051"/>
              <a:gd name="connsiteX196" fmla="*/ 5941232 w 6357722"/>
              <a:gd name="connsiteY196" fmla="*/ 4657708 h 7085051"/>
              <a:gd name="connsiteX197" fmla="*/ 5881961 w 6357722"/>
              <a:gd name="connsiteY197" fmla="*/ 4707877 h 7085051"/>
              <a:gd name="connsiteX198" fmla="*/ 5900323 w 6357722"/>
              <a:gd name="connsiteY198" fmla="*/ 4714801 h 7085051"/>
              <a:gd name="connsiteX199" fmla="*/ 5972489 w 6357722"/>
              <a:gd name="connsiteY199" fmla="*/ 4728951 h 7085051"/>
              <a:gd name="connsiteX200" fmla="*/ 5857233 w 6357722"/>
              <a:gd name="connsiteY200" fmla="*/ 4885593 h 7085051"/>
              <a:gd name="connsiteX201" fmla="*/ 5973361 w 6357722"/>
              <a:gd name="connsiteY201" fmla="*/ 4875990 h 7085051"/>
              <a:gd name="connsiteX202" fmla="*/ 5835055 w 6357722"/>
              <a:gd name="connsiteY202" fmla="*/ 4893628 h 7085051"/>
              <a:gd name="connsiteX203" fmla="*/ 5694478 w 6357722"/>
              <a:gd name="connsiteY203" fmla="*/ 4888912 h 7085051"/>
              <a:gd name="connsiteX204" fmla="*/ 5710894 w 6357722"/>
              <a:gd name="connsiteY204" fmla="*/ 4946365 h 7085051"/>
              <a:gd name="connsiteX205" fmla="*/ 5832960 w 6357722"/>
              <a:gd name="connsiteY205" fmla="*/ 4954049 h 7085051"/>
              <a:gd name="connsiteX206" fmla="*/ 6014225 w 6357722"/>
              <a:gd name="connsiteY206" fmla="*/ 4908995 h 7085051"/>
              <a:gd name="connsiteX207" fmla="*/ 5956074 w 6357722"/>
              <a:gd name="connsiteY207" fmla="*/ 5005390 h 7085051"/>
              <a:gd name="connsiteX208" fmla="*/ 5776379 w 6357722"/>
              <a:gd name="connsiteY208" fmla="*/ 5042237 h 7085051"/>
              <a:gd name="connsiteX209" fmla="*/ 5945595 w 6357722"/>
              <a:gd name="connsiteY209" fmla="*/ 5068955 h 7085051"/>
              <a:gd name="connsiteX210" fmla="*/ 6071154 w 6357722"/>
              <a:gd name="connsiteY210" fmla="*/ 5105104 h 7085051"/>
              <a:gd name="connsiteX211" fmla="*/ 6042341 w 6357722"/>
              <a:gd name="connsiteY211" fmla="*/ 5105104 h 7085051"/>
              <a:gd name="connsiteX212" fmla="*/ 6079187 w 6357722"/>
              <a:gd name="connsiteY212" fmla="*/ 5213547 h 7085051"/>
              <a:gd name="connsiteX213" fmla="*/ 6084426 w 6357722"/>
              <a:gd name="connsiteY213" fmla="*/ 5307672 h 7085051"/>
              <a:gd name="connsiteX214" fmla="*/ 5953453 w 6357722"/>
              <a:gd name="connsiteY214" fmla="*/ 5341725 h 7085051"/>
              <a:gd name="connsiteX215" fmla="*/ 5965853 w 6357722"/>
              <a:gd name="connsiteY215" fmla="*/ 5388701 h 7085051"/>
              <a:gd name="connsiteX216" fmla="*/ 6006541 w 6357722"/>
              <a:gd name="connsiteY216" fmla="*/ 5372984 h 7085051"/>
              <a:gd name="connsiteX217" fmla="*/ 5929356 w 6357722"/>
              <a:gd name="connsiteY217" fmla="*/ 5493827 h 7085051"/>
              <a:gd name="connsiteX218" fmla="*/ 5930053 w 6357722"/>
              <a:gd name="connsiteY218" fmla="*/ 5428167 h 7085051"/>
              <a:gd name="connsiteX219" fmla="*/ 5860726 w 6357722"/>
              <a:gd name="connsiteY219" fmla="*/ 5461521 h 7085051"/>
              <a:gd name="connsiteX220" fmla="*/ 5830865 w 6357722"/>
              <a:gd name="connsiteY220" fmla="*/ 5326359 h 7085051"/>
              <a:gd name="connsiteX221" fmla="*/ 5752805 w 6357722"/>
              <a:gd name="connsiteY221" fmla="*/ 5363781 h 7085051"/>
              <a:gd name="connsiteX222" fmla="*/ 5735319 w 6357722"/>
              <a:gd name="connsiteY222" fmla="*/ 5382402 h 7085051"/>
              <a:gd name="connsiteX223" fmla="*/ 5745821 w 6357722"/>
              <a:gd name="connsiteY223" fmla="*/ 5388530 h 7085051"/>
              <a:gd name="connsiteX224" fmla="*/ 5730454 w 6357722"/>
              <a:gd name="connsiteY224" fmla="*/ 5443538 h 7085051"/>
              <a:gd name="connsiteX225" fmla="*/ 5720489 w 6357722"/>
              <a:gd name="connsiteY225" fmla="*/ 5419595 h 7085051"/>
              <a:gd name="connsiteX226" fmla="*/ 5718615 w 6357722"/>
              <a:gd name="connsiteY226" fmla="*/ 5416151 h 7085051"/>
              <a:gd name="connsiteX227" fmla="*/ 5712793 w 6357722"/>
              <a:gd name="connsiteY227" fmla="*/ 5459189 h 7085051"/>
              <a:gd name="connsiteX228" fmla="*/ 5715085 w 6357722"/>
              <a:gd name="connsiteY228" fmla="*/ 5503783 h 7085051"/>
              <a:gd name="connsiteX229" fmla="*/ 5802749 w 6357722"/>
              <a:gd name="connsiteY229" fmla="*/ 5561933 h 7085051"/>
              <a:gd name="connsiteX230" fmla="*/ 5575207 w 6357722"/>
              <a:gd name="connsiteY230" fmla="*/ 5533642 h 7085051"/>
              <a:gd name="connsiteX231" fmla="*/ 5630565 w 6357722"/>
              <a:gd name="connsiteY231" fmla="*/ 5665487 h 7085051"/>
              <a:gd name="connsiteX232" fmla="*/ 5976156 w 6357722"/>
              <a:gd name="connsiteY232" fmla="*/ 5694127 h 7085051"/>
              <a:gd name="connsiteX233" fmla="*/ 5960963 w 6357722"/>
              <a:gd name="connsiteY233" fmla="*/ 5791046 h 7085051"/>
              <a:gd name="connsiteX234" fmla="*/ 5901938 w 6357722"/>
              <a:gd name="connsiteY234" fmla="*/ 5729053 h 7085051"/>
              <a:gd name="connsiteX235" fmla="*/ 5717880 w 6357722"/>
              <a:gd name="connsiteY235" fmla="*/ 5781441 h 7085051"/>
              <a:gd name="connsiteX236" fmla="*/ 5712815 w 6357722"/>
              <a:gd name="connsiteY236" fmla="*/ 5848325 h 7085051"/>
              <a:gd name="connsiteX237" fmla="*/ 5619738 w 6357722"/>
              <a:gd name="connsiteY237" fmla="*/ 5951881 h 7085051"/>
              <a:gd name="connsiteX238" fmla="*/ 5992396 w 6357722"/>
              <a:gd name="connsiteY238" fmla="*/ 6011427 h 7085051"/>
              <a:gd name="connsiteX239" fmla="*/ 5775332 w 6357722"/>
              <a:gd name="connsiteY239" fmla="*/ 5958516 h 7085051"/>
              <a:gd name="connsiteX240" fmla="*/ 5780222 w 6357722"/>
              <a:gd name="connsiteY240" fmla="*/ 5984709 h 7085051"/>
              <a:gd name="connsiteX241" fmla="*/ 5642614 w 6357722"/>
              <a:gd name="connsiteY241" fmla="*/ 5986107 h 7085051"/>
              <a:gd name="connsiteX242" fmla="*/ 5662697 w 6357722"/>
              <a:gd name="connsiteY242" fmla="*/ 5984186 h 7085051"/>
              <a:gd name="connsiteX243" fmla="*/ 5602449 w 6357722"/>
              <a:gd name="connsiteY243" fmla="*/ 5928480 h 7085051"/>
              <a:gd name="connsiteX244" fmla="*/ 5557569 w 6357722"/>
              <a:gd name="connsiteY244" fmla="*/ 5865962 h 7085051"/>
              <a:gd name="connsiteX245" fmla="*/ 5481081 w 6357722"/>
              <a:gd name="connsiteY245" fmla="*/ 5909794 h 7085051"/>
              <a:gd name="connsiteX246" fmla="*/ 5475143 w 6357722"/>
              <a:gd name="connsiteY246" fmla="*/ 5834004 h 7085051"/>
              <a:gd name="connsiteX247" fmla="*/ 5470777 w 6357722"/>
              <a:gd name="connsiteY247" fmla="*/ 5750183 h 7085051"/>
              <a:gd name="connsiteX248" fmla="*/ 5203246 w 6357722"/>
              <a:gd name="connsiteY248" fmla="*/ 5727831 h 7085051"/>
              <a:gd name="connsiteX249" fmla="*/ 5375430 w 6357722"/>
              <a:gd name="connsiteY249" fmla="*/ 5797506 h 7085051"/>
              <a:gd name="connsiteX250" fmla="*/ 5133394 w 6357722"/>
              <a:gd name="connsiteY250" fmla="*/ 5847975 h 7085051"/>
              <a:gd name="connsiteX251" fmla="*/ 5137410 w 6357722"/>
              <a:gd name="connsiteY251" fmla="*/ 5978073 h 7085051"/>
              <a:gd name="connsiteX252" fmla="*/ 5275543 w 6357722"/>
              <a:gd name="connsiteY252" fmla="*/ 5864390 h 7085051"/>
              <a:gd name="connsiteX253" fmla="*/ 5429216 w 6357722"/>
              <a:gd name="connsiteY253" fmla="*/ 5928129 h 7085051"/>
              <a:gd name="connsiteX254" fmla="*/ 5486145 w 6357722"/>
              <a:gd name="connsiteY254" fmla="*/ 6036749 h 7085051"/>
              <a:gd name="connsiteX255" fmla="*/ 5359191 w 6357722"/>
              <a:gd name="connsiteY255" fmla="*/ 5988200 h 7085051"/>
              <a:gd name="connsiteX256" fmla="*/ 5429740 w 6357722"/>
              <a:gd name="connsiteY256" fmla="*/ 6122841 h 7085051"/>
              <a:gd name="connsiteX257" fmla="*/ 5564729 w 6357722"/>
              <a:gd name="connsiteY257" fmla="*/ 6086517 h 7085051"/>
              <a:gd name="connsiteX258" fmla="*/ 5519325 w 6357722"/>
              <a:gd name="connsiteY258" fmla="*/ 6141175 h 7085051"/>
              <a:gd name="connsiteX259" fmla="*/ 5553378 w 6357722"/>
              <a:gd name="connsiteY259" fmla="*/ 6193741 h 7085051"/>
              <a:gd name="connsiteX260" fmla="*/ 5605592 w 6357722"/>
              <a:gd name="connsiteY260" fmla="*/ 6310741 h 7085051"/>
              <a:gd name="connsiteX261" fmla="*/ 5758393 w 6357722"/>
              <a:gd name="connsiteY261" fmla="*/ 6378673 h 7085051"/>
              <a:gd name="connsiteX262" fmla="*/ 5738660 w 6357722"/>
              <a:gd name="connsiteY262" fmla="*/ 6378847 h 7085051"/>
              <a:gd name="connsiteX263" fmla="*/ 5862123 w 6357722"/>
              <a:gd name="connsiteY263" fmla="*/ 6406439 h 7085051"/>
              <a:gd name="connsiteX264" fmla="*/ 5730976 w 6357722"/>
              <a:gd name="connsiteY264" fmla="*/ 6451318 h 7085051"/>
              <a:gd name="connsiteX265" fmla="*/ 5595813 w 6357722"/>
              <a:gd name="connsiteY265" fmla="*/ 6391771 h 7085051"/>
              <a:gd name="connsiteX266" fmla="*/ 5488241 w 6357722"/>
              <a:gd name="connsiteY266" fmla="*/ 6536015 h 7085051"/>
              <a:gd name="connsiteX267" fmla="*/ 5590575 w 6357722"/>
              <a:gd name="connsiteY267" fmla="*/ 6588578 h 7085051"/>
              <a:gd name="connsiteX268" fmla="*/ 5719975 w 6357722"/>
              <a:gd name="connsiteY268" fmla="*/ 6603072 h 7085051"/>
              <a:gd name="connsiteX269" fmla="*/ 5630739 w 6357722"/>
              <a:gd name="connsiteY269" fmla="*/ 6489215 h 7085051"/>
              <a:gd name="connsiteX270" fmla="*/ 5729230 w 6357722"/>
              <a:gd name="connsiteY270" fmla="*/ 6549809 h 7085051"/>
              <a:gd name="connsiteX271" fmla="*/ 5835956 w 6357722"/>
              <a:gd name="connsiteY271" fmla="*/ 6563660 h 7085051"/>
              <a:gd name="connsiteX272" fmla="*/ 5876720 w 6357722"/>
              <a:gd name="connsiteY272" fmla="*/ 6582334 h 7085051"/>
              <a:gd name="connsiteX273" fmla="*/ 5863564 w 6357722"/>
              <a:gd name="connsiteY273" fmla="*/ 6580065 h 7085051"/>
              <a:gd name="connsiteX274" fmla="*/ 5835230 w 6357722"/>
              <a:gd name="connsiteY274" fmla="*/ 6590673 h 7085051"/>
              <a:gd name="connsiteX275" fmla="*/ 5954152 w 6357722"/>
              <a:gd name="connsiteY275" fmla="*/ 6638347 h 7085051"/>
              <a:gd name="connsiteX276" fmla="*/ 5858979 w 6357722"/>
              <a:gd name="connsiteY276" fmla="*/ 6650746 h 7085051"/>
              <a:gd name="connsiteX277" fmla="*/ 5923942 w 6357722"/>
              <a:gd name="connsiteY277" fmla="*/ 6744522 h 7085051"/>
              <a:gd name="connsiteX278" fmla="*/ 5706703 w 6357722"/>
              <a:gd name="connsiteY278" fmla="*/ 6648127 h 7085051"/>
              <a:gd name="connsiteX279" fmla="*/ 5856709 w 6357722"/>
              <a:gd name="connsiteY279" fmla="*/ 6733868 h 7085051"/>
              <a:gd name="connsiteX280" fmla="*/ 5912766 w 6357722"/>
              <a:gd name="connsiteY280" fmla="*/ 6842487 h 7085051"/>
              <a:gd name="connsiteX281" fmla="*/ 5996064 w 6357722"/>
              <a:gd name="connsiteY281" fmla="*/ 6807911 h 7085051"/>
              <a:gd name="connsiteX282" fmla="*/ 6040245 w 6357722"/>
              <a:gd name="connsiteY282" fmla="*/ 6928055 h 7085051"/>
              <a:gd name="connsiteX283" fmla="*/ 5972489 w 6357722"/>
              <a:gd name="connsiteY283" fmla="*/ 6880906 h 7085051"/>
              <a:gd name="connsiteX284" fmla="*/ 6027322 w 6357722"/>
              <a:gd name="connsiteY284" fmla="*/ 6955647 h 7085051"/>
              <a:gd name="connsiteX285" fmla="*/ 6084950 w 6357722"/>
              <a:gd name="connsiteY285" fmla="*/ 7039995 h 7085051"/>
              <a:gd name="connsiteX286" fmla="*/ 5970393 w 6357722"/>
              <a:gd name="connsiteY286" fmla="*/ 7053615 h 7085051"/>
              <a:gd name="connsiteX287" fmla="*/ 5969252 w 6357722"/>
              <a:gd name="connsiteY287" fmla="*/ 7054969 h 7085051"/>
              <a:gd name="connsiteX288" fmla="*/ 5781073 w 6357722"/>
              <a:gd name="connsiteY288" fmla="*/ 7054969 h 7085051"/>
              <a:gd name="connsiteX289" fmla="*/ 5755911 w 6357722"/>
              <a:gd name="connsiteY289" fmla="*/ 7036562 h 7085051"/>
              <a:gd name="connsiteX290" fmla="*/ 5687667 w 6357722"/>
              <a:gd name="connsiteY290" fmla="*/ 7005593 h 7085051"/>
              <a:gd name="connsiteX291" fmla="*/ 5578873 w 6357722"/>
              <a:gd name="connsiteY291" fmla="*/ 7024976 h 7085051"/>
              <a:gd name="connsiteX292" fmla="*/ 5575730 w 6357722"/>
              <a:gd name="connsiteY292" fmla="*/ 6977650 h 7085051"/>
              <a:gd name="connsiteX293" fmla="*/ 5570316 w 6357722"/>
              <a:gd name="connsiteY293" fmla="*/ 6931025 h 7085051"/>
              <a:gd name="connsiteX294" fmla="*/ 5707400 w 6357722"/>
              <a:gd name="connsiteY294" fmla="*/ 6956521 h 7085051"/>
              <a:gd name="connsiteX295" fmla="*/ 5745643 w 6357722"/>
              <a:gd name="connsiteY295" fmla="*/ 6907102 h 7085051"/>
              <a:gd name="connsiteX296" fmla="*/ 5550234 w 6357722"/>
              <a:gd name="connsiteY296" fmla="*/ 6816469 h 7085051"/>
              <a:gd name="connsiteX297" fmla="*/ 5574333 w 6357722"/>
              <a:gd name="connsiteY297" fmla="*/ 6892083 h 7085051"/>
              <a:gd name="connsiteX298" fmla="*/ 5501163 w 6357722"/>
              <a:gd name="connsiteY298" fmla="*/ 6914087 h 7085051"/>
              <a:gd name="connsiteX299" fmla="*/ 5430962 w 6357722"/>
              <a:gd name="connsiteY299" fmla="*/ 6967873 h 7085051"/>
              <a:gd name="connsiteX300" fmla="*/ 5478383 w 6357722"/>
              <a:gd name="connsiteY300" fmla="*/ 7054486 h 7085051"/>
              <a:gd name="connsiteX301" fmla="*/ 5478143 w 6357722"/>
              <a:gd name="connsiteY301" fmla="*/ 7054969 h 7085051"/>
              <a:gd name="connsiteX302" fmla="*/ 5406623 w 6357722"/>
              <a:gd name="connsiteY302" fmla="*/ 7054969 h 7085051"/>
              <a:gd name="connsiteX303" fmla="*/ 5396763 w 6357722"/>
              <a:gd name="connsiteY303" fmla="*/ 7047087 h 7085051"/>
              <a:gd name="connsiteX304" fmla="*/ 5420135 w 6357722"/>
              <a:gd name="connsiteY304" fmla="*/ 7015721 h 7085051"/>
              <a:gd name="connsiteX305" fmla="*/ 5327845 w 6357722"/>
              <a:gd name="connsiteY305" fmla="*/ 7049817 h 7085051"/>
              <a:gd name="connsiteX306" fmla="*/ 5320809 w 6357722"/>
              <a:gd name="connsiteY306" fmla="*/ 7054969 h 7085051"/>
              <a:gd name="connsiteX307" fmla="*/ 5003335 w 6357722"/>
              <a:gd name="connsiteY307" fmla="*/ 7054969 h 7085051"/>
              <a:gd name="connsiteX308" fmla="*/ 4998930 w 6357722"/>
              <a:gd name="connsiteY308" fmla="*/ 7051521 h 7085051"/>
              <a:gd name="connsiteX309" fmla="*/ 4992820 w 6357722"/>
              <a:gd name="connsiteY309" fmla="*/ 7054969 h 7085051"/>
              <a:gd name="connsiteX310" fmla="*/ 4954400 w 6357722"/>
              <a:gd name="connsiteY310" fmla="*/ 7054969 h 7085051"/>
              <a:gd name="connsiteX311" fmla="*/ 4927050 w 6357722"/>
              <a:gd name="connsiteY311" fmla="*/ 7035433 h 7085051"/>
              <a:gd name="connsiteX312" fmla="*/ 4915109 w 6357722"/>
              <a:gd name="connsiteY312" fmla="*/ 6987781 h 7085051"/>
              <a:gd name="connsiteX313" fmla="*/ 4941128 w 6357722"/>
              <a:gd name="connsiteY313" fmla="*/ 7019039 h 7085051"/>
              <a:gd name="connsiteX314" fmla="*/ 5004518 w 6357722"/>
              <a:gd name="connsiteY314" fmla="*/ 6957394 h 7085051"/>
              <a:gd name="connsiteX315" fmla="*/ 4897820 w 6357722"/>
              <a:gd name="connsiteY315" fmla="*/ 6950235 h 7085051"/>
              <a:gd name="connsiteX316" fmla="*/ 4841415 w 6357722"/>
              <a:gd name="connsiteY316" fmla="*/ 6902737 h 7085051"/>
              <a:gd name="connsiteX317" fmla="*/ 5148064 w 6357722"/>
              <a:gd name="connsiteY317" fmla="*/ 6916881 h 7085051"/>
              <a:gd name="connsiteX318" fmla="*/ 5095850 w 6357722"/>
              <a:gd name="connsiteY318" fmla="*/ 6794817 h 7085051"/>
              <a:gd name="connsiteX319" fmla="*/ 5352904 w 6357722"/>
              <a:gd name="connsiteY319" fmla="*/ 6793943 h 7085051"/>
              <a:gd name="connsiteX320" fmla="*/ 5631962 w 6357722"/>
              <a:gd name="connsiteY320" fmla="*/ 6727932 h 7085051"/>
              <a:gd name="connsiteX321" fmla="*/ 5636851 w 6357722"/>
              <a:gd name="connsiteY321" fmla="*/ 6669781 h 7085051"/>
              <a:gd name="connsiteX322" fmla="*/ 5621833 w 6357722"/>
              <a:gd name="connsiteY322" fmla="*/ 6627345 h 7085051"/>
              <a:gd name="connsiteX323" fmla="*/ 5534518 w 6357722"/>
              <a:gd name="connsiteY323" fmla="*/ 6664542 h 7085051"/>
              <a:gd name="connsiteX324" fmla="*/ 5515484 w 6357722"/>
              <a:gd name="connsiteY324" fmla="*/ 6564829 h 7085051"/>
              <a:gd name="connsiteX325" fmla="*/ 5401800 w 6357722"/>
              <a:gd name="connsiteY325" fmla="*/ 6520298 h 7085051"/>
              <a:gd name="connsiteX326" fmla="*/ 5264716 w 6357722"/>
              <a:gd name="connsiteY326" fmla="*/ 6447653 h 7085051"/>
              <a:gd name="connsiteX327" fmla="*/ 5044858 w 6357722"/>
              <a:gd name="connsiteY327" fmla="*/ 6412728 h 7085051"/>
              <a:gd name="connsiteX328" fmla="*/ 4910918 w 6357722"/>
              <a:gd name="connsiteY328" fmla="*/ 6432110 h 7085051"/>
              <a:gd name="connsiteX329" fmla="*/ 4912948 w 6357722"/>
              <a:gd name="connsiteY329" fmla="*/ 6403908 h 7085051"/>
              <a:gd name="connsiteX330" fmla="*/ 4902310 w 6357722"/>
              <a:gd name="connsiteY330" fmla="*/ 6402002 h 7085051"/>
              <a:gd name="connsiteX331" fmla="*/ 4882019 w 6357722"/>
              <a:gd name="connsiteY331" fmla="*/ 6470552 h 7085051"/>
              <a:gd name="connsiteX332" fmla="*/ 4881575 w 6357722"/>
              <a:gd name="connsiteY332" fmla="*/ 6473083 h 7085051"/>
              <a:gd name="connsiteX333" fmla="*/ 4904260 w 6357722"/>
              <a:gd name="connsiteY333" fmla="*/ 6471904 h 7085051"/>
              <a:gd name="connsiteX334" fmla="*/ 5024776 w 6357722"/>
              <a:gd name="connsiteY334" fmla="*/ 6446430 h 7085051"/>
              <a:gd name="connsiteX335" fmla="*/ 4966624 w 6357722"/>
              <a:gd name="connsiteY335" fmla="*/ 6560986 h 7085051"/>
              <a:gd name="connsiteX336" fmla="*/ 4922094 w 6357722"/>
              <a:gd name="connsiteY336" fmla="*/ 6665415 h 7085051"/>
              <a:gd name="connsiteX337" fmla="*/ 4887474 w 6357722"/>
              <a:gd name="connsiteY337" fmla="*/ 6656836 h 7085051"/>
              <a:gd name="connsiteX338" fmla="*/ 4876575 w 6357722"/>
              <a:gd name="connsiteY338" fmla="*/ 6655614 h 7085051"/>
              <a:gd name="connsiteX339" fmla="*/ 4858217 w 6357722"/>
              <a:gd name="connsiteY339" fmla="*/ 6697752 h 7085051"/>
              <a:gd name="connsiteX340" fmla="*/ 4889439 w 6357722"/>
              <a:gd name="connsiteY340" fmla="*/ 6723392 h 7085051"/>
              <a:gd name="connsiteX341" fmla="*/ 4892932 w 6357722"/>
              <a:gd name="connsiteY341" fmla="*/ 6714486 h 7085051"/>
              <a:gd name="connsiteX342" fmla="*/ 5084152 w 6357722"/>
              <a:gd name="connsiteY342" fmla="*/ 6774907 h 7085051"/>
              <a:gd name="connsiteX343" fmla="*/ 4910221 w 6357722"/>
              <a:gd name="connsiteY343" fmla="*/ 6751857 h 7085051"/>
              <a:gd name="connsiteX344" fmla="*/ 4860896 w 6357722"/>
              <a:gd name="connsiteY344" fmla="*/ 6734940 h 7085051"/>
              <a:gd name="connsiteX345" fmla="*/ 4836527 w 6357722"/>
              <a:gd name="connsiteY345" fmla="*/ 6729689 h 7085051"/>
              <a:gd name="connsiteX346" fmla="*/ 4808675 w 6357722"/>
              <a:gd name="connsiteY346" fmla="*/ 6764868 h 7085051"/>
              <a:gd name="connsiteX347" fmla="*/ 4807868 w 6357722"/>
              <a:gd name="connsiteY347" fmla="*/ 6765615 h 7085051"/>
              <a:gd name="connsiteX348" fmla="*/ 4825730 w 6357722"/>
              <a:gd name="connsiteY348" fmla="*/ 6768337 h 7085051"/>
              <a:gd name="connsiteX349" fmla="*/ 4813301 w 6357722"/>
              <a:gd name="connsiteY349" fmla="*/ 6786258 h 7085051"/>
              <a:gd name="connsiteX350" fmla="*/ 4789484 w 6357722"/>
              <a:gd name="connsiteY350" fmla="*/ 6782658 h 7085051"/>
              <a:gd name="connsiteX351" fmla="*/ 4748865 w 6357722"/>
              <a:gd name="connsiteY351" fmla="*/ 6820312 h 7085051"/>
              <a:gd name="connsiteX352" fmla="*/ 4760357 w 6357722"/>
              <a:gd name="connsiteY352" fmla="*/ 6778254 h 7085051"/>
              <a:gd name="connsiteX353" fmla="*/ 4639541 w 6357722"/>
              <a:gd name="connsiteY353" fmla="*/ 6759990 h 7085051"/>
              <a:gd name="connsiteX354" fmla="*/ 4642174 w 6357722"/>
              <a:gd name="connsiteY354" fmla="*/ 6790156 h 7085051"/>
              <a:gd name="connsiteX355" fmla="*/ 4589254 w 6357722"/>
              <a:gd name="connsiteY355" fmla="*/ 6864319 h 7085051"/>
              <a:gd name="connsiteX356" fmla="*/ 4523943 w 6357722"/>
              <a:gd name="connsiteY356" fmla="*/ 6884053 h 7085051"/>
              <a:gd name="connsiteX357" fmla="*/ 4456361 w 6357722"/>
              <a:gd name="connsiteY357" fmla="*/ 6925090 h 7085051"/>
              <a:gd name="connsiteX358" fmla="*/ 4520799 w 6357722"/>
              <a:gd name="connsiteY358" fmla="*/ 6942378 h 7085051"/>
              <a:gd name="connsiteX359" fmla="*/ 4446756 w 6357722"/>
              <a:gd name="connsiteY359" fmla="*/ 7001752 h 7085051"/>
              <a:gd name="connsiteX360" fmla="*/ 4288367 w 6357722"/>
              <a:gd name="connsiteY360" fmla="*/ 6860827 h 7085051"/>
              <a:gd name="connsiteX361" fmla="*/ 4313809 w 6357722"/>
              <a:gd name="connsiteY361" fmla="*/ 7045399 h 7085051"/>
              <a:gd name="connsiteX362" fmla="*/ 4304494 w 6357722"/>
              <a:gd name="connsiteY362" fmla="*/ 7054970 h 7085051"/>
              <a:gd name="connsiteX363" fmla="*/ 4266490 w 6357722"/>
              <a:gd name="connsiteY363" fmla="*/ 7054970 h 7085051"/>
              <a:gd name="connsiteX364" fmla="*/ 4260463 w 6357722"/>
              <a:gd name="connsiteY364" fmla="*/ 7049159 h 7085051"/>
              <a:gd name="connsiteX365" fmla="*/ 4243292 w 6357722"/>
              <a:gd name="connsiteY365" fmla="*/ 7048902 h 7085051"/>
              <a:gd name="connsiteX366" fmla="*/ 4238948 w 6357722"/>
              <a:gd name="connsiteY366" fmla="*/ 7054970 h 7085051"/>
              <a:gd name="connsiteX367" fmla="*/ 0 w 6357722"/>
              <a:gd name="connsiteY367" fmla="*/ 7054970 h 7085051"/>
              <a:gd name="connsiteX368" fmla="*/ 0 w 6357722"/>
              <a:gd name="connsiteY368" fmla="*/ 5569975 h 7085051"/>
              <a:gd name="connsiteX369" fmla="*/ 0 w 6357722"/>
              <a:gd name="connsiteY369" fmla="*/ 5569975 h 7085051"/>
              <a:gd name="connsiteX370" fmla="*/ 0 w 6357722"/>
              <a:gd name="connsiteY370" fmla="*/ 1041293 h 7085051"/>
              <a:gd name="connsiteX371" fmla="*/ 1 w 6357722"/>
              <a:gd name="connsiteY371" fmla="*/ 1041335 h 7085051"/>
              <a:gd name="connsiteX372" fmla="*/ 1 w 6357722"/>
              <a:gd name="connsiteY372" fmla="*/ 352343 h 7085051"/>
              <a:gd name="connsiteX373" fmla="*/ 10772 w 6357722"/>
              <a:gd name="connsiteY373" fmla="*/ 384256 h 7085051"/>
              <a:gd name="connsiteX374" fmla="*/ 44879 w 6357722"/>
              <a:gd name="connsiteY374" fmla="*/ 434653 h 7085051"/>
              <a:gd name="connsiteX375" fmla="*/ 257928 w 6357722"/>
              <a:gd name="connsiteY375" fmla="*/ 524761 h 7085051"/>
              <a:gd name="connsiteX376" fmla="*/ 245529 w 6357722"/>
              <a:gd name="connsiteY376" fmla="*/ 538728 h 7085051"/>
              <a:gd name="connsiteX377" fmla="*/ 377024 w 6357722"/>
              <a:gd name="connsiteY377" fmla="*/ 576274 h 7085051"/>
              <a:gd name="connsiteX378" fmla="*/ 370913 w 6357722"/>
              <a:gd name="connsiteY378" fmla="*/ 583608 h 7085051"/>
              <a:gd name="connsiteX379" fmla="*/ 496820 w 6357722"/>
              <a:gd name="connsiteY379" fmla="*/ 596880 h 7085051"/>
              <a:gd name="connsiteX380" fmla="*/ 442860 w 6357722"/>
              <a:gd name="connsiteY380" fmla="*/ 664810 h 7085051"/>
              <a:gd name="connsiteX381" fmla="*/ 535419 w 6357722"/>
              <a:gd name="connsiteY381" fmla="*/ 699027 h 7085051"/>
              <a:gd name="connsiteX382" fmla="*/ 547851 w 6357722"/>
              <a:gd name="connsiteY382" fmla="*/ 692274 h 7085051"/>
              <a:gd name="connsiteX383" fmla="*/ 565098 w 6357722"/>
              <a:gd name="connsiteY383" fmla="*/ 658874 h 7085051"/>
              <a:gd name="connsiteX384" fmla="*/ 587450 w 6357722"/>
              <a:gd name="connsiteY384" fmla="*/ 521266 h 7085051"/>
              <a:gd name="connsiteX385" fmla="*/ 572084 w 6357722"/>
              <a:gd name="connsiteY385" fmla="*/ 392040 h 7085051"/>
              <a:gd name="connsiteX386" fmla="*/ 625694 w 6357722"/>
              <a:gd name="connsiteY386" fmla="*/ 511138 h 7085051"/>
              <a:gd name="connsiteX387" fmla="*/ 871398 w 6357722"/>
              <a:gd name="connsiteY387" fmla="*/ 252163 h 7085051"/>
              <a:gd name="connsiteX388" fmla="*/ 872969 w 6357722"/>
              <a:gd name="connsiteY388" fmla="*/ 271722 h 7085051"/>
              <a:gd name="connsiteX389" fmla="*/ 919333 w 6357722"/>
              <a:gd name="connsiteY389" fmla="*/ 224943 h 7085051"/>
              <a:gd name="connsiteX390" fmla="*/ 1257504 w 6357722"/>
              <a:gd name="connsiteY390" fmla="*/ 0 h 7085051"/>
              <a:gd name="connsiteX391" fmla="*/ 1253312 w 6357722"/>
              <a:gd name="connsiteY391" fmla="*/ 8557 h 7085051"/>
              <a:gd name="connsiteX392" fmla="*/ 1257504 w 6357722"/>
              <a:gd name="connsiteY392" fmla="*/ 0 h 7085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Lst>
            <a:rect l="l" t="t" r="r" b="b"/>
            <a:pathLst>
              <a:path w="6357722" h="7085051">
                <a:moveTo>
                  <a:pt x="5465368" y="7082430"/>
                </a:moveTo>
                <a:cubicBezTo>
                  <a:pt x="5468511" y="7084176"/>
                  <a:pt x="5468686" y="7085050"/>
                  <a:pt x="5463796" y="7085051"/>
                </a:cubicBezTo>
                <a:cubicBezTo>
                  <a:pt x="5464844" y="7084351"/>
                  <a:pt x="5464320" y="7083129"/>
                  <a:pt x="5465368" y="7082430"/>
                </a:cubicBezTo>
                <a:close/>
                <a:moveTo>
                  <a:pt x="5579226" y="7026024"/>
                </a:moveTo>
                <a:lnTo>
                  <a:pt x="5581496" y="7060077"/>
                </a:lnTo>
                <a:cubicBezTo>
                  <a:pt x="5569970" y="7037899"/>
                  <a:pt x="5571018" y="7028818"/>
                  <a:pt x="5579226" y="7026024"/>
                </a:cubicBezTo>
                <a:close/>
                <a:moveTo>
                  <a:pt x="4748364" y="6721406"/>
                </a:moveTo>
                <a:cubicBezTo>
                  <a:pt x="4727711" y="6722803"/>
                  <a:pt x="4705992" y="6726492"/>
                  <a:pt x="4683028" y="6733171"/>
                </a:cubicBezTo>
                <a:cubicBezTo>
                  <a:pt x="4682635" y="6752096"/>
                  <a:pt x="4711833" y="6758718"/>
                  <a:pt x="4744369" y="6761694"/>
                </a:cubicBezTo>
                <a:lnTo>
                  <a:pt x="4764532" y="6762978"/>
                </a:lnTo>
                <a:lnTo>
                  <a:pt x="4773487" y="6730204"/>
                </a:lnTo>
                <a:lnTo>
                  <a:pt x="4764388" y="6721946"/>
                </a:lnTo>
                <a:close/>
                <a:moveTo>
                  <a:pt x="5530155" y="6674321"/>
                </a:moveTo>
                <a:cubicBezTo>
                  <a:pt x="5547618" y="6677115"/>
                  <a:pt x="5550936" y="6690911"/>
                  <a:pt x="5522471" y="6689339"/>
                </a:cubicBezTo>
                <a:cubicBezTo>
                  <a:pt x="5525964" y="6684626"/>
                  <a:pt x="5527710" y="6679385"/>
                  <a:pt x="5530155" y="6674321"/>
                </a:cubicBezTo>
                <a:close/>
                <a:moveTo>
                  <a:pt x="5535044" y="6665415"/>
                </a:moveTo>
                <a:cubicBezTo>
                  <a:pt x="5533996" y="6668384"/>
                  <a:pt x="5531901" y="6671354"/>
                  <a:pt x="5530154" y="6674321"/>
                </a:cubicBezTo>
                <a:cubicBezTo>
                  <a:pt x="5523693" y="6673099"/>
                  <a:pt x="5515835" y="6673623"/>
                  <a:pt x="5506056" y="6677465"/>
                </a:cubicBezTo>
                <a:close/>
                <a:moveTo>
                  <a:pt x="4638150" y="6649001"/>
                </a:moveTo>
                <a:cubicBezTo>
                  <a:pt x="4607415" y="6651271"/>
                  <a:pt x="4586459" y="6675721"/>
                  <a:pt x="4561837" y="6700691"/>
                </a:cubicBezTo>
                <a:lnTo>
                  <a:pt x="4562847" y="6701138"/>
                </a:lnTo>
                <a:lnTo>
                  <a:pt x="4584297" y="6694229"/>
                </a:lnTo>
                <a:cubicBezTo>
                  <a:pt x="4610426" y="6682922"/>
                  <a:pt x="4628456" y="6669694"/>
                  <a:pt x="4653516" y="6657208"/>
                </a:cubicBezTo>
                <a:lnTo>
                  <a:pt x="4651478" y="6650506"/>
                </a:lnTo>
                <a:close/>
                <a:moveTo>
                  <a:pt x="5876720" y="6582334"/>
                </a:moveTo>
                <a:lnTo>
                  <a:pt x="5877517" y="6582472"/>
                </a:lnTo>
                <a:cubicBezTo>
                  <a:pt x="5881594" y="6583754"/>
                  <a:pt x="5884912" y="6585391"/>
                  <a:pt x="5886920" y="6587007"/>
                </a:cubicBezTo>
                <a:close/>
                <a:moveTo>
                  <a:pt x="5861252" y="5462745"/>
                </a:moveTo>
                <a:cubicBezTo>
                  <a:pt x="5865269" y="5466063"/>
                  <a:pt x="5869111" y="5469556"/>
                  <a:pt x="5875572" y="5472176"/>
                </a:cubicBezTo>
                <a:cubicBezTo>
                  <a:pt x="5865443" y="5470779"/>
                  <a:pt x="5861602" y="5467111"/>
                  <a:pt x="5861252" y="5462745"/>
                </a:cubicBezTo>
                <a:close/>
                <a:moveTo>
                  <a:pt x="4915286" y="5349935"/>
                </a:moveTo>
                <a:lnTo>
                  <a:pt x="4928046" y="5409173"/>
                </a:lnTo>
                <a:lnTo>
                  <a:pt x="4960339" y="5408611"/>
                </a:lnTo>
                <a:cubicBezTo>
                  <a:pt x="4956497" y="5406548"/>
                  <a:pt x="4954448" y="5403902"/>
                  <a:pt x="4953905" y="5400768"/>
                </a:cubicBezTo>
                <a:lnTo>
                  <a:pt x="4954373" y="5398830"/>
                </a:lnTo>
                <a:lnTo>
                  <a:pt x="4926200" y="5366154"/>
                </a:lnTo>
                <a:cubicBezTo>
                  <a:pt x="4918407" y="5356604"/>
                  <a:pt x="4914326" y="5350765"/>
                  <a:pt x="4915286" y="5349935"/>
                </a:cubicBezTo>
                <a:close/>
                <a:moveTo>
                  <a:pt x="1575136" y="465063"/>
                </a:moveTo>
                <a:lnTo>
                  <a:pt x="1573325" y="469381"/>
                </a:lnTo>
                <a:lnTo>
                  <a:pt x="1556389" y="498520"/>
                </a:lnTo>
                <a:lnTo>
                  <a:pt x="1565201" y="503985"/>
                </a:lnTo>
                <a:cubicBezTo>
                  <a:pt x="1566772" y="496345"/>
                  <a:pt x="1574870" y="496519"/>
                  <a:pt x="1585675" y="500222"/>
                </a:cubicBezTo>
                <a:lnTo>
                  <a:pt x="1595783" y="505014"/>
                </a:lnTo>
                <a:lnTo>
                  <a:pt x="1608685" y="485782"/>
                </a:lnTo>
                <a:close/>
                <a:moveTo>
                  <a:pt x="1448819" y="436688"/>
                </a:moveTo>
                <a:lnTo>
                  <a:pt x="1448577" y="437304"/>
                </a:lnTo>
                <a:lnTo>
                  <a:pt x="1450819" y="438150"/>
                </a:lnTo>
                <a:close/>
                <a:moveTo>
                  <a:pt x="965461" y="170768"/>
                </a:moveTo>
                <a:lnTo>
                  <a:pt x="1272825" y="170768"/>
                </a:lnTo>
                <a:lnTo>
                  <a:pt x="1272870" y="170961"/>
                </a:lnTo>
                <a:cubicBezTo>
                  <a:pt x="1281776" y="158388"/>
                  <a:pt x="1306574" y="299836"/>
                  <a:pt x="1305700" y="245352"/>
                </a:cubicBezTo>
                <a:lnTo>
                  <a:pt x="1288089" y="170768"/>
                </a:lnTo>
                <a:lnTo>
                  <a:pt x="1293375" y="170768"/>
                </a:lnTo>
                <a:lnTo>
                  <a:pt x="1303459" y="213148"/>
                </a:lnTo>
                <a:cubicBezTo>
                  <a:pt x="1312320" y="250509"/>
                  <a:pt x="1323297" y="296969"/>
                  <a:pt x="1336113" y="351384"/>
                </a:cubicBezTo>
                <a:lnTo>
                  <a:pt x="1344184" y="385693"/>
                </a:lnTo>
                <a:lnTo>
                  <a:pt x="1358571" y="393750"/>
                </a:lnTo>
                <a:lnTo>
                  <a:pt x="1401017" y="418217"/>
                </a:lnTo>
                <a:lnTo>
                  <a:pt x="1404611" y="402007"/>
                </a:lnTo>
                <a:lnTo>
                  <a:pt x="1400089" y="397876"/>
                </a:lnTo>
                <a:cubicBezTo>
                  <a:pt x="1392929" y="389559"/>
                  <a:pt x="1394151" y="385586"/>
                  <a:pt x="1399652" y="383665"/>
                </a:cubicBezTo>
                <a:lnTo>
                  <a:pt x="1406643" y="382953"/>
                </a:lnTo>
                <a:lnTo>
                  <a:pt x="1407861" y="357813"/>
                </a:lnTo>
                <a:lnTo>
                  <a:pt x="1415408" y="382061"/>
                </a:lnTo>
                <a:lnTo>
                  <a:pt x="1425170" y="381068"/>
                </a:lnTo>
                <a:lnTo>
                  <a:pt x="1440751" y="378664"/>
                </a:lnTo>
                <a:lnTo>
                  <a:pt x="1445493" y="371630"/>
                </a:lnTo>
                <a:cubicBezTo>
                  <a:pt x="1458503" y="350391"/>
                  <a:pt x="1471163" y="327689"/>
                  <a:pt x="1481030" y="376673"/>
                </a:cubicBezTo>
                <a:cubicBezTo>
                  <a:pt x="1492119" y="393612"/>
                  <a:pt x="1483737" y="399855"/>
                  <a:pt x="1471949" y="408280"/>
                </a:cubicBezTo>
                <a:lnTo>
                  <a:pt x="1461525" y="417366"/>
                </a:lnTo>
                <a:lnTo>
                  <a:pt x="1466819" y="427737"/>
                </a:lnTo>
                <a:cubicBezTo>
                  <a:pt x="1474535" y="437921"/>
                  <a:pt x="1485706" y="449168"/>
                  <a:pt x="1501660" y="461777"/>
                </a:cubicBezTo>
                <a:lnTo>
                  <a:pt x="1521088" y="475792"/>
                </a:lnTo>
                <a:lnTo>
                  <a:pt x="1533727" y="462208"/>
                </a:lnTo>
                <a:lnTo>
                  <a:pt x="1547388" y="447926"/>
                </a:lnTo>
                <a:lnTo>
                  <a:pt x="1523639" y="433260"/>
                </a:lnTo>
                <a:cubicBezTo>
                  <a:pt x="1498143" y="401653"/>
                  <a:pt x="1538832" y="395540"/>
                  <a:pt x="1597856" y="426624"/>
                </a:cubicBezTo>
                <a:cubicBezTo>
                  <a:pt x="1575853" y="418242"/>
                  <a:pt x="1564502" y="426974"/>
                  <a:pt x="1553326" y="435880"/>
                </a:cubicBezTo>
                <a:lnTo>
                  <a:pt x="1557241" y="438249"/>
                </a:lnTo>
                <a:lnTo>
                  <a:pt x="1574885" y="425557"/>
                </a:lnTo>
                <a:cubicBezTo>
                  <a:pt x="1580913" y="423080"/>
                  <a:pt x="1586376" y="423211"/>
                  <a:pt x="1591047" y="427140"/>
                </a:cubicBezTo>
                <a:lnTo>
                  <a:pt x="1580484" y="452316"/>
                </a:lnTo>
                <a:lnTo>
                  <a:pt x="1584821" y="454940"/>
                </a:lnTo>
                <a:lnTo>
                  <a:pt x="1616484" y="474385"/>
                </a:lnTo>
                <a:lnTo>
                  <a:pt x="1641741" y="447021"/>
                </a:lnTo>
                <a:cubicBezTo>
                  <a:pt x="1748311" y="348776"/>
                  <a:pt x="1891889" y="403129"/>
                  <a:pt x="1986058" y="203265"/>
                </a:cubicBezTo>
                <a:lnTo>
                  <a:pt x="2002647" y="288484"/>
                </a:lnTo>
                <a:cubicBezTo>
                  <a:pt x="2110043" y="164149"/>
                  <a:pt x="2226173" y="252686"/>
                  <a:pt x="2355400" y="227190"/>
                </a:cubicBezTo>
                <a:lnTo>
                  <a:pt x="2492656" y="327951"/>
                </a:lnTo>
                <a:lnTo>
                  <a:pt x="2471002" y="425220"/>
                </a:lnTo>
                <a:cubicBezTo>
                  <a:pt x="2538410" y="188771"/>
                  <a:pt x="2661872" y="380864"/>
                  <a:pt x="2767349" y="287437"/>
                </a:cubicBezTo>
                <a:cubicBezTo>
                  <a:pt x="2795811" y="287437"/>
                  <a:pt x="2828119" y="287787"/>
                  <a:pt x="2861123" y="291802"/>
                </a:cubicBezTo>
                <a:cubicBezTo>
                  <a:pt x="2893954" y="295645"/>
                  <a:pt x="2927483" y="302979"/>
                  <a:pt x="2958391" y="317474"/>
                </a:cubicBezTo>
                <a:cubicBezTo>
                  <a:pt x="3019861" y="345763"/>
                  <a:pt x="3070503" y="402692"/>
                  <a:pt x="3081505" y="511487"/>
                </a:cubicBezTo>
                <a:cubicBezTo>
                  <a:pt x="2989302" y="556191"/>
                  <a:pt x="3061773" y="431331"/>
                  <a:pt x="2980221" y="437618"/>
                </a:cubicBezTo>
                <a:lnTo>
                  <a:pt x="2947216" y="597404"/>
                </a:lnTo>
                <a:cubicBezTo>
                  <a:pt x="2996637" y="492102"/>
                  <a:pt x="2988428" y="657301"/>
                  <a:pt x="3007463" y="680352"/>
                </a:cubicBezTo>
                <a:cubicBezTo>
                  <a:pt x="3057581" y="575750"/>
                  <a:pt x="3123067" y="640537"/>
                  <a:pt x="3181568" y="517947"/>
                </a:cubicBezTo>
                <a:cubicBezTo>
                  <a:pt x="3183139" y="530347"/>
                  <a:pt x="3177202" y="549555"/>
                  <a:pt x="3169693" y="556191"/>
                </a:cubicBezTo>
                <a:lnTo>
                  <a:pt x="3214397" y="516376"/>
                </a:lnTo>
                <a:lnTo>
                  <a:pt x="3211604" y="560732"/>
                </a:lnTo>
                <a:cubicBezTo>
                  <a:pt x="3275519" y="544841"/>
                  <a:pt x="3329304" y="430283"/>
                  <a:pt x="3388154" y="422425"/>
                </a:cubicBezTo>
                <a:lnTo>
                  <a:pt x="3318302" y="550079"/>
                </a:lnTo>
                <a:lnTo>
                  <a:pt x="3357769" y="530171"/>
                </a:lnTo>
                <a:lnTo>
                  <a:pt x="3351482" y="549381"/>
                </a:lnTo>
                <a:cubicBezTo>
                  <a:pt x="3407537" y="529123"/>
                  <a:pt x="3471450" y="326729"/>
                  <a:pt x="3548113" y="390643"/>
                </a:cubicBezTo>
                <a:lnTo>
                  <a:pt x="3535714" y="440762"/>
                </a:lnTo>
                <a:lnTo>
                  <a:pt x="3586531" y="428712"/>
                </a:lnTo>
                <a:cubicBezTo>
                  <a:pt x="3573784" y="479005"/>
                  <a:pt x="3518427" y="440587"/>
                  <a:pt x="3508472" y="516201"/>
                </a:cubicBezTo>
                <a:cubicBezTo>
                  <a:pt x="3537811" y="475687"/>
                  <a:pt x="3575355" y="468877"/>
                  <a:pt x="3609233" y="466781"/>
                </a:cubicBezTo>
                <a:cubicBezTo>
                  <a:pt x="3643285" y="464861"/>
                  <a:pt x="3673498" y="467305"/>
                  <a:pt x="3688691" y="444080"/>
                </a:cubicBezTo>
                <a:cubicBezTo>
                  <a:pt x="3641714" y="609453"/>
                  <a:pt x="3829964" y="447223"/>
                  <a:pt x="3796786" y="619058"/>
                </a:cubicBezTo>
                <a:cubicBezTo>
                  <a:pt x="3714535" y="652587"/>
                  <a:pt x="3807612" y="675812"/>
                  <a:pt x="3776528" y="749331"/>
                </a:cubicBezTo>
                <a:cubicBezTo>
                  <a:pt x="3817218" y="732566"/>
                  <a:pt x="3841841" y="765572"/>
                  <a:pt x="3881656" y="711087"/>
                </a:cubicBezTo>
                <a:cubicBezTo>
                  <a:pt x="3945918" y="639489"/>
                  <a:pt x="3896324" y="586402"/>
                  <a:pt x="3871177" y="591118"/>
                </a:cubicBezTo>
                <a:cubicBezTo>
                  <a:pt x="3911517" y="549381"/>
                  <a:pt x="3950460" y="528251"/>
                  <a:pt x="3990449" y="515852"/>
                </a:cubicBezTo>
                <a:cubicBezTo>
                  <a:pt x="4030614" y="503453"/>
                  <a:pt x="4070430" y="499612"/>
                  <a:pt x="4115658" y="493675"/>
                </a:cubicBezTo>
                <a:cubicBezTo>
                  <a:pt x="4175033" y="561080"/>
                  <a:pt x="4254664" y="598800"/>
                  <a:pt x="4338137" y="630060"/>
                </a:cubicBezTo>
                <a:cubicBezTo>
                  <a:pt x="4358917" y="637918"/>
                  <a:pt x="4380047" y="645252"/>
                  <a:pt x="4401177" y="652587"/>
                </a:cubicBezTo>
                <a:cubicBezTo>
                  <a:pt x="4411654" y="656253"/>
                  <a:pt x="4422132" y="659921"/>
                  <a:pt x="4432610" y="663588"/>
                </a:cubicBezTo>
                <a:cubicBezTo>
                  <a:pt x="4443088" y="667430"/>
                  <a:pt x="4454264" y="670747"/>
                  <a:pt x="4461598" y="675812"/>
                </a:cubicBezTo>
                <a:cubicBezTo>
                  <a:pt x="4494603" y="694498"/>
                  <a:pt x="4526037" y="714405"/>
                  <a:pt x="4552929" y="737631"/>
                </a:cubicBezTo>
                <a:cubicBezTo>
                  <a:pt x="4540705" y="753697"/>
                  <a:pt x="4519051" y="760158"/>
                  <a:pt x="4494952" y="792464"/>
                </a:cubicBezTo>
                <a:cubicBezTo>
                  <a:pt x="4541579" y="839090"/>
                  <a:pt x="4601827" y="772382"/>
                  <a:pt x="4664867" y="792290"/>
                </a:cubicBezTo>
                <a:cubicBezTo>
                  <a:pt x="4592919" y="932516"/>
                  <a:pt x="4758644" y="997304"/>
                  <a:pt x="4825527" y="993462"/>
                </a:cubicBezTo>
                <a:cubicBezTo>
                  <a:pt x="4869010" y="995034"/>
                  <a:pt x="4860802" y="930771"/>
                  <a:pt x="4905332" y="932516"/>
                </a:cubicBezTo>
                <a:cubicBezTo>
                  <a:pt x="4881234" y="974253"/>
                  <a:pt x="4856961" y="1015640"/>
                  <a:pt x="4832337" y="1056677"/>
                </a:cubicBezTo>
                <a:cubicBezTo>
                  <a:pt x="4855563" y="1051089"/>
                  <a:pt x="4922272" y="1047597"/>
                  <a:pt x="4954752" y="1009528"/>
                </a:cubicBezTo>
                <a:lnTo>
                  <a:pt x="4951958" y="1020704"/>
                </a:lnTo>
                <a:cubicBezTo>
                  <a:pt x="5020064" y="976000"/>
                  <a:pt x="5053941" y="1065235"/>
                  <a:pt x="5114363" y="971634"/>
                </a:cubicBezTo>
                <a:cubicBezTo>
                  <a:pt x="5166927" y="1037643"/>
                  <a:pt x="5310646" y="1068204"/>
                  <a:pt x="5429918" y="1088286"/>
                </a:cubicBezTo>
                <a:cubicBezTo>
                  <a:pt x="5302788" y="1059995"/>
                  <a:pt x="5283230" y="1152200"/>
                  <a:pt x="5186660" y="1085317"/>
                </a:cubicBezTo>
                <a:cubicBezTo>
                  <a:pt x="5199408" y="1083221"/>
                  <a:pt x="5202726" y="1072744"/>
                  <a:pt x="5215124" y="1071347"/>
                </a:cubicBezTo>
                <a:cubicBezTo>
                  <a:pt x="5213728" y="1000273"/>
                  <a:pt x="5130779" y="1113258"/>
                  <a:pt x="5116285" y="1085492"/>
                </a:cubicBezTo>
                <a:cubicBezTo>
                  <a:pt x="5119603" y="1130371"/>
                  <a:pt x="5154878" y="1144167"/>
                  <a:pt x="5194343" y="1157089"/>
                </a:cubicBezTo>
                <a:cubicBezTo>
                  <a:pt x="5233635" y="1169838"/>
                  <a:pt x="5277292" y="1181538"/>
                  <a:pt x="5292660" y="1217336"/>
                </a:cubicBezTo>
                <a:cubicBezTo>
                  <a:pt x="5361464" y="1215590"/>
                  <a:pt x="5431490" y="1215066"/>
                  <a:pt x="5502913" y="1216114"/>
                </a:cubicBezTo>
                <a:cubicBezTo>
                  <a:pt x="5383991" y="1307795"/>
                  <a:pt x="5348017" y="1230608"/>
                  <a:pt x="5244113" y="1351103"/>
                </a:cubicBezTo>
                <a:cubicBezTo>
                  <a:pt x="5351335" y="1372932"/>
                  <a:pt x="5085375" y="1500585"/>
                  <a:pt x="5280959" y="1497616"/>
                </a:cubicBezTo>
                <a:cubicBezTo>
                  <a:pt x="5339810" y="1458325"/>
                  <a:pt x="5426426" y="1391792"/>
                  <a:pt x="5402676" y="1367867"/>
                </a:cubicBezTo>
                <a:cubicBezTo>
                  <a:pt x="5426252" y="1335212"/>
                  <a:pt x="5466241" y="1322638"/>
                  <a:pt x="5507977" y="1318447"/>
                </a:cubicBezTo>
                <a:cubicBezTo>
                  <a:pt x="5549539" y="1314256"/>
                  <a:pt x="5592498" y="1318273"/>
                  <a:pt x="5619391" y="1316875"/>
                </a:cubicBezTo>
                <a:cubicBezTo>
                  <a:pt x="5664620" y="1375550"/>
                  <a:pt x="5774462" y="1397205"/>
                  <a:pt x="5898797" y="1422875"/>
                </a:cubicBezTo>
                <a:cubicBezTo>
                  <a:pt x="5960791" y="1435448"/>
                  <a:pt x="6025928" y="1448897"/>
                  <a:pt x="6086524" y="1466183"/>
                </a:cubicBezTo>
                <a:cubicBezTo>
                  <a:pt x="6116909" y="1474741"/>
                  <a:pt x="6145897" y="1484346"/>
                  <a:pt x="6172617" y="1495348"/>
                </a:cubicBezTo>
                <a:lnTo>
                  <a:pt x="6182571" y="1499538"/>
                </a:lnTo>
                <a:cubicBezTo>
                  <a:pt x="6185364" y="1501110"/>
                  <a:pt x="6186237" y="1503030"/>
                  <a:pt x="6187983" y="1504777"/>
                </a:cubicBezTo>
                <a:cubicBezTo>
                  <a:pt x="6191127" y="1508443"/>
                  <a:pt x="6194270" y="1512113"/>
                  <a:pt x="6197065" y="1516302"/>
                </a:cubicBezTo>
                <a:cubicBezTo>
                  <a:pt x="6202827" y="1524510"/>
                  <a:pt x="6208241" y="1534113"/>
                  <a:pt x="6212607" y="1546163"/>
                </a:cubicBezTo>
                <a:cubicBezTo>
                  <a:pt x="6201954" y="1541797"/>
                  <a:pt x="6180125" y="1536210"/>
                  <a:pt x="6160742" y="1542496"/>
                </a:cubicBezTo>
                <a:cubicBezTo>
                  <a:pt x="6171393" y="1555246"/>
                  <a:pt x="6182919" y="1572883"/>
                  <a:pt x="6192000" y="1590171"/>
                </a:cubicBezTo>
                <a:cubicBezTo>
                  <a:pt x="6201080" y="1607460"/>
                  <a:pt x="6208241" y="1623874"/>
                  <a:pt x="6213829" y="1637845"/>
                </a:cubicBezTo>
                <a:cubicBezTo>
                  <a:pt x="6224831" y="1666484"/>
                  <a:pt x="6231815" y="1687614"/>
                  <a:pt x="6237578" y="1708744"/>
                </a:cubicBezTo>
                <a:cubicBezTo>
                  <a:pt x="6248754" y="1753450"/>
                  <a:pt x="6261151" y="1795186"/>
                  <a:pt x="6274426" y="1839367"/>
                </a:cubicBezTo>
                <a:cubicBezTo>
                  <a:pt x="6285076" y="1890533"/>
                  <a:pt x="6297826" y="1941001"/>
                  <a:pt x="6314589" y="1991469"/>
                </a:cubicBezTo>
                <a:cubicBezTo>
                  <a:pt x="6325067" y="2051017"/>
                  <a:pt x="6338339" y="2112138"/>
                  <a:pt x="6357722" y="2174655"/>
                </a:cubicBezTo>
                <a:cubicBezTo>
                  <a:pt x="6350562" y="2186354"/>
                  <a:pt x="6335020" y="2197181"/>
                  <a:pt x="6318779" y="2203991"/>
                </a:cubicBezTo>
                <a:cubicBezTo>
                  <a:pt x="6302189" y="2210976"/>
                  <a:pt x="6282980" y="2215517"/>
                  <a:pt x="6263073" y="2218836"/>
                </a:cubicBezTo>
                <a:cubicBezTo>
                  <a:pt x="6223257" y="2225297"/>
                  <a:pt x="6180473" y="2227044"/>
                  <a:pt x="6149389" y="2232981"/>
                </a:cubicBezTo>
                <a:cubicBezTo>
                  <a:pt x="6160566" y="2272796"/>
                  <a:pt x="6224479" y="2284495"/>
                  <a:pt x="6276170" y="2303180"/>
                </a:cubicBezTo>
                <a:cubicBezTo>
                  <a:pt x="6327861" y="2321517"/>
                  <a:pt x="6367152" y="2347362"/>
                  <a:pt x="6328035" y="2411275"/>
                </a:cubicBezTo>
                <a:cubicBezTo>
                  <a:pt x="6162312" y="2477984"/>
                  <a:pt x="6172440" y="2540152"/>
                  <a:pt x="6185014" y="2606162"/>
                </a:cubicBezTo>
                <a:cubicBezTo>
                  <a:pt x="6190252" y="2638993"/>
                  <a:pt x="6201428" y="2671647"/>
                  <a:pt x="6177679" y="2702384"/>
                </a:cubicBezTo>
                <a:cubicBezTo>
                  <a:pt x="6157248" y="2732767"/>
                  <a:pt x="6117781" y="2760012"/>
                  <a:pt x="6041119" y="2778872"/>
                </a:cubicBezTo>
                <a:cubicBezTo>
                  <a:pt x="6132450" y="2809780"/>
                  <a:pt x="6070631" y="2864788"/>
                  <a:pt x="6015274" y="2925733"/>
                </a:cubicBezTo>
                <a:cubicBezTo>
                  <a:pt x="5997986" y="2909669"/>
                  <a:pt x="5980348" y="2893952"/>
                  <a:pt x="5962362" y="2878758"/>
                </a:cubicBezTo>
                <a:cubicBezTo>
                  <a:pt x="5946295" y="2896571"/>
                  <a:pt x="5931801" y="2913685"/>
                  <a:pt x="5920451" y="2929925"/>
                </a:cubicBezTo>
                <a:cubicBezTo>
                  <a:pt x="5909099" y="2946165"/>
                  <a:pt x="5899844" y="2961708"/>
                  <a:pt x="5891986" y="2976899"/>
                </a:cubicBezTo>
                <a:cubicBezTo>
                  <a:pt x="5876269" y="3007284"/>
                  <a:pt x="5866664" y="3035926"/>
                  <a:pt x="5860902" y="3063691"/>
                </a:cubicBezTo>
                <a:cubicBezTo>
                  <a:pt x="5855139" y="3091457"/>
                  <a:pt x="5853044" y="3118524"/>
                  <a:pt x="5852695" y="3145242"/>
                </a:cubicBezTo>
                <a:cubicBezTo>
                  <a:pt x="5852695" y="3152054"/>
                  <a:pt x="5852695" y="3158689"/>
                  <a:pt x="5852695" y="3165326"/>
                </a:cubicBezTo>
                <a:cubicBezTo>
                  <a:pt x="5852869" y="3171961"/>
                  <a:pt x="5852695" y="3178595"/>
                  <a:pt x="5854440" y="3185408"/>
                </a:cubicBezTo>
                <a:cubicBezTo>
                  <a:pt x="5857059" y="3198854"/>
                  <a:pt x="5859854" y="3212300"/>
                  <a:pt x="5862473" y="3225747"/>
                </a:cubicBezTo>
                <a:cubicBezTo>
                  <a:pt x="5873300" y="3279707"/>
                  <a:pt x="5883429" y="3334889"/>
                  <a:pt x="5878888" y="3393216"/>
                </a:cubicBezTo>
                <a:cubicBezTo>
                  <a:pt x="5877841" y="3407884"/>
                  <a:pt x="5875745" y="3422554"/>
                  <a:pt x="5872602" y="3437571"/>
                </a:cubicBezTo>
                <a:cubicBezTo>
                  <a:pt x="5871030" y="3445080"/>
                  <a:pt x="5869109" y="3452589"/>
                  <a:pt x="5867013" y="3460098"/>
                </a:cubicBezTo>
                <a:cubicBezTo>
                  <a:pt x="5866490" y="3464289"/>
                  <a:pt x="5866315" y="3467084"/>
                  <a:pt x="5865442" y="3470576"/>
                </a:cubicBezTo>
                <a:cubicBezTo>
                  <a:pt x="5862473" y="3483848"/>
                  <a:pt x="5854965" y="3496944"/>
                  <a:pt x="5840994" y="3509518"/>
                </a:cubicBezTo>
                <a:cubicBezTo>
                  <a:pt x="5785288" y="3502359"/>
                  <a:pt x="5728882" y="3482800"/>
                  <a:pt x="5717706" y="3507598"/>
                </a:cubicBezTo>
                <a:cubicBezTo>
                  <a:pt x="5732549" y="3524712"/>
                  <a:pt x="5743900" y="3541476"/>
                  <a:pt x="5752980" y="3556144"/>
                </a:cubicBezTo>
                <a:cubicBezTo>
                  <a:pt x="5763110" y="3569241"/>
                  <a:pt x="5770269" y="3581465"/>
                  <a:pt x="5774635" y="3592816"/>
                </a:cubicBezTo>
                <a:cubicBezTo>
                  <a:pt x="5783366" y="3615692"/>
                  <a:pt x="5780922" y="3635076"/>
                  <a:pt x="5768872" y="3652190"/>
                </a:cubicBezTo>
                <a:cubicBezTo>
                  <a:pt x="5760490" y="3672098"/>
                  <a:pt x="5701989" y="3621455"/>
                  <a:pt x="5674223" y="3636298"/>
                </a:cubicBezTo>
                <a:cubicBezTo>
                  <a:pt x="5770618" y="3675240"/>
                  <a:pt x="5759792" y="3691655"/>
                  <a:pt x="5744599" y="3708770"/>
                </a:cubicBezTo>
                <a:cubicBezTo>
                  <a:pt x="5729756" y="3725708"/>
                  <a:pt x="5709324" y="3743171"/>
                  <a:pt x="5792273" y="3774430"/>
                </a:cubicBezTo>
                <a:cubicBezTo>
                  <a:pt x="5719626" y="3776874"/>
                  <a:pt x="5700942" y="3798703"/>
                  <a:pt x="5721024" y="3827167"/>
                </a:cubicBezTo>
                <a:lnTo>
                  <a:pt x="5645894" y="3798307"/>
                </a:lnTo>
                <a:lnTo>
                  <a:pt x="5672014" y="3820168"/>
                </a:lnTo>
                <a:cubicBezTo>
                  <a:pt x="5919682" y="4028430"/>
                  <a:pt x="6089252" y="4177564"/>
                  <a:pt x="6129133" y="4211180"/>
                </a:cubicBezTo>
                <a:cubicBezTo>
                  <a:pt x="6163535" y="4315782"/>
                  <a:pt x="6104161" y="4361535"/>
                  <a:pt x="6052297" y="4414622"/>
                </a:cubicBezTo>
                <a:cubicBezTo>
                  <a:pt x="6039374" y="4427895"/>
                  <a:pt x="6026626" y="4441691"/>
                  <a:pt x="6015974" y="4456884"/>
                </a:cubicBezTo>
                <a:cubicBezTo>
                  <a:pt x="6005495" y="4471029"/>
                  <a:pt x="5996764" y="4486921"/>
                  <a:pt x="5991351" y="4505606"/>
                </a:cubicBezTo>
                <a:cubicBezTo>
                  <a:pt x="5980524" y="4542976"/>
                  <a:pt x="5982445" y="4591348"/>
                  <a:pt x="6007766" y="4660851"/>
                </a:cubicBezTo>
                <a:cubicBezTo>
                  <a:pt x="6036755" y="4665566"/>
                  <a:pt x="6024181" y="4682505"/>
                  <a:pt x="6018070" y="4704508"/>
                </a:cubicBezTo>
                <a:cubicBezTo>
                  <a:pt x="6012307" y="4725987"/>
                  <a:pt x="6013529" y="4751483"/>
                  <a:pt x="6068887" y="4777503"/>
                </a:cubicBezTo>
                <a:cubicBezTo>
                  <a:pt x="6020689" y="4759517"/>
                  <a:pt x="6008116" y="4795315"/>
                  <a:pt x="5989605" y="4808936"/>
                </a:cubicBezTo>
                <a:cubicBezTo>
                  <a:pt x="5988382" y="4756722"/>
                  <a:pt x="5985763" y="4705030"/>
                  <a:pt x="5941232" y="4657708"/>
                </a:cubicBezTo>
                <a:lnTo>
                  <a:pt x="5881961" y="4707877"/>
                </a:lnTo>
                <a:lnTo>
                  <a:pt x="5900323" y="4714801"/>
                </a:lnTo>
                <a:cubicBezTo>
                  <a:pt x="5916182" y="4719903"/>
                  <a:pt x="5937912" y="4724891"/>
                  <a:pt x="5972489" y="4728951"/>
                </a:cubicBezTo>
                <a:cubicBezTo>
                  <a:pt x="5873474" y="4779420"/>
                  <a:pt x="5867885" y="4842459"/>
                  <a:pt x="5857233" y="4885593"/>
                </a:cubicBezTo>
                <a:cubicBezTo>
                  <a:pt x="5883427" y="4856606"/>
                  <a:pt x="5981918" y="4842111"/>
                  <a:pt x="5973361" y="4875990"/>
                </a:cubicBezTo>
                <a:cubicBezTo>
                  <a:pt x="5892159" y="4920695"/>
                  <a:pt x="5863345" y="4908296"/>
                  <a:pt x="5835055" y="4893628"/>
                </a:cubicBezTo>
                <a:cubicBezTo>
                  <a:pt x="5806591" y="4878783"/>
                  <a:pt x="5777603" y="4860098"/>
                  <a:pt x="5694478" y="4888912"/>
                </a:cubicBezTo>
                <a:cubicBezTo>
                  <a:pt x="5690462" y="4906549"/>
                  <a:pt x="5691685" y="4930300"/>
                  <a:pt x="5710894" y="4946365"/>
                </a:cubicBezTo>
                <a:cubicBezTo>
                  <a:pt x="5730278" y="4962955"/>
                  <a:pt x="5767124" y="4970638"/>
                  <a:pt x="5832960" y="4954049"/>
                </a:cubicBezTo>
                <a:cubicBezTo>
                  <a:pt x="5869108" y="4917901"/>
                  <a:pt x="5945770" y="4963129"/>
                  <a:pt x="6014225" y="4908995"/>
                </a:cubicBezTo>
                <a:cubicBezTo>
                  <a:pt x="5986983" y="4947937"/>
                  <a:pt x="5882728" y="4990546"/>
                  <a:pt x="5956074" y="5005390"/>
                </a:cubicBezTo>
                <a:cubicBezTo>
                  <a:pt x="5895128" y="5023726"/>
                  <a:pt x="5842564" y="5045206"/>
                  <a:pt x="5776379" y="5042237"/>
                </a:cubicBezTo>
                <a:cubicBezTo>
                  <a:pt x="5799605" y="5069828"/>
                  <a:pt x="5876093" y="5068082"/>
                  <a:pt x="5945595" y="5068955"/>
                </a:cubicBezTo>
                <a:cubicBezTo>
                  <a:pt x="6015098" y="5069828"/>
                  <a:pt x="6077266" y="5071750"/>
                  <a:pt x="6071154" y="5105104"/>
                </a:cubicBezTo>
                <a:lnTo>
                  <a:pt x="6042341" y="5105104"/>
                </a:lnTo>
                <a:cubicBezTo>
                  <a:pt x="6099968" y="5130948"/>
                  <a:pt x="6092284" y="5173557"/>
                  <a:pt x="6079187" y="5213547"/>
                </a:cubicBezTo>
                <a:cubicBezTo>
                  <a:pt x="6066439" y="5255284"/>
                  <a:pt x="6048278" y="5293528"/>
                  <a:pt x="6084426" y="5307672"/>
                </a:cubicBezTo>
                <a:lnTo>
                  <a:pt x="5953453" y="5341725"/>
                </a:lnTo>
                <a:cubicBezTo>
                  <a:pt x="5961137" y="5355346"/>
                  <a:pt x="5958169" y="5375254"/>
                  <a:pt x="5965853" y="5388701"/>
                </a:cubicBezTo>
                <a:cubicBezTo>
                  <a:pt x="5974583" y="5392368"/>
                  <a:pt x="5995889" y="5379445"/>
                  <a:pt x="6006541" y="5372984"/>
                </a:cubicBezTo>
                <a:cubicBezTo>
                  <a:pt x="6036402" y="5426946"/>
                  <a:pt x="5987855" y="5429739"/>
                  <a:pt x="5929356" y="5493827"/>
                </a:cubicBezTo>
                <a:lnTo>
                  <a:pt x="5930053" y="5428167"/>
                </a:lnTo>
                <a:cubicBezTo>
                  <a:pt x="5894778" y="5429913"/>
                  <a:pt x="5861250" y="5449471"/>
                  <a:pt x="5860726" y="5461521"/>
                </a:cubicBezTo>
                <a:cubicBezTo>
                  <a:pt x="5820037" y="5428518"/>
                  <a:pt x="5895826" y="5361110"/>
                  <a:pt x="5830865" y="5326359"/>
                </a:cubicBezTo>
                <a:cubicBezTo>
                  <a:pt x="5795415" y="5336574"/>
                  <a:pt x="5770388" y="5349420"/>
                  <a:pt x="5752805" y="5363781"/>
                </a:cubicBezTo>
                <a:lnTo>
                  <a:pt x="5735319" y="5382402"/>
                </a:lnTo>
                <a:lnTo>
                  <a:pt x="5745821" y="5388530"/>
                </a:lnTo>
                <a:cubicBezTo>
                  <a:pt x="5785287" y="5439870"/>
                  <a:pt x="5738312" y="5416120"/>
                  <a:pt x="5730454" y="5443538"/>
                </a:cubicBezTo>
                <a:cubicBezTo>
                  <a:pt x="5728969" y="5438387"/>
                  <a:pt x="5725411" y="5429775"/>
                  <a:pt x="5720489" y="5419595"/>
                </a:cubicBezTo>
                <a:lnTo>
                  <a:pt x="5718615" y="5416151"/>
                </a:lnTo>
                <a:lnTo>
                  <a:pt x="5712793" y="5459189"/>
                </a:lnTo>
                <a:cubicBezTo>
                  <a:pt x="5713066" y="5475143"/>
                  <a:pt x="5714823" y="5490380"/>
                  <a:pt x="5715085" y="5503783"/>
                </a:cubicBezTo>
                <a:cubicBezTo>
                  <a:pt x="5878362" y="5450519"/>
                  <a:pt x="5675967" y="5564379"/>
                  <a:pt x="5802749" y="5561933"/>
                </a:cubicBezTo>
                <a:cubicBezTo>
                  <a:pt x="5720147" y="5593191"/>
                  <a:pt x="5597036" y="5575206"/>
                  <a:pt x="5575207" y="5533642"/>
                </a:cubicBezTo>
                <a:cubicBezTo>
                  <a:pt x="5548139" y="5577475"/>
                  <a:pt x="5557744" y="5635451"/>
                  <a:pt x="5630565" y="5665487"/>
                </a:cubicBezTo>
                <a:cubicBezTo>
                  <a:pt x="5733770" y="5685572"/>
                  <a:pt x="5856709" y="5707750"/>
                  <a:pt x="5976156" y="5694127"/>
                </a:cubicBezTo>
                <a:cubicBezTo>
                  <a:pt x="6005843" y="5754376"/>
                  <a:pt x="5947691" y="5750183"/>
                  <a:pt x="5960963" y="5791046"/>
                </a:cubicBezTo>
                <a:cubicBezTo>
                  <a:pt x="5870156" y="5806064"/>
                  <a:pt x="5946120" y="5760836"/>
                  <a:pt x="5901938" y="5729053"/>
                </a:cubicBezTo>
                <a:cubicBezTo>
                  <a:pt x="5837150" y="5710193"/>
                  <a:pt x="5779873" y="5764154"/>
                  <a:pt x="5717880" y="5781441"/>
                </a:cubicBezTo>
                <a:cubicBezTo>
                  <a:pt x="5779523" y="5792444"/>
                  <a:pt x="5753503" y="5817591"/>
                  <a:pt x="5712815" y="5848325"/>
                </a:cubicBezTo>
                <a:cubicBezTo>
                  <a:pt x="5672126" y="5879235"/>
                  <a:pt x="5617118" y="5915034"/>
                  <a:pt x="5619738" y="5951881"/>
                </a:cubicBezTo>
                <a:cubicBezTo>
                  <a:pt x="5744423" y="5966026"/>
                  <a:pt x="5956771" y="5931273"/>
                  <a:pt x="5992396" y="6011427"/>
                </a:cubicBezTo>
                <a:cubicBezTo>
                  <a:pt x="5985236" y="5995188"/>
                  <a:pt x="5853391" y="5961834"/>
                  <a:pt x="5775332" y="5958516"/>
                </a:cubicBezTo>
                <a:lnTo>
                  <a:pt x="5780222" y="5984709"/>
                </a:lnTo>
                <a:lnTo>
                  <a:pt x="5642614" y="5986107"/>
                </a:lnTo>
                <a:lnTo>
                  <a:pt x="5662697" y="5984186"/>
                </a:lnTo>
                <a:cubicBezTo>
                  <a:pt x="5626896" y="5966548"/>
                  <a:pt x="5613275" y="5948212"/>
                  <a:pt x="5602449" y="5928480"/>
                </a:cubicBezTo>
                <a:cubicBezTo>
                  <a:pt x="5591446" y="5908921"/>
                  <a:pt x="5582714" y="5888664"/>
                  <a:pt x="5557569" y="5865962"/>
                </a:cubicBezTo>
                <a:lnTo>
                  <a:pt x="5481081" y="5909794"/>
                </a:lnTo>
                <a:cubicBezTo>
                  <a:pt x="5530850" y="5876789"/>
                  <a:pt x="5502909" y="5855833"/>
                  <a:pt x="5475143" y="5834004"/>
                </a:cubicBezTo>
                <a:cubicBezTo>
                  <a:pt x="5447554" y="5812001"/>
                  <a:pt x="5420135" y="5789300"/>
                  <a:pt x="5470777" y="5750183"/>
                </a:cubicBezTo>
                <a:cubicBezTo>
                  <a:pt x="5443011" y="5684871"/>
                  <a:pt x="5327582" y="5681553"/>
                  <a:pt x="5203246" y="5727831"/>
                </a:cubicBezTo>
                <a:cubicBezTo>
                  <a:pt x="5288115" y="5740577"/>
                  <a:pt x="5279733" y="5789473"/>
                  <a:pt x="5375430" y="5797506"/>
                </a:cubicBezTo>
                <a:cubicBezTo>
                  <a:pt x="5250570" y="5842910"/>
                  <a:pt x="5265065" y="5816367"/>
                  <a:pt x="5133394" y="5847975"/>
                </a:cubicBezTo>
                <a:cubicBezTo>
                  <a:pt x="5241489" y="5893204"/>
                  <a:pt x="4935888" y="5968469"/>
                  <a:pt x="5137410" y="5978073"/>
                </a:cubicBezTo>
                <a:cubicBezTo>
                  <a:pt x="5195563" y="5927955"/>
                  <a:pt x="5186657" y="5924288"/>
                  <a:pt x="5275543" y="5864390"/>
                </a:cubicBezTo>
                <a:cubicBezTo>
                  <a:pt x="5335964" y="5879233"/>
                  <a:pt x="5390448" y="5900015"/>
                  <a:pt x="5429216" y="5928129"/>
                </a:cubicBezTo>
                <a:cubicBezTo>
                  <a:pt x="5468334" y="5955545"/>
                  <a:pt x="5489811" y="5993266"/>
                  <a:pt x="5486145" y="6036749"/>
                </a:cubicBezTo>
                <a:cubicBezTo>
                  <a:pt x="5452443" y="6009156"/>
                  <a:pt x="5438822" y="5979820"/>
                  <a:pt x="5359191" y="5988200"/>
                </a:cubicBezTo>
                <a:cubicBezTo>
                  <a:pt x="5392720" y="6014921"/>
                  <a:pt x="5409484" y="6079008"/>
                  <a:pt x="5429740" y="6122841"/>
                </a:cubicBezTo>
                <a:lnTo>
                  <a:pt x="5564729" y="6086517"/>
                </a:lnTo>
                <a:cubicBezTo>
                  <a:pt x="5528930" y="6106250"/>
                  <a:pt x="5517580" y="6123889"/>
                  <a:pt x="5519325" y="6141175"/>
                </a:cubicBezTo>
                <a:cubicBezTo>
                  <a:pt x="5520723" y="6158814"/>
                  <a:pt x="5535741" y="6175927"/>
                  <a:pt x="5553378" y="6193741"/>
                </a:cubicBezTo>
                <a:cubicBezTo>
                  <a:pt x="5588828" y="6229016"/>
                  <a:pt x="5635105" y="6267259"/>
                  <a:pt x="5605592" y="6310741"/>
                </a:cubicBezTo>
                <a:cubicBezTo>
                  <a:pt x="5657632" y="6331523"/>
                  <a:pt x="5707401" y="6355273"/>
                  <a:pt x="5758393" y="6378673"/>
                </a:cubicBezTo>
                <a:lnTo>
                  <a:pt x="5738660" y="6378847"/>
                </a:lnTo>
                <a:cubicBezTo>
                  <a:pt x="5725039" y="6434728"/>
                  <a:pt x="5836103" y="6389501"/>
                  <a:pt x="5862123" y="6406439"/>
                </a:cubicBezTo>
                <a:cubicBezTo>
                  <a:pt x="5787731" y="6423726"/>
                  <a:pt x="5802923" y="6485371"/>
                  <a:pt x="5730976" y="6451318"/>
                </a:cubicBezTo>
                <a:cubicBezTo>
                  <a:pt x="5718752" y="6379197"/>
                  <a:pt x="5664792" y="6434555"/>
                  <a:pt x="5595813" y="6391771"/>
                </a:cubicBezTo>
                <a:cubicBezTo>
                  <a:pt x="5710370" y="6450796"/>
                  <a:pt x="5513737" y="6479261"/>
                  <a:pt x="5488241" y="6536015"/>
                </a:cubicBezTo>
                <a:cubicBezTo>
                  <a:pt x="5517055" y="6541428"/>
                  <a:pt x="5551457" y="6567972"/>
                  <a:pt x="5590575" y="6588578"/>
                </a:cubicBezTo>
                <a:cubicBezTo>
                  <a:pt x="5629690" y="6609184"/>
                  <a:pt x="5673524" y="6624027"/>
                  <a:pt x="5719975" y="6603072"/>
                </a:cubicBezTo>
                <a:cubicBezTo>
                  <a:pt x="5727658" y="6540555"/>
                  <a:pt x="5571539" y="6563955"/>
                  <a:pt x="5630739" y="6489215"/>
                </a:cubicBezTo>
                <a:cubicBezTo>
                  <a:pt x="5667237" y="6543699"/>
                  <a:pt x="5692558" y="6549634"/>
                  <a:pt x="5729230" y="6549809"/>
                </a:cubicBezTo>
                <a:cubicBezTo>
                  <a:pt x="5756603" y="6550203"/>
                  <a:pt x="5789674" y="6547452"/>
                  <a:pt x="5835956" y="6563660"/>
                </a:cubicBezTo>
                <a:lnTo>
                  <a:pt x="5876720" y="6582334"/>
                </a:lnTo>
                <a:lnTo>
                  <a:pt x="5863564" y="6580065"/>
                </a:lnTo>
                <a:cubicBezTo>
                  <a:pt x="5853479" y="6579672"/>
                  <a:pt x="5842564" y="6582204"/>
                  <a:pt x="5835230" y="6590673"/>
                </a:cubicBezTo>
                <a:cubicBezTo>
                  <a:pt x="5874870" y="6606041"/>
                  <a:pt x="5914511" y="6621932"/>
                  <a:pt x="5954152" y="6638347"/>
                </a:cubicBezTo>
                <a:cubicBezTo>
                  <a:pt x="5913988" y="6636077"/>
                  <a:pt x="5882380" y="6640268"/>
                  <a:pt x="5858979" y="6650746"/>
                </a:cubicBezTo>
                <a:cubicBezTo>
                  <a:pt x="5839246" y="6719550"/>
                  <a:pt x="6081108" y="6696674"/>
                  <a:pt x="5923942" y="6744522"/>
                </a:cubicBezTo>
                <a:cubicBezTo>
                  <a:pt x="5854090" y="6702961"/>
                  <a:pt x="5838723" y="6649349"/>
                  <a:pt x="5706703" y="6648127"/>
                </a:cubicBezTo>
                <a:cubicBezTo>
                  <a:pt x="5738660" y="6678161"/>
                  <a:pt x="5805193" y="6704006"/>
                  <a:pt x="5856709" y="6733868"/>
                </a:cubicBezTo>
                <a:cubicBezTo>
                  <a:pt x="5907875" y="6763904"/>
                  <a:pt x="5942277" y="6799529"/>
                  <a:pt x="5912766" y="6842487"/>
                </a:cubicBezTo>
                <a:lnTo>
                  <a:pt x="5996064" y="6807911"/>
                </a:lnTo>
                <a:lnTo>
                  <a:pt x="6040245" y="6928055"/>
                </a:lnTo>
                <a:cubicBezTo>
                  <a:pt x="6004444" y="6910243"/>
                  <a:pt x="6048625" y="6871475"/>
                  <a:pt x="5972489" y="6880906"/>
                </a:cubicBezTo>
                <a:cubicBezTo>
                  <a:pt x="5982443" y="6897844"/>
                  <a:pt x="6004445" y="6925960"/>
                  <a:pt x="6027322" y="6955647"/>
                </a:cubicBezTo>
                <a:cubicBezTo>
                  <a:pt x="6050895" y="6984985"/>
                  <a:pt x="6072027" y="7017640"/>
                  <a:pt x="6084950" y="7039995"/>
                </a:cubicBezTo>
                <a:cubicBezTo>
                  <a:pt x="6040245" y="7018689"/>
                  <a:pt x="5998683" y="7031786"/>
                  <a:pt x="5970393" y="7053615"/>
                </a:cubicBezTo>
                <a:lnTo>
                  <a:pt x="5969252" y="7054969"/>
                </a:lnTo>
                <a:lnTo>
                  <a:pt x="5781073" y="7054969"/>
                </a:lnTo>
                <a:lnTo>
                  <a:pt x="5755911" y="7036562"/>
                </a:lnTo>
                <a:cubicBezTo>
                  <a:pt x="5736520" y="7024540"/>
                  <a:pt x="5713163" y="7013888"/>
                  <a:pt x="5687667" y="7005593"/>
                </a:cubicBezTo>
                <a:cubicBezTo>
                  <a:pt x="5693080" y="7069681"/>
                  <a:pt x="5603495" y="7016244"/>
                  <a:pt x="5578873" y="7024976"/>
                </a:cubicBezTo>
                <a:lnTo>
                  <a:pt x="5575730" y="6977650"/>
                </a:lnTo>
                <a:cubicBezTo>
                  <a:pt x="5574682" y="6961760"/>
                  <a:pt x="5572063" y="6946567"/>
                  <a:pt x="5570316" y="6931025"/>
                </a:cubicBezTo>
                <a:cubicBezTo>
                  <a:pt x="5596336" y="6917405"/>
                  <a:pt x="5660075" y="6942377"/>
                  <a:pt x="5707400" y="6956521"/>
                </a:cubicBezTo>
                <a:cubicBezTo>
                  <a:pt x="5754550" y="6970492"/>
                  <a:pt x="5785459" y="6971714"/>
                  <a:pt x="5745643" y="6907102"/>
                </a:cubicBezTo>
                <a:cubicBezTo>
                  <a:pt x="5661996" y="6878462"/>
                  <a:pt x="5622355" y="6817517"/>
                  <a:pt x="5550234" y="6816469"/>
                </a:cubicBezTo>
                <a:cubicBezTo>
                  <a:pt x="5510767" y="6840743"/>
                  <a:pt x="5514784" y="6884924"/>
                  <a:pt x="5574333" y="6892083"/>
                </a:cubicBezTo>
                <a:cubicBezTo>
                  <a:pt x="5488589" y="6871302"/>
                  <a:pt x="5494702" y="6889987"/>
                  <a:pt x="5501163" y="6914087"/>
                </a:cubicBezTo>
                <a:cubicBezTo>
                  <a:pt x="5507626" y="6938360"/>
                  <a:pt x="5514784" y="6968397"/>
                  <a:pt x="5430962" y="6967873"/>
                </a:cubicBezTo>
                <a:cubicBezTo>
                  <a:pt x="5461873" y="6983851"/>
                  <a:pt x="5482763" y="7023503"/>
                  <a:pt x="5478383" y="7054486"/>
                </a:cubicBezTo>
                <a:lnTo>
                  <a:pt x="5478143" y="7054969"/>
                </a:lnTo>
                <a:lnTo>
                  <a:pt x="5406623" y="7054969"/>
                </a:lnTo>
                <a:lnTo>
                  <a:pt x="5396763" y="7047087"/>
                </a:lnTo>
                <a:cubicBezTo>
                  <a:pt x="5388482" y="7037478"/>
                  <a:pt x="5391453" y="7026723"/>
                  <a:pt x="5420135" y="7015721"/>
                </a:cubicBezTo>
                <a:cubicBezTo>
                  <a:pt x="5370017" y="7021571"/>
                  <a:pt x="5348276" y="7034493"/>
                  <a:pt x="5327845" y="7049817"/>
                </a:cubicBezTo>
                <a:lnTo>
                  <a:pt x="5320809" y="7054969"/>
                </a:lnTo>
                <a:lnTo>
                  <a:pt x="5003335" y="7054969"/>
                </a:lnTo>
                <a:lnTo>
                  <a:pt x="4998930" y="7051521"/>
                </a:lnTo>
                <a:lnTo>
                  <a:pt x="4992820" y="7054969"/>
                </a:lnTo>
                <a:lnTo>
                  <a:pt x="4954400" y="7054969"/>
                </a:lnTo>
                <a:lnTo>
                  <a:pt x="4927050" y="7035433"/>
                </a:lnTo>
                <a:cubicBezTo>
                  <a:pt x="4907251" y="7017424"/>
                  <a:pt x="4898433" y="6999045"/>
                  <a:pt x="4915109" y="6987781"/>
                </a:cubicBezTo>
                <a:cubicBezTo>
                  <a:pt x="4910917" y="6996337"/>
                  <a:pt x="4909344" y="7018689"/>
                  <a:pt x="4941128" y="7019039"/>
                </a:cubicBezTo>
                <a:cubicBezTo>
                  <a:pt x="4962257" y="6998957"/>
                  <a:pt x="4983388" y="6978350"/>
                  <a:pt x="5004518" y="6957394"/>
                </a:cubicBezTo>
                <a:cubicBezTo>
                  <a:pt x="4961909" y="6968571"/>
                  <a:pt x="4925412" y="6962459"/>
                  <a:pt x="4897820" y="6950235"/>
                </a:cubicBezTo>
                <a:cubicBezTo>
                  <a:pt x="4869880" y="6937838"/>
                  <a:pt x="4849448" y="6918976"/>
                  <a:pt x="4841415" y="6902737"/>
                </a:cubicBezTo>
                <a:cubicBezTo>
                  <a:pt x="4988628" y="6899069"/>
                  <a:pt x="5000852" y="6943426"/>
                  <a:pt x="5148064" y="6916881"/>
                </a:cubicBezTo>
                <a:cubicBezTo>
                  <a:pt x="5148064" y="6866938"/>
                  <a:pt x="5052717" y="6849124"/>
                  <a:pt x="5095850" y="6794817"/>
                </a:cubicBezTo>
                <a:cubicBezTo>
                  <a:pt x="5169893" y="6814549"/>
                  <a:pt x="5259478" y="6810183"/>
                  <a:pt x="5352904" y="6793943"/>
                </a:cubicBezTo>
                <a:cubicBezTo>
                  <a:pt x="5446506" y="6777876"/>
                  <a:pt x="5543949" y="6749586"/>
                  <a:pt x="5631962" y="6727932"/>
                </a:cubicBezTo>
                <a:cubicBezTo>
                  <a:pt x="5557744" y="6687069"/>
                  <a:pt x="5598956" y="6677639"/>
                  <a:pt x="5636851" y="6669781"/>
                </a:cubicBezTo>
                <a:cubicBezTo>
                  <a:pt x="5674746" y="6662272"/>
                  <a:pt x="5709322" y="6656509"/>
                  <a:pt x="5621833" y="6627345"/>
                </a:cubicBezTo>
                <a:lnTo>
                  <a:pt x="5534518" y="6664542"/>
                </a:lnTo>
                <a:cubicBezTo>
                  <a:pt x="5546917" y="6631362"/>
                  <a:pt x="5539059" y="6593294"/>
                  <a:pt x="5515484" y="6564829"/>
                </a:cubicBezTo>
                <a:cubicBezTo>
                  <a:pt x="5492084" y="6536189"/>
                  <a:pt x="5451221" y="6518377"/>
                  <a:pt x="5401800" y="6520298"/>
                </a:cubicBezTo>
                <a:cubicBezTo>
                  <a:pt x="5371590" y="6465989"/>
                  <a:pt x="5325138" y="6453939"/>
                  <a:pt x="5264716" y="6447653"/>
                </a:cubicBezTo>
                <a:cubicBezTo>
                  <a:pt x="5204469" y="6441542"/>
                  <a:pt x="5130077" y="6440320"/>
                  <a:pt x="5044858" y="6412728"/>
                </a:cubicBezTo>
                <a:lnTo>
                  <a:pt x="4910918" y="6432110"/>
                </a:lnTo>
                <a:cubicBezTo>
                  <a:pt x="4945232" y="6416743"/>
                  <a:pt x="4934973" y="6409147"/>
                  <a:pt x="4912948" y="6403908"/>
                </a:cubicBezTo>
                <a:lnTo>
                  <a:pt x="4902310" y="6402002"/>
                </a:lnTo>
                <a:lnTo>
                  <a:pt x="4882019" y="6470552"/>
                </a:lnTo>
                <a:lnTo>
                  <a:pt x="4881575" y="6473083"/>
                </a:lnTo>
                <a:lnTo>
                  <a:pt x="4904260" y="6471904"/>
                </a:lnTo>
                <a:cubicBezTo>
                  <a:pt x="4959596" y="6464941"/>
                  <a:pt x="5013250" y="6451843"/>
                  <a:pt x="5024776" y="6446430"/>
                </a:cubicBezTo>
                <a:cubicBezTo>
                  <a:pt x="5018664" y="6498644"/>
                  <a:pt x="4991248" y="6530777"/>
                  <a:pt x="4966624" y="6560986"/>
                </a:cubicBezTo>
                <a:cubicBezTo>
                  <a:pt x="4942527" y="6591372"/>
                  <a:pt x="4919300" y="6619837"/>
                  <a:pt x="4922094" y="6665415"/>
                </a:cubicBezTo>
                <a:cubicBezTo>
                  <a:pt x="4922094" y="6665415"/>
                  <a:pt x="4908735" y="6660613"/>
                  <a:pt x="4887474" y="6656836"/>
                </a:cubicBezTo>
                <a:lnTo>
                  <a:pt x="4876575" y="6655614"/>
                </a:lnTo>
                <a:lnTo>
                  <a:pt x="4858217" y="6697752"/>
                </a:lnTo>
                <a:lnTo>
                  <a:pt x="4889439" y="6723392"/>
                </a:lnTo>
                <a:lnTo>
                  <a:pt x="4892932" y="6714486"/>
                </a:lnTo>
                <a:cubicBezTo>
                  <a:pt x="4962610" y="6743998"/>
                  <a:pt x="5141954" y="6730202"/>
                  <a:pt x="5084152" y="6774907"/>
                </a:cubicBezTo>
                <a:cubicBezTo>
                  <a:pt x="5025825" y="6802325"/>
                  <a:pt x="4974135" y="6775606"/>
                  <a:pt x="4910221" y="6751857"/>
                </a:cubicBezTo>
                <a:cubicBezTo>
                  <a:pt x="4894373" y="6745788"/>
                  <a:pt x="4877991" y="6739916"/>
                  <a:pt x="4860896" y="6734940"/>
                </a:cubicBezTo>
                <a:lnTo>
                  <a:pt x="4836527" y="6729689"/>
                </a:lnTo>
                <a:lnTo>
                  <a:pt x="4808675" y="6764868"/>
                </a:lnTo>
                <a:lnTo>
                  <a:pt x="4807868" y="6765615"/>
                </a:lnTo>
                <a:lnTo>
                  <a:pt x="4825730" y="6768337"/>
                </a:lnTo>
                <a:cubicBezTo>
                  <a:pt x="4834366" y="6771229"/>
                  <a:pt x="4832816" y="6776348"/>
                  <a:pt x="4813301" y="6786258"/>
                </a:cubicBezTo>
                <a:lnTo>
                  <a:pt x="4789484" y="6782658"/>
                </a:lnTo>
                <a:lnTo>
                  <a:pt x="4748865" y="6820312"/>
                </a:lnTo>
                <a:lnTo>
                  <a:pt x="4760357" y="6778254"/>
                </a:lnTo>
                <a:lnTo>
                  <a:pt x="4639541" y="6759990"/>
                </a:lnTo>
                <a:lnTo>
                  <a:pt x="4642174" y="6790156"/>
                </a:lnTo>
                <a:cubicBezTo>
                  <a:pt x="4640103" y="6835996"/>
                  <a:pt x="4618460" y="6853449"/>
                  <a:pt x="4589254" y="6864319"/>
                </a:cubicBezTo>
                <a:cubicBezTo>
                  <a:pt x="4569869" y="6871480"/>
                  <a:pt x="4546993" y="6875846"/>
                  <a:pt x="4523943" y="6884053"/>
                </a:cubicBezTo>
                <a:cubicBezTo>
                  <a:pt x="4500717" y="6891911"/>
                  <a:pt x="4477141" y="6903087"/>
                  <a:pt x="4456361" y="6925090"/>
                </a:cubicBezTo>
                <a:lnTo>
                  <a:pt x="4520799" y="6942378"/>
                </a:lnTo>
                <a:cubicBezTo>
                  <a:pt x="4521497" y="6990053"/>
                  <a:pt x="4478713" y="6986910"/>
                  <a:pt x="4446756" y="7001752"/>
                </a:cubicBezTo>
                <a:cubicBezTo>
                  <a:pt x="4456361" y="6901340"/>
                  <a:pt x="4350710" y="6927535"/>
                  <a:pt x="4288367" y="6860827"/>
                </a:cubicBezTo>
                <a:cubicBezTo>
                  <a:pt x="4383583" y="6960758"/>
                  <a:pt x="4347370" y="7012067"/>
                  <a:pt x="4313809" y="7045399"/>
                </a:cubicBezTo>
                <a:lnTo>
                  <a:pt x="4304494" y="7054970"/>
                </a:lnTo>
                <a:lnTo>
                  <a:pt x="4266490" y="7054970"/>
                </a:lnTo>
                <a:lnTo>
                  <a:pt x="4260463" y="7049159"/>
                </a:lnTo>
                <a:cubicBezTo>
                  <a:pt x="4253480" y="7045453"/>
                  <a:pt x="4247908" y="7045824"/>
                  <a:pt x="4243292" y="7048902"/>
                </a:cubicBezTo>
                <a:lnTo>
                  <a:pt x="4238948" y="7054970"/>
                </a:lnTo>
                <a:lnTo>
                  <a:pt x="0" y="7054970"/>
                </a:lnTo>
                <a:lnTo>
                  <a:pt x="0" y="5569975"/>
                </a:lnTo>
                <a:lnTo>
                  <a:pt x="0" y="5569975"/>
                </a:lnTo>
                <a:lnTo>
                  <a:pt x="0" y="1041293"/>
                </a:lnTo>
                <a:lnTo>
                  <a:pt x="1" y="1041335"/>
                </a:lnTo>
                <a:lnTo>
                  <a:pt x="1" y="352343"/>
                </a:lnTo>
                <a:lnTo>
                  <a:pt x="10772" y="384256"/>
                </a:lnTo>
                <a:cubicBezTo>
                  <a:pt x="18848" y="401812"/>
                  <a:pt x="29556" y="418718"/>
                  <a:pt x="44879" y="434653"/>
                </a:cubicBezTo>
                <a:cubicBezTo>
                  <a:pt x="134115" y="352752"/>
                  <a:pt x="172883" y="523190"/>
                  <a:pt x="257928" y="524761"/>
                </a:cubicBezTo>
                <a:lnTo>
                  <a:pt x="245529" y="538728"/>
                </a:lnTo>
                <a:cubicBezTo>
                  <a:pt x="286567" y="720866"/>
                  <a:pt x="318174" y="416139"/>
                  <a:pt x="377024" y="576274"/>
                </a:cubicBezTo>
                <a:lnTo>
                  <a:pt x="370913" y="583608"/>
                </a:lnTo>
                <a:cubicBezTo>
                  <a:pt x="390995" y="604913"/>
                  <a:pt x="454735" y="649443"/>
                  <a:pt x="496820" y="596880"/>
                </a:cubicBezTo>
                <a:lnTo>
                  <a:pt x="442860" y="664810"/>
                </a:lnTo>
                <a:lnTo>
                  <a:pt x="535419" y="699027"/>
                </a:lnTo>
                <a:lnTo>
                  <a:pt x="547851" y="692274"/>
                </a:lnTo>
                <a:cubicBezTo>
                  <a:pt x="555581" y="684315"/>
                  <a:pt x="561518" y="673325"/>
                  <a:pt x="565098" y="658874"/>
                </a:cubicBezTo>
                <a:cubicBezTo>
                  <a:pt x="595309" y="603691"/>
                  <a:pt x="550255" y="511661"/>
                  <a:pt x="587450" y="521266"/>
                </a:cubicBezTo>
                <a:cubicBezTo>
                  <a:pt x="593038" y="525458"/>
                  <a:pt x="584656" y="440762"/>
                  <a:pt x="572084" y="392040"/>
                </a:cubicBezTo>
                <a:cubicBezTo>
                  <a:pt x="587800" y="423823"/>
                  <a:pt x="599151" y="393787"/>
                  <a:pt x="625694" y="511138"/>
                </a:cubicBezTo>
                <a:cubicBezTo>
                  <a:pt x="675638" y="336334"/>
                  <a:pt x="814468" y="324110"/>
                  <a:pt x="871398" y="252163"/>
                </a:cubicBezTo>
                <a:lnTo>
                  <a:pt x="872969" y="271722"/>
                </a:lnTo>
                <a:cubicBezTo>
                  <a:pt x="883185" y="264998"/>
                  <a:pt x="899731" y="247404"/>
                  <a:pt x="919333" y="224943"/>
                </a:cubicBezTo>
                <a:close/>
                <a:moveTo>
                  <a:pt x="1257504" y="0"/>
                </a:moveTo>
                <a:cubicBezTo>
                  <a:pt x="1258377" y="11526"/>
                  <a:pt x="1256107" y="11526"/>
                  <a:pt x="1253312" y="8557"/>
                </a:cubicBezTo>
                <a:cubicBezTo>
                  <a:pt x="1254709" y="5589"/>
                  <a:pt x="1256281" y="2620"/>
                  <a:pt x="1257504" y="0"/>
                </a:cubicBezTo>
                <a:close/>
              </a:path>
            </a:pathLst>
          </a:custGeom>
          <a:blipFill dpi="0" rotWithShape="0">
            <a:blip r:embed="rId6"/>
            <a:srcRect/>
            <a:stretch>
              <a:fillRect l="-34000" r="-34000"/>
            </a:stretch>
          </a:blipFill>
          <a:ln w="12700" cap="flat" cmpd="sng" algn="ctr">
            <a:noFill/>
            <a:prstDash val="solid"/>
            <a:miter lim="800000"/>
          </a:ln>
          <a:effectLst/>
        </p:spPr>
        <p:style>
          <a:lnRef idx="2">
            <a:srgbClr val="FEC152">
              <a:shade val="50000"/>
            </a:srgbClr>
          </a:lnRef>
          <a:fillRef idx="1">
            <a:srgbClr val="FEC152"/>
          </a:fillRef>
          <a:effectRef idx="0">
            <a:srgbClr val="FEC152"/>
          </a:effectRef>
          <a:fontRef idx="minor">
            <a:srgbClr val="FFFFFF"/>
          </a:fontRef>
        </p:style>
        <p:txBody>
          <a:bodyPr wrap="square" rtlCol="0" anchor="ctr">
            <a:noAutofit/>
          </a:bodyPr>
          <a:p>
            <a:pPr algn="ctr"/>
            <a:endParaRPr lang="zh-CN" altLang="en-US"/>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C:\Users\Kingsoft\Desktop\活动\action-activity-adults-1246953.jpgaction-activity-adults-1246953"/>
          <p:cNvPicPr>
            <a:picLocks noChangeAspect="1"/>
          </p:cNvPicPr>
          <p:nvPr>
            <p:custDataLst>
              <p:tags r:id="rId1"/>
            </p:custDataLst>
          </p:nvPr>
        </p:nvPicPr>
        <p:blipFill rotWithShape="1">
          <a:blip r:embed="rId2"/>
          <a:srcRect/>
          <a:stretch>
            <a:fillRect/>
          </a:stretch>
        </p:blipFill>
        <p:spPr>
          <a:xfrm>
            <a:off x="7853" y="0"/>
            <a:ext cx="12184147" cy="4114801"/>
          </a:xfrm>
          <a:prstGeom prst="rect">
            <a:avLst/>
          </a:prstGeom>
        </p:spPr>
      </p:pic>
      <p:sp>
        <p:nvSpPr>
          <p:cNvPr id="6" name="TextBox 35"/>
          <p:cNvSpPr txBox="1"/>
          <p:nvPr>
            <p:custDataLst>
              <p:tags r:id="rId3"/>
            </p:custDataLst>
          </p:nvPr>
        </p:nvSpPr>
        <p:spPr>
          <a:xfrm>
            <a:off x="1487760" y="5011807"/>
            <a:ext cx="2265073" cy="1337310"/>
          </a:xfrm>
          <a:prstGeom prst="rect">
            <a:avLst/>
          </a:prstGeom>
          <a:noFill/>
        </p:spPr>
        <p:txBody>
          <a:bodyPr wrap="square" tIns="0" rtlCol="0">
            <a:spAutoFit/>
          </a:bodyPr>
          <a:lstStyle/>
          <a:p>
            <a:pPr lvl="0">
              <a:lnSpc>
                <a:spcPct val="120000"/>
              </a:lnSpc>
              <a:defRPr/>
            </a:pPr>
            <a:r>
              <a:rPr lang="zh-CN" altLang="en-US" sz="1400" spc="150">
                <a:solidFill>
                  <a:srgbClr val="000000">
                    <a:lumMod val="75000"/>
                    <a:lumOff val="25000"/>
                  </a:srgbClr>
                </a:solidFill>
                <a:latin typeface="微软雅黑" panose="020B0503020204020204" charset="-122"/>
                <a:ea typeface="微软雅黑" panose="020B0503020204020204" charset="-122"/>
              </a:rPr>
              <a:t>第一，保障毕业生在寻找工作阶段的权利与义务，约束签订劳动合同的时间、劳动合同的内容等。</a:t>
            </a:r>
            <a:endParaRPr lang="zh-CN" altLang="en-US" sz="1400" spc="150">
              <a:solidFill>
                <a:srgbClr val="000000">
                  <a:lumMod val="75000"/>
                  <a:lumOff val="25000"/>
                </a:srgbClr>
              </a:solidFill>
              <a:latin typeface="微软雅黑" panose="020B0503020204020204" charset="-122"/>
              <a:ea typeface="微软雅黑" panose="020B0503020204020204" charset="-122"/>
            </a:endParaRPr>
          </a:p>
        </p:txBody>
      </p:sp>
      <p:sp>
        <p:nvSpPr>
          <p:cNvPr id="12" name="TextBox 63"/>
          <p:cNvSpPr txBox="1"/>
          <p:nvPr>
            <p:custDataLst>
              <p:tags r:id="rId4"/>
            </p:custDataLst>
          </p:nvPr>
        </p:nvSpPr>
        <p:spPr>
          <a:xfrm>
            <a:off x="5355399" y="5022532"/>
            <a:ext cx="2444513" cy="1595755"/>
          </a:xfrm>
          <a:prstGeom prst="rect">
            <a:avLst/>
          </a:prstGeom>
          <a:noFill/>
        </p:spPr>
        <p:txBody>
          <a:bodyPr wrap="square" tIns="0" rtlCol="0">
            <a:spAutoFit/>
          </a:bodyPr>
          <a:lstStyle>
            <a:defPPr>
              <a:defRPr lang="zh-CN"/>
            </a:defPPr>
            <a:lvl1pPr>
              <a:lnSpc>
                <a:spcPct val="120000"/>
              </a:lnSpc>
              <a:defRPr sz="1400" spc="150">
                <a:solidFill>
                  <a:srgbClr val="000000">
                    <a:lumMod val="50000"/>
                    <a:lumOff val="50000"/>
                  </a:srgbClr>
                </a:solidFill>
                <a:latin typeface="微软雅黑" panose="020B0503020204020204" charset="-122"/>
                <a:ea typeface="微软雅黑" panose="020B0503020204020204" charset="-122"/>
              </a:defRPr>
            </a:lvl1pPr>
          </a:lstStyle>
          <a:p>
            <a:pPr lvl="0">
              <a:defRPr/>
            </a:pPr>
            <a:r>
              <a:rPr lang="zh-CN" altLang="en-US">
                <a:solidFill>
                  <a:srgbClr val="000000">
                    <a:lumMod val="75000"/>
                    <a:lumOff val="25000"/>
                  </a:srgbClr>
                </a:solidFill>
              </a:rPr>
              <a:t>第二，保障用人单位能方便地直接从学校方面调出该毕业生真实的档案、资料，可以使用人单位方便、清楚地了解毕业生的真实情况。</a:t>
            </a:r>
            <a:endParaRPr lang="zh-CN" altLang="en-US">
              <a:solidFill>
                <a:srgbClr val="000000">
                  <a:lumMod val="75000"/>
                  <a:lumOff val="25000"/>
                </a:srgbClr>
              </a:solidFill>
            </a:endParaRPr>
          </a:p>
        </p:txBody>
      </p:sp>
      <p:sp>
        <p:nvSpPr>
          <p:cNvPr id="14" name="TextBox 70"/>
          <p:cNvSpPr txBox="1"/>
          <p:nvPr>
            <p:custDataLst>
              <p:tags r:id="rId5"/>
            </p:custDataLst>
          </p:nvPr>
        </p:nvSpPr>
        <p:spPr>
          <a:xfrm>
            <a:off x="9271784" y="5022532"/>
            <a:ext cx="2031846" cy="1595755"/>
          </a:xfrm>
          <a:prstGeom prst="rect">
            <a:avLst/>
          </a:prstGeom>
          <a:noFill/>
        </p:spPr>
        <p:txBody>
          <a:bodyPr wrap="square" tIns="0" rtlCol="0">
            <a:spAutoFit/>
          </a:bodyPr>
          <a:lstStyle>
            <a:defPPr>
              <a:defRPr lang="zh-CN"/>
            </a:defPPr>
            <a:lvl1pPr>
              <a:lnSpc>
                <a:spcPct val="120000"/>
              </a:lnSpc>
              <a:defRPr sz="1400" spc="150">
                <a:solidFill>
                  <a:srgbClr val="000000">
                    <a:lumMod val="50000"/>
                    <a:lumOff val="50000"/>
                  </a:srgbClr>
                </a:solidFill>
                <a:latin typeface="微软雅黑" panose="020B0503020204020204" charset="-122"/>
                <a:ea typeface="微软雅黑" panose="020B0503020204020204" charset="-122"/>
              </a:defRPr>
            </a:lvl1pPr>
          </a:lstStyle>
          <a:p>
            <a:pPr lvl="0">
              <a:defRPr/>
            </a:pPr>
            <a:r>
              <a:rPr lang="zh-CN" altLang="en-US">
                <a:solidFill>
                  <a:srgbClr val="000000">
                    <a:lumMod val="75000"/>
                    <a:lumOff val="25000"/>
                  </a:srgbClr>
                </a:solidFill>
              </a:rPr>
              <a:t>第三，就业协议具有法律效力，一经签署，毕业生与用人单位任何一方不得擅自违约，否则应承担相应的违约责任。</a:t>
            </a:r>
            <a:endParaRPr lang="zh-CN" altLang="en-US">
              <a:solidFill>
                <a:srgbClr val="000000">
                  <a:lumMod val="75000"/>
                  <a:lumOff val="25000"/>
                </a:srgbClr>
              </a:solidFill>
            </a:endParaRPr>
          </a:p>
        </p:txBody>
      </p:sp>
      <p:sp>
        <p:nvSpPr>
          <p:cNvPr id="27" name="Rectangle: Rounded Corners 30"/>
          <p:cNvSpPr/>
          <p:nvPr>
            <p:custDataLst>
              <p:tags r:id="rId6"/>
            </p:custDataLst>
          </p:nvPr>
        </p:nvSpPr>
        <p:spPr>
          <a:xfrm>
            <a:off x="3302833" y="3693739"/>
            <a:ext cx="5586334" cy="778870"/>
          </a:xfrm>
          <a:prstGeom prst="roundRect">
            <a:avLst>
              <a:gd name="adj" fmla="val 50000"/>
            </a:avLst>
          </a:prstGeom>
          <a:solidFill>
            <a:srgbClr val="B1865C"/>
          </a:solidFill>
          <a:ln w="25400">
            <a:solidFill>
              <a:sysClr val="window" lastClr="FFFFFF"/>
            </a:solidFill>
          </a:ln>
          <a:effectLst/>
        </p:spPr>
        <p:style>
          <a:lnRef idx="2">
            <a:srgbClr val="B1865C">
              <a:shade val="50000"/>
            </a:srgbClr>
          </a:lnRef>
          <a:fillRef idx="1">
            <a:srgbClr val="B1865C"/>
          </a:fillRef>
          <a:effectRef idx="0">
            <a:srgbClr val="B1865C"/>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28" name="TextBox 31"/>
          <p:cNvSpPr txBox="1"/>
          <p:nvPr>
            <p:custDataLst>
              <p:tags r:id="rId7"/>
            </p:custDataLst>
          </p:nvPr>
        </p:nvSpPr>
        <p:spPr>
          <a:xfrm>
            <a:off x="3515604" y="3740489"/>
            <a:ext cx="5162316" cy="682165"/>
          </a:xfrm>
          <a:prstGeom prst="rect">
            <a:avLst/>
          </a:prstGeom>
          <a:noFill/>
        </p:spPr>
        <p:txBody>
          <a:bodyPr wrap="square" rtlCol="0" anchor="ctr" anchorCtr="0">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2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Open Sans" pitchFamily="34" charset="0"/>
              </a:rPr>
              <a:t>就业协议书的作用</a:t>
            </a:r>
            <a:endParaRPr kumimoji="0" lang="zh-CN" altLang="en-US" sz="32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Open Sans" pitchFamily="34" charset="0"/>
            </a:endParaRPr>
          </a:p>
        </p:txBody>
      </p:sp>
      <p:pic>
        <p:nvPicPr>
          <p:cNvPr id="3" name="图形 2"/>
          <p:cNvPicPr>
            <a:picLocks noChangeAspect="1"/>
          </p:cNvPicPr>
          <p:nvPr>
            <p:custDataLst>
              <p:tags r:id="rId8"/>
            </p:custDataLst>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71827" y="5134160"/>
            <a:ext cx="695283" cy="695283"/>
          </a:xfrm>
          <a:prstGeom prst="rect">
            <a:avLst/>
          </a:prstGeom>
        </p:spPr>
      </p:pic>
      <p:pic>
        <p:nvPicPr>
          <p:cNvPr id="29" name="图形 28"/>
          <p:cNvPicPr>
            <a:picLocks noChangeAspect="1"/>
          </p:cNvPicPr>
          <p:nvPr>
            <p:custDataLst>
              <p:tags r:id="rId11"/>
            </p:custDataLst>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414563" y="5125041"/>
            <a:ext cx="811308" cy="811308"/>
          </a:xfrm>
          <a:prstGeom prst="rect">
            <a:avLst/>
          </a:prstGeom>
        </p:spPr>
      </p:pic>
      <p:pic>
        <p:nvPicPr>
          <p:cNvPr id="31" name="图形 30"/>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8401046" y="5153512"/>
            <a:ext cx="751920" cy="751920"/>
          </a:xfrm>
          <a:prstGeom prst="rect">
            <a:avLst/>
          </a:prstGeom>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 name="直接连接符 3"/>
          <p:cNvCxnSpPr/>
          <p:nvPr>
            <p:custDataLst>
              <p:tags r:id="rId1"/>
            </p:custDataLst>
          </p:nvPr>
        </p:nvCxnSpPr>
        <p:spPr>
          <a:xfrm>
            <a:off x="2424906" y="2593029"/>
            <a:ext cx="1714861"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5" name="矩形 4"/>
          <p:cNvSpPr/>
          <p:nvPr>
            <p:custDataLst>
              <p:tags r:id="rId2"/>
            </p:custDataLst>
          </p:nvPr>
        </p:nvSpPr>
        <p:spPr>
          <a:xfrm>
            <a:off x="1648818" y="2520286"/>
            <a:ext cx="1358227" cy="81622"/>
          </a:xfrm>
          <a:prstGeom prst="rect">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标题 1"/>
          <p:cNvSpPr txBox="1"/>
          <p:nvPr>
            <p:custDataLst>
              <p:tags r:id="rId3"/>
            </p:custDataLst>
          </p:nvPr>
        </p:nvSpPr>
        <p:spPr>
          <a:xfrm>
            <a:off x="1573017" y="2728126"/>
            <a:ext cx="2835283" cy="975995"/>
          </a:xfrm>
          <a:prstGeom prst="rect">
            <a:avLst/>
          </a:prstGeom>
          <a:noFill/>
        </p:spPr>
        <p:txBody>
          <a:bodyPr wrap="square" rtlCol="0">
            <a:spAutoFit/>
          </a:bodyPr>
          <a:lstStyle>
            <a:defPPr>
              <a:defRPr lang="zh-CN"/>
            </a:defPPr>
            <a:lvl1pPr>
              <a:lnSpc>
                <a:spcPct val="130000"/>
              </a:lnSpc>
              <a:defRPr sz="1200"/>
            </a:lvl1pPr>
          </a:lstStyle>
          <a:p>
            <a:pP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第一，签协议前，毕业生一定要全方位地了解用人单位的相关情况。</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14" name="标题 1"/>
          <p:cNvSpPr txBox="1"/>
          <p:nvPr>
            <p:custDataLst>
              <p:tags r:id="rId4"/>
            </p:custDataLst>
          </p:nvPr>
        </p:nvSpPr>
        <p:spPr>
          <a:xfrm>
            <a:off x="1145200" y="1938335"/>
            <a:ext cx="305949" cy="965692"/>
          </a:xfrm>
          <a:prstGeom prst="rect">
            <a:avLst/>
          </a:prstGeom>
          <a:noFill/>
        </p:spPr>
        <p:txBody>
          <a:bodyPr wrap="square" rtlCol="0" anchor="ctr">
            <a:normAutofit fontScale="60000"/>
          </a:bodyPr>
          <a:lstStyle>
            <a:defPPr>
              <a:defRPr lang="zh-CN"/>
            </a:defPPr>
            <a:lvl1pPr>
              <a:lnSpc>
                <a:spcPct val="130000"/>
              </a:lnSpc>
              <a:defRPr sz="1200"/>
            </a:lvl1pPr>
          </a:lstStyle>
          <a:p>
            <a:pPr algn="ctr">
              <a:lnSpc>
                <a:spcPct val="120000"/>
              </a:lnSpc>
            </a:pPr>
            <a:r>
              <a:rPr lang="en-US" altLang="zh-CN" sz="4000" spc="150" dirty="0">
                <a:solidFill>
                  <a:srgbClr val="1F74AD"/>
                </a:solidFill>
                <a:latin typeface="Arial" panose="020B0604020202020204" pitchFamily="34" charset="0"/>
                <a:ea typeface="微软雅黑" panose="020B0503020204020204" charset="-122"/>
                <a:sym typeface="Arial" panose="020B0604020202020204" pitchFamily="34" charset="0"/>
              </a:rPr>
              <a:t>1</a:t>
            </a:r>
            <a:endParaRPr lang="zh-CN" altLang="en-US" sz="4000" spc="150"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cxnSp>
        <p:nvCxnSpPr>
          <p:cNvPr id="27" name="直接连接符 26"/>
          <p:cNvCxnSpPr/>
          <p:nvPr>
            <p:custDataLst>
              <p:tags r:id="rId5"/>
            </p:custDataLst>
          </p:nvPr>
        </p:nvCxnSpPr>
        <p:spPr>
          <a:xfrm>
            <a:off x="5744156" y="2593029"/>
            <a:ext cx="1714861"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28" name="矩形 27"/>
          <p:cNvSpPr/>
          <p:nvPr>
            <p:custDataLst>
              <p:tags r:id="rId6"/>
            </p:custDataLst>
          </p:nvPr>
        </p:nvSpPr>
        <p:spPr>
          <a:xfrm>
            <a:off x="4968068" y="2520286"/>
            <a:ext cx="1358227" cy="81622"/>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solidFill>
                <a:srgbClr val="3498DB"/>
              </a:solidFill>
              <a:latin typeface="Arial" panose="020B0604020202020204" pitchFamily="34" charset="0"/>
              <a:ea typeface="微软雅黑" panose="020B0503020204020204" charset="-122"/>
              <a:sym typeface="Arial" panose="020B0604020202020204" pitchFamily="34" charset="0"/>
            </a:endParaRPr>
          </a:p>
        </p:txBody>
      </p:sp>
      <p:sp>
        <p:nvSpPr>
          <p:cNvPr id="29" name="标题 1"/>
          <p:cNvSpPr txBox="1"/>
          <p:nvPr>
            <p:custDataLst>
              <p:tags r:id="rId7"/>
            </p:custDataLst>
          </p:nvPr>
        </p:nvSpPr>
        <p:spPr>
          <a:xfrm>
            <a:off x="4892267" y="2728126"/>
            <a:ext cx="2835283" cy="975995"/>
          </a:xfrm>
          <a:prstGeom prst="rect">
            <a:avLst/>
          </a:prstGeom>
          <a:noFill/>
        </p:spPr>
        <p:txBody>
          <a:bodyPr wrap="square" rtlCol="0">
            <a:spAutoFit/>
          </a:bodyPr>
          <a:lstStyle>
            <a:defPPr>
              <a:defRPr lang="zh-CN"/>
            </a:defPPr>
            <a:lvl1pPr>
              <a:lnSpc>
                <a:spcPct val="130000"/>
              </a:lnSpc>
              <a:defRPr sz="1200"/>
            </a:lvl1pPr>
          </a:lstStyle>
          <a:p>
            <a:pP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第二，签署协议书时，一定要认真、真实地填写协议书内容。</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30" name="标题 1"/>
          <p:cNvSpPr txBox="1"/>
          <p:nvPr>
            <p:custDataLst>
              <p:tags r:id="rId8"/>
            </p:custDataLst>
          </p:nvPr>
        </p:nvSpPr>
        <p:spPr>
          <a:xfrm>
            <a:off x="4464450" y="1938335"/>
            <a:ext cx="305949" cy="965692"/>
          </a:xfrm>
          <a:prstGeom prst="rect">
            <a:avLst/>
          </a:prstGeom>
          <a:noFill/>
        </p:spPr>
        <p:txBody>
          <a:bodyPr wrap="square" rtlCol="0" anchor="ctr">
            <a:normAutofit fontScale="60000"/>
          </a:bodyPr>
          <a:lstStyle>
            <a:defPPr>
              <a:defRPr lang="zh-CN"/>
            </a:defPPr>
            <a:lvl1pPr>
              <a:lnSpc>
                <a:spcPct val="130000"/>
              </a:lnSpc>
              <a:defRPr sz="1200"/>
            </a:lvl1pPr>
          </a:lstStyle>
          <a:p>
            <a:pPr algn="ctr">
              <a:lnSpc>
                <a:spcPct val="120000"/>
              </a:lnSpc>
            </a:pPr>
            <a:r>
              <a:rPr lang="en-US" altLang="zh-CN" sz="4000" spc="150" dirty="0">
                <a:solidFill>
                  <a:srgbClr val="3498DB"/>
                </a:solidFill>
                <a:latin typeface="Arial" panose="020B0604020202020204" pitchFamily="34" charset="0"/>
                <a:ea typeface="微软雅黑" panose="020B0503020204020204" charset="-122"/>
                <a:sym typeface="Arial" panose="020B0604020202020204" pitchFamily="34" charset="0"/>
              </a:rPr>
              <a:t>2</a:t>
            </a:r>
            <a:endParaRPr lang="zh-CN" altLang="en-US" sz="4000" spc="150"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cxnSp>
        <p:nvCxnSpPr>
          <p:cNvPr id="32" name="直接连接符 31"/>
          <p:cNvCxnSpPr/>
          <p:nvPr>
            <p:custDataLst>
              <p:tags r:id="rId9"/>
            </p:custDataLst>
          </p:nvPr>
        </p:nvCxnSpPr>
        <p:spPr>
          <a:xfrm>
            <a:off x="9063406" y="2593028"/>
            <a:ext cx="1714862"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33" name="矩形 32"/>
          <p:cNvSpPr/>
          <p:nvPr>
            <p:custDataLst>
              <p:tags r:id="rId10"/>
            </p:custDataLst>
          </p:nvPr>
        </p:nvSpPr>
        <p:spPr>
          <a:xfrm>
            <a:off x="8287318" y="2520286"/>
            <a:ext cx="1358227" cy="81622"/>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4" name="标题 1"/>
          <p:cNvSpPr txBox="1"/>
          <p:nvPr>
            <p:custDataLst>
              <p:tags r:id="rId11"/>
            </p:custDataLst>
          </p:nvPr>
        </p:nvSpPr>
        <p:spPr>
          <a:xfrm>
            <a:off x="8211517" y="2728126"/>
            <a:ext cx="2835283" cy="1861185"/>
          </a:xfrm>
          <a:prstGeom prst="rect">
            <a:avLst/>
          </a:prstGeom>
          <a:noFill/>
        </p:spPr>
        <p:txBody>
          <a:bodyPr wrap="square" rtlCol="0">
            <a:spAutoFit/>
          </a:bodyPr>
          <a:lstStyle>
            <a:defPPr>
              <a:defRPr lang="zh-CN"/>
            </a:defPPr>
            <a:lvl1pPr>
              <a:lnSpc>
                <a:spcPct val="130000"/>
              </a:lnSpc>
              <a:defRPr sz="1200"/>
            </a:lvl1pPr>
          </a:lstStyle>
          <a:p>
            <a:pP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第三，毕业生在签约时也要考虑对自身权益的保护。就业协议中可以规定违约金的数额，现行劳动法规中规定的上限是12 个月的工资总和。</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35" name="标题 1"/>
          <p:cNvSpPr txBox="1"/>
          <p:nvPr>
            <p:custDataLst>
              <p:tags r:id="rId12"/>
            </p:custDataLst>
          </p:nvPr>
        </p:nvSpPr>
        <p:spPr>
          <a:xfrm>
            <a:off x="7783701" y="1938335"/>
            <a:ext cx="305949" cy="965692"/>
          </a:xfrm>
          <a:prstGeom prst="rect">
            <a:avLst/>
          </a:prstGeom>
          <a:noFill/>
        </p:spPr>
        <p:txBody>
          <a:bodyPr wrap="square" rtlCol="0" anchor="ctr">
            <a:normAutofit fontScale="60000"/>
          </a:bodyPr>
          <a:lstStyle>
            <a:defPPr>
              <a:defRPr lang="zh-CN"/>
            </a:defPPr>
            <a:lvl1pPr>
              <a:lnSpc>
                <a:spcPct val="130000"/>
              </a:lnSpc>
              <a:defRPr sz="1200"/>
            </a:lvl1pPr>
          </a:lstStyle>
          <a:p>
            <a:pPr algn="ctr">
              <a:lnSpc>
                <a:spcPct val="120000"/>
              </a:lnSpc>
            </a:pPr>
            <a:r>
              <a:rPr lang="en-US" altLang="zh-CN" sz="4000" spc="150" dirty="0">
                <a:solidFill>
                  <a:srgbClr val="1AA3AA"/>
                </a:solidFill>
                <a:latin typeface="Arial" panose="020B0604020202020204" pitchFamily="34" charset="0"/>
                <a:ea typeface="微软雅黑" panose="020B0503020204020204" charset="-122"/>
                <a:sym typeface="Arial" panose="020B0604020202020204" pitchFamily="34" charset="0"/>
              </a:rPr>
              <a:t>3</a:t>
            </a:r>
            <a:endParaRPr lang="zh-CN" altLang="en-US" sz="4000" spc="150" dirty="0">
              <a:solidFill>
                <a:srgbClr val="1AA3AA"/>
              </a:solidFill>
              <a:latin typeface="Arial" panose="020B0604020202020204" pitchFamily="34" charset="0"/>
              <a:ea typeface="微软雅黑" panose="020B0503020204020204" charset="-122"/>
              <a:sym typeface="Arial" panose="020B0604020202020204" pitchFamily="34" charset="0"/>
            </a:endParaRPr>
          </a:p>
        </p:txBody>
      </p:sp>
      <p:cxnSp>
        <p:nvCxnSpPr>
          <p:cNvPr id="37" name="直接连接符 36"/>
          <p:cNvCxnSpPr/>
          <p:nvPr>
            <p:custDataLst>
              <p:tags r:id="rId13"/>
            </p:custDataLst>
          </p:nvPr>
        </p:nvCxnSpPr>
        <p:spPr>
          <a:xfrm>
            <a:off x="2424906" y="4682143"/>
            <a:ext cx="1714861"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38" name="矩形 37"/>
          <p:cNvSpPr/>
          <p:nvPr>
            <p:custDataLst>
              <p:tags r:id="rId14"/>
            </p:custDataLst>
          </p:nvPr>
        </p:nvSpPr>
        <p:spPr>
          <a:xfrm>
            <a:off x="1648818" y="4621432"/>
            <a:ext cx="1358227" cy="81622"/>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solidFill>
                <a:srgbClr val="69A35B"/>
              </a:solidFill>
              <a:latin typeface="Arial" panose="020B0604020202020204" pitchFamily="34" charset="0"/>
              <a:ea typeface="微软雅黑" panose="020B0503020204020204" charset="-122"/>
              <a:sym typeface="Arial" panose="020B0604020202020204" pitchFamily="34" charset="0"/>
            </a:endParaRPr>
          </a:p>
        </p:txBody>
      </p:sp>
      <p:sp>
        <p:nvSpPr>
          <p:cNvPr id="39" name="标题 1"/>
          <p:cNvSpPr txBox="1"/>
          <p:nvPr>
            <p:custDataLst>
              <p:tags r:id="rId15"/>
            </p:custDataLst>
          </p:nvPr>
        </p:nvSpPr>
        <p:spPr>
          <a:xfrm>
            <a:off x="1573017" y="4829272"/>
            <a:ext cx="2835283" cy="681355"/>
          </a:xfrm>
          <a:prstGeom prst="rect">
            <a:avLst/>
          </a:prstGeom>
          <a:noFill/>
        </p:spPr>
        <p:txBody>
          <a:bodyPr wrap="square" rtlCol="0">
            <a:spAutoFit/>
          </a:bodyPr>
          <a:lstStyle>
            <a:defPPr>
              <a:defRPr lang="zh-CN"/>
            </a:defPPr>
            <a:lvl1pPr>
              <a:lnSpc>
                <a:spcPct val="130000"/>
              </a:lnSpc>
              <a:defRPr sz="1200"/>
            </a:lvl1pPr>
          </a:lstStyle>
          <a:p>
            <a:pP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第四，毕业生在签约中，一定要注意条款的合理性。</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40" name="标题 1"/>
          <p:cNvSpPr txBox="1"/>
          <p:nvPr>
            <p:custDataLst>
              <p:tags r:id="rId16"/>
            </p:custDataLst>
          </p:nvPr>
        </p:nvSpPr>
        <p:spPr>
          <a:xfrm>
            <a:off x="1145200" y="4039481"/>
            <a:ext cx="305949" cy="965692"/>
          </a:xfrm>
          <a:prstGeom prst="rect">
            <a:avLst/>
          </a:prstGeom>
          <a:noFill/>
        </p:spPr>
        <p:txBody>
          <a:bodyPr wrap="square" rtlCol="0" anchor="ctr">
            <a:normAutofit fontScale="60000"/>
          </a:bodyPr>
          <a:lstStyle>
            <a:defPPr>
              <a:defRPr lang="zh-CN"/>
            </a:defPPr>
            <a:lvl1pPr>
              <a:lnSpc>
                <a:spcPct val="130000"/>
              </a:lnSpc>
              <a:defRPr sz="1200"/>
            </a:lvl1pPr>
          </a:lstStyle>
          <a:p>
            <a:pPr algn="ctr">
              <a:lnSpc>
                <a:spcPct val="120000"/>
              </a:lnSpc>
            </a:pPr>
            <a:r>
              <a:rPr lang="en-US" altLang="zh-CN" sz="4000" spc="150" dirty="0">
                <a:solidFill>
                  <a:srgbClr val="69A35B"/>
                </a:solidFill>
                <a:latin typeface="Arial" panose="020B0604020202020204" pitchFamily="34" charset="0"/>
                <a:ea typeface="微软雅黑" panose="020B0503020204020204" charset="-122"/>
                <a:sym typeface="Arial" panose="020B0604020202020204" pitchFamily="34" charset="0"/>
              </a:rPr>
              <a:t>4</a:t>
            </a:r>
            <a:endParaRPr lang="zh-CN" altLang="en-US" sz="4000" spc="150" dirty="0">
              <a:solidFill>
                <a:srgbClr val="69A35B"/>
              </a:solidFill>
              <a:latin typeface="Arial" panose="020B0604020202020204" pitchFamily="34" charset="0"/>
              <a:ea typeface="微软雅黑" panose="020B0503020204020204" charset="-122"/>
              <a:sym typeface="Arial" panose="020B0604020202020204" pitchFamily="34" charset="0"/>
            </a:endParaRPr>
          </a:p>
        </p:txBody>
      </p:sp>
      <p:cxnSp>
        <p:nvCxnSpPr>
          <p:cNvPr id="44" name="直接连接符 43"/>
          <p:cNvCxnSpPr/>
          <p:nvPr>
            <p:custDataLst>
              <p:tags r:id="rId17"/>
            </p:custDataLst>
          </p:nvPr>
        </p:nvCxnSpPr>
        <p:spPr>
          <a:xfrm>
            <a:off x="5744156" y="4682143"/>
            <a:ext cx="1714861"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45" name="矩形 44"/>
          <p:cNvSpPr/>
          <p:nvPr>
            <p:custDataLst>
              <p:tags r:id="rId18"/>
            </p:custDataLst>
          </p:nvPr>
        </p:nvSpPr>
        <p:spPr>
          <a:xfrm>
            <a:off x="4968068" y="4621432"/>
            <a:ext cx="1358227" cy="81622"/>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solidFill>
                <a:srgbClr val="3498DB"/>
              </a:solidFill>
              <a:latin typeface="Arial" panose="020B0604020202020204" pitchFamily="34" charset="0"/>
              <a:ea typeface="微软雅黑" panose="020B0503020204020204" charset="-122"/>
              <a:sym typeface="Arial" panose="020B0604020202020204" pitchFamily="34" charset="0"/>
            </a:endParaRPr>
          </a:p>
        </p:txBody>
      </p:sp>
      <p:sp>
        <p:nvSpPr>
          <p:cNvPr id="46" name="标题 1"/>
          <p:cNvSpPr txBox="1"/>
          <p:nvPr>
            <p:custDataLst>
              <p:tags r:id="rId19"/>
            </p:custDataLst>
          </p:nvPr>
        </p:nvSpPr>
        <p:spPr>
          <a:xfrm>
            <a:off x="4892267" y="4829272"/>
            <a:ext cx="2835283" cy="975995"/>
          </a:xfrm>
          <a:prstGeom prst="rect">
            <a:avLst/>
          </a:prstGeom>
          <a:noFill/>
        </p:spPr>
        <p:txBody>
          <a:bodyPr wrap="square" rtlCol="0">
            <a:spAutoFit/>
          </a:bodyPr>
          <a:lstStyle>
            <a:defPPr>
              <a:defRPr lang="zh-CN"/>
            </a:defPPr>
            <a:lvl1pPr>
              <a:lnSpc>
                <a:spcPct val="130000"/>
              </a:lnSpc>
              <a:defRPr sz="1200"/>
            </a:lvl1pPr>
          </a:lstStyle>
          <a:p>
            <a:pP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第五，毕业生、用人单位双方都不得单方面拖延签约周期。</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47" name="标题 1"/>
          <p:cNvSpPr txBox="1"/>
          <p:nvPr>
            <p:custDataLst>
              <p:tags r:id="rId20"/>
            </p:custDataLst>
          </p:nvPr>
        </p:nvSpPr>
        <p:spPr>
          <a:xfrm>
            <a:off x="4464450" y="4039481"/>
            <a:ext cx="305949" cy="965692"/>
          </a:xfrm>
          <a:prstGeom prst="rect">
            <a:avLst/>
          </a:prstGeom>
          <a:noFill/>
        </p:spPr>
        <p:txBody>
          <a:bodyPr wrap="square" rtlCol="0" anchor="ctr">
            <a:normAutofit fontScale="60000"/>
          </a:bodyPr>
          <a:lstStyle>
            <a:defPPr>
              <a:defRPr lang="zh-CN"/>
            </a:defPPr>
            <a:lvl1pPr>
              <a:lnSpc>
                <a:spcPct val="130000"/>
              </a:lnSpc>
              <a:defRPr sz="1200"/>
            </a:lvl1pPr>
          </a:lstStyle>
          <a:p>
            <a:pPr algn="ctr">
              <a:lnSpc>
                <a:spcPct val="120000"/>
              </a:lnSpc>
            </a:pPr>
            <a:r>
              <a:rPr lang="en-US" altLang="zh-CN" sz="4000" spc="150" dirty="0">
                <a:solidFill>
                  <a:srgbClr val="9BBB59"/>
                </a:solidFill>
                <a:latin typeface="Arial" panose="020B0604020202020204" pitchFamily="34" charset="0"/>
                <a:ea typeface="微软雅黑" panose="020B0503020204020204" charset="-122"/>
                <a:sym typeface="Arial" panose="020B0604020202020204" pitchFamily="34" charset="0"/>
              </a:rPr>
              <a:t>5</a:t>
            </a:r>
            <a:endParaRPr lang="zh-CN" altLang="en-US" sz="4000" spc="150" dirty="0">
              <a:solidFill>
                <a:srgbClr val="9BBB59"/>
              </a:solidFill>
              <a:latin typeface="Arial" panose="020B0604020202020204" pitchFamily="34" charset="0"/>
              <a:ea typeface="微软雅黑" panose="020B0503020204020204" charset="-122"/>
              <a:sym typeface="Arial" panose="020B0604020202020204" pitchFamily="34" charset="0"/>
            </a:endParaRPr>
          </a:p>
        </p:txBody>
      </p:sp>
      <p:cxnSp>
        <p:nvCxnSpPr>
          <p:cNvPr id="42" name="直接连接符 41"/>
          <p:cNvCxnSpPr/>
          <p:nvPr>
            <p:custDataLst>
              <p:tags r:id="rId21"/>
            </p:custDataLst>
          </p:nvPr>
        </p:nvCxnSpPr>
        <p:spPr>
          <a:xfrm>
            <a:off x="9063406" y="4682143"/>
            <a:ext cx="1714861"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48" name="矩形 47"/>
          <p:cNvSpPr/>
          <p:nvPr>
            <p:custDataLst>
              <p:tags r:id="rId22"/>
            </p:custDataLst>
          </p:nvPr>
        </p:nvSpPr>
        <p:spPr>
          <a:xfrm>
            <a:off x="8287318" y="4621432"/>
            <a:ext cx="1358227" cy="81622"/>
          </a:xfrm>
          <a:prstGeom prst="rect">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sp>
        <p:nvSpPr>
          <p:cNvPr id="49" name="标题 1"/>
          <p:cNvSpPr txBox="1"/>
          <p:nvPr>
            <p:custDataLst>
              <p:tags r:id="rId23"/>
            </p:custDataLst>
          </p:nvPr>
        </p:nvSpPr>
        <p:spPr>
          <a:xfrm>
            <a:off x="8211517" y="4829272"/>
            <a:ext cx="2835283" cy="1271270"/>
          </a:xfrm>
          <a:prstGeom prst="rect">
            <a:avLst/>
          </a:prstGeom>
          <a:noFill/>
        </p:spPr>
        <p:txBody>
          <a:bodyPr wrap="square" rtlCol="0">
            <a:spAutoFit/>
          </a:bodyPr>
          <a:lstStyle>
            <a:defPPr>
              <a:defRPr lang="zh-CN"/>
            </a:defPPr>
            <a:lvl1pPr>
              <a:lnSpc>
                <a:spcPct val="130000"/>
              </a:lnSpc>
              <a:defRPr sz="1200"/>
            </a:lvl1pPr>
          </a:lstStyle>
          <a:p>
            <a:pP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第六，签订就业协议书不等同于签署劳动合同，签订就业协议书后一定要签署劳动合同。</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50" name="标题 1"/>
          <p:cNvSpPr txBox="1"/>
          <p:nvPr>
            <p:custDataLst>
              <p:tags r:id="rId24"/>
            </p:custDataLst>
          </p:nvPr>
        </p:nvSpPr>
        <p:spPr>
          <a:xfrm>
            <a:off x="7783700" y="4039481"/>
            <a:ext cx="305949" cy="965692"/>
          </a:xfrm>
          <a:prstGeom prst="rect">
            <a:avLst/>
          </a:prstGeom>
          <a:noFill/>
        </p:spPr>
        <p:txBody>
          <a:bodyPr wrap="square" rtlCol="0" anchor="ctr">
            <a:normAutofit fontScale="60000"/>
          </a:bodyPr>
          <a:lstStyle>
            <a:defPPr>
              <a:defRPr lang="zh-CN"/>
            </a:defPPr>
            <a:lvl1pPr>
              <a:lnSpc>
                <a:spcPct val="130000"/>
              </a:lnSpc>
              <a:defRPr sz="1200"/>
            </a:lvl1pPr>
          </a:lstStyle>
          <a:p>
            <a:pPr algn="ctr">
              <a:lnSpc>
                <a:spcPct val="120000"/>
              </a:lnSpc>
            </a:pPr>
            <a:r>
              <a:rPr lang="en-US" altLang="zh-CN" sz="4000" spc="150" dirty="0">
                <a:solidFill>
                  <a:srgbClr val="FFC000"/>
                </a:solidFill>
                <a:latin typeface="Arial" panose="020B0604020202020204" pitchFamily="34" charset="0"/>
                <a:ea typeface="微软雅黑" panose="020B0503020204020204" charset="-122"/>
                <a:sym typeface="Arial" panose="020B0604020202020204" pitchFamily="34" charset="0"/>
              </a:rPr>
              <a:t>6</a:t>
            </a:r>
            <a:endParaRPr lang="zh-CN" altLang="en-US" sz="4000" spc="150" dirty="0">
              <a:solidFill>
                <a:srgbClr val="FFC000"/>
              </a:solidFill>
              <a:latin typeface="Arial" panose="020B0604020202020204" pitchFamily="34" charset="0"/>
              <a:ea typeface="微软雅黑" panose="020B0503020204020204" charset="-122"/>
              <a:sym typeface="Arial" panose="020B0604020202020204" pitchFamily="34" charset="0"/>
            </a:endParaRPr>
          </a:p>
        </p:txBody>
      </p:sp>
      <p:sp>
        <p:nvSpPr>
          <p:cNvPr id="36" name="矩形 35"/>
          <p:cNvSpPr/>
          <p:nvPr>
            <p:custDataLst>
              <p:tags r:id="rId25"/>
            </p:custDataLst>
          </p:nvPr>
        </p:nvSpPr>
        <p:spPr>
          <a:xfrm>
            <a:off x="2205990" y="650240"/>
            <a:ext cx="7734300" cy="977265"/>
          </a:xfrm>
          <a:prstGeom prst="rect">
            <a:avLst/>
          </a:prstGeom>
        </p:spPr>
        <p:txBody>
          <a:bodyPr wrap="square"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20000"/>
              </a:lnSpc>
            </a:pPr>
            <a:r>
              <a:rPr lang="zh-CN" altLang="en-US" sz="2400" b="1" spc="300" dirty="0">
                <a:latin typeface="Arial" panose="020B0604020202020204" pitchFamily="34" charset="0"/>
                <a:ea typeface="微软雅黑" panose="020B0503020204020204" charset="-122"/>
                <a:cs typeface="+mn-ea"/>
                <a:sym typeface="Arial" panose="020B0604020202020204" pitchFamily="34" charset="0"/>
              </a:rPr>
              <a:t>就业协议书一旦违约就要承担相应责任，所以签订就业协议书应该注意如下几个问题。</a:t>
            </a:r>
            <a:endParaRPr lang="zh-CN" altLang="en-US" sz="2400" b="1" spc="300" dirty="0">
              <a:latin typeface="Arial" panose="020B0604020202020204" pitchFamily="34" charset="0"/>
              <a:ea typeface="微软雅黑" panose="020B0503020204020204" charset="-122"/>
              <a:cs typeface="+mn-ea"/>
              <a:sym typeface="Arial" panose="020B0604020202020204" pitchFamily="34" charset="0"/>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Freeform 5"/>
          <p:cNvSpPr/>
          <p:nvPr>
            <p:custDataLst>
              <p:tags r:id="rId1"/>
            </p:custDataLst>
          </p:nvPr>
        </p:nvSpPr>
        <p:spPr bwMode="auto">
          <a:xfrm>
            <a:off x="8191660" y="1766739"/>
            <a:ext cx="1640990" cy="1882844"/>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pattFill prst="pct10">
            <a:fgClr>
              <a:srgbClr val="BC9486"/>
            </a:fgClr>
            <a:bgClr>
              <a:sysClr val="window" lastClr="FFFFFF"/>
            </a:bgClr>
          </a:pattFill>
          <a:ln>
            <a:noFill/>
          </a:ln>
        </p:spPr>
        <p:txBody>
          <a:bodyPr vert="horz" wrap="square" lIns="91440" tIns="45720" rIns="91440" bIns="45720" numCol="1" anchor="t" anchorCtr="0" compatLnSpc="1"/>
          <a:lstStyle/>
          <a:p>
            <a:endParaRPr lang="zh-CN" altLang="en-US"/>
          </a:p>
        </p:txBody>
      </p:sp>
      <p:sp>
        <p:nvSpPr>
          <p:cNvPr id="18" name="任意形状 17"/>
          <p:cNvSpPr/>
          <p:nvPr>
            <p:custDataLst>
              <p:tags r:id="rId2"/>
            </p:custDataLst>
          </p:nvPr>
        </p:nvSpPr>
        <p:spPr bwMode="auto">
          <a:xfrm>
            <a:off x="4583273" y="0"/>
            <a:ext cx="3608387" cy="1409700"/>
          </a:xfrm>
          <a:custGeom>
            <a:avLst/>
            <a:gdLst>
              <a:gd name="connsiteX0" fmla="*/ 0 w 3608387"/>
              <a:gd name="connsiteY0" fmla="*/ 0 h 1409700"/>
              <a:gd name="connsiteX1" fmla="*/ 3608387 w 3608387"/>
              <a:gd name="connsiteY1" fmla="*/ 0 h 1409700"/>
              <a:gd name="connsiteX2" fmla="*/ 3608387 w 3608387"/>
              <a:gd name="connsiteY2" fmla="*/ 546100 h 1409700"/>
              <a:gd name="connsiteX3" fmla="*/ 1833562 w 3608387"/>
              <a:gd name="connsiteY3" fmla="*/ 1409700 h 1409700"/>
              <a:gd name="connsiteX4" fmla="*/ 0 w 3608387"/>
              <a:gd name="connsiteY4" fmla="*/ 501650 h 1409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7" h="1409700">
                <a:moveTo>
                  <a:pt x="0" y="0"/>
                </a:moveTo>
                <a:lnTo>
                  <a:pt x="3608387" y="0"/>
                </a:lnTo>
                <a:lnTo>
                  <a:pt x="3608387" y="546100"/>
                </a:lnTo>
                <a:lnTo>
                  <a:pt x="1833562" y="1409700"/>
                </a:lnTo>
                <a:lnTo>
                  <a:pt x="0" y="501650"/>
                </a:lnTo>
                <a:close/>
              </a:path>
            </a:pathLst>
          </a:custGeom>
          <a:solidFill>
            <a:srgbClr val="9E8A94">
              <a:alpha val="7000"/>
            </a:srgbClr>
          </a:solidFill>
          <a:ln>
            <a:noFill/>
          </a:ln>
        </p:spPr>
        <p:txBody>
          <a:bodyPr vert="horz" wrap="square" lIns="91440" tIns="45720" rIns="91440" bIns="45720" numCol="1" anchor="t" anchorCtr="0" compatLnSpc="1">
            <a:noAutofit/>
          </a:bodyPr>
          <a:lstStyle/>
          <a:p>
            <a:endParaRPr lang="zh-CN" altLang="en-US"/>
          </a:p>
        </p:txBody>
      </p:sp>
      <p:sp>
        <p:nvSpPr>
          <p:cNvPr id="7" name="文本框 6"/>
          <p:cNvSpPr txBox="1"/>
          <p:nvPr>
            <p:custDataLst>
              <p:tags r:id="rId3"/>
            </p:custDataLst>
          </p:nvPr>
        </p:nvSpPr>
        <p:spPr>
          <a:xfrm>
            <a:off x="5438766" y="2181338"/>
            <a:ext cx="3920643" cy="1408902"/>
          </a:xfrm>
          <a:prstGeom prst="rect">
            <a:avLst/>
          </a:prstGeom>
          <a:noFill/>
        </p:spPr>
        <p:txBody>
          <a:bodyPr wrap="square" lIns="90000" tIns="46800" rIns="90000" bIns="46800" rtlCol="0" anchor="b">
            <a:normAutofit/>
          </a:bodyPr>
          <a:lstStyle/>
          <a:p>
            <a:r>
              <a:rPr lang="zh-CN" altLang="en-US" sz="4000" b="1" dirty="0">
                <a:solidFill>
                  <a:srgbClr val="442007"/>
                </a:solidFill>
                <a:latin typeface="微软雅黑" panose="020B0503020204020204" charset="-122"/>
                <a:ea typeface="微软雅黑" panose="020B0503020204020204" charset="-122"/>
              </a:rPr>
              <a:t>目标分解是实现目标的第一步</a:t>
            </a:r>
            <a:endParaRPr lang="zh-CN" altLang="en-US" sz="4000" b="1" dirty="0">
              <a:solidFill>
                <a:srgbClr val="442007"/>
              </a:solidFill>
              <a:latin typeface="微软雅黑" panose="020B0503020204020204" charset="-122"/>
              <a:ea typeface="微软雅黑" panose="020B0503020204020204" charset="-122"/>
            </a:endParaRPr>
          </a:p>
        </p:txBody>
      </p:sp>
      <p:sp>
        <p:nvSpPr>
          <p:cNvPr id="8" name="文本框 2"/>
          <p:cNvSpPr txBox="1"/>
          <p:nvPr>
            <p:custDataLst>
              <p:tags r:id="rId4"/>
            </p:custDataLst>
          </p:nvPr>
        </p:nvSpPr>
        <p:spPr>
          <a:xfrm>
            <a:off x="5513860" y="3768269"/>
            <a:ext cx="5669229" cy="1530985"/>
          </a:xfrm>
          <a:prstGeom prst="rect">
            <a:avLst/>
          </a:prstGeom>
          <a:noFill/>
          <a:ln>
            <a:noFill/>
          </a:ln>
        </p:spPr>
        <p:txBody>
          <a:bodyPr wrap="square" lIns="90000" tIns="46800" rIns="90000" bIns="46800" rtlCol="0">
            <a:spAutoFit/>
          </a:bodyPr>
          <a:lstStyle>
            <a:defPPr>
              <a:defRPr lang="zh-CN"/>
            </a:defPPr>
            <a:lvl1pPr fontAlgn="auto">
              <a:lnSpc>
                <a:spcPct val="130000"/>
              </a:lnSpc>
              <a:spcAft>
                <a:spcPts val="1000"/>
              </a:spcAft>
              <a:defRPr sz="1600" spc="150"/>
            </a:lvl1pPr>
          </a:lstStyle>
          <a:p>
            <a:r>
              <a:rPr lang="zh-CN" altLang="en-US" sz="1800">
                <a:solidFill>
                  <a:srgbClr val="442007"/>
                </a:solidFill>
                <a:latin typeface="微软雅黑" panose="020B0503020204020204" charset="-122"/>
                <a:ea typeface="微软雅黑" panose="020B0503020204020204" charset="-122"/>
              </a:rPr>
              <a:t>目标分解是将目标清晰化、具体化的过程，是将目标量化成可操作的实施方案的有效手段，可以帮我们架起现实环境与美好愿望之间可拾级而上的途径。其方法主要是按性质分解和按时间分解。</a:t>
            </a:r>
            <a:endParaRPr lang="zh-CN" altLang="en-US" sz="1800">
              <a:solidFill>
                <a:srgbClr val="442007"/>
              </a:solidFill>
              <a:latin typeface="微软雅黑" panose="020B0503020204020204" charset="-122"/>
              <a:ea typeface="微软雅黑" panose="020B0503020204020204" charset="-122"/>
            </a:endParaRPr>
          </a:p>
        </p:txBody>
      </p:sp>
      <p:sp>
        <p:nvSpPr>
          <p:cNvPr id="15" name="Freeform 5"/>
          <p:cNvSpPr/>
          <p:nvPr>
            <p:custDataLst>
              <p:tags r:id="rId5"/>
            </p:custDataLst>
          </p:nvPr>
        </p:nvSpPr>
        <p:spPr bwMode="auto">
          <a:xfrm>
            <a:off x="9660501" y="1409700"/>
            <a:ext cx="629450" cy="722221"/>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solidFill>
            <a:srgbClr val="CAAA9F">
              <a:alpha val="28000"/>
            </a:srgbClr>
          </a:solidFill>
          <a:ln>
            <a:noFill/>
          </a:ln>
        </p:spPr>
        <p:txBody>
          <a:bodyPr vert="horz" wrap="square" lIns="91440" tIns="45720" rIns="91440" bIns="45720" numCol="1" anchor="t" anchorCtr="0" compatLnSpc="1"/>
          <a:lstStyle/>
          <a:p>
            <a:endParaRPr lang="zh-CN" altLang="en-US"/>
          </a:p>
        </p:txBody>
      </p:sp>
      <p:sp>
        <p:nvSpPr>
          <p:cNvPr id="9" name="矩形: 圆角 8"/>
          <p:cNvSpPr/>
          <p:nvPr>
            <p:custDataLst>
              <p:tags r:id="rId6"/>
            </p:custDataLst>
          </p:nvPr>
        </p:nvSpPr>
        <p:spPr>
          <a:xfrm>
            <a:off x="5349444" y="2368287"/>
            <a:ext cx="101144" cy="458159"/>
          </a:xfrm>
          <a:prstGeom prst="roundRect">
            <a:avLst>
              <a:gd name="adj" fmla="val 50000"/>
            </a:avLst>
          </a:prstGeom>
          <a:solidFill>
            <a:srgbClr val="CAAA9F"/>
          </a:solidFill>
          <a:ln>
            <a:noFill/>
          </a:ln>
        </p:spPr>
        <p:style>
          <a:lnRef idx="2">
            <a:srgbClr val="CAAA9F">
              <a:shade val="50000"/>
            </a:srgbClr>
          </a:lnRef>
          <a:fillRef idx="1">
            <a:srgbClr val="CAAA9F"/>
          </a:fillRef>
          <a:effectRef idx="0">
            <a:srgbClr val="CAAA9F"/>
          </a:effectRef>
          <a:fontRef idx="minor">
            <a:sysClr val="window" lastClr="FFFFFF"/>
          </a:fontRef>
        </p:style>
        <p:txBody>
          <a:bodyPr rtlCol="0" anchor="ctr"/>
          <a:lstStyle/>
          <a:p>
            <a:pPr algn="ctr"/>
            <a:endParaRPr lang="zh-CN" altLang="en-US"/>
          </a:p>
        </p:txBody>
      </p:sp>
      <p:sp>
        <p:nvSpPr>
          <p:cNvPr id="21" name="任意形状 20"/>
          <p:cNvSpPr/>
          <p:nvPr>
            <p:custDataLst>
              <p:tags r:id="rId7"/>
            </p:custDataLst>
          </p:nvPr>
        </p:nvSpPr>
        <p:spPr bwMode="auto">
          <a:xfrm>
            <a:off x="9334258" y="3232512"/>
            <a:ext cx="2857743" cy="3625489"/>
          </a:xfrm>
          <a:custGeom>
            <a:avLst/>
            <a:gdLst>
              <a:gd name="connsiteX0" fmla="*/ 1864286 w 2857743"/>
              <a:gd name="connsiteY0" fmla="*/ 0 h 3625489"/>
              <a:gd name="connsiteX1" fmla="*/ 2857743 w 2857743"/>
              <a:gd name="connsiteY1" fmla="*/ 529785 h 3625489"/>
              <a:gd name="connsiteX2" fmla="*/ 2857743 w 2857743"/>
              <a:gd name="connsiteY2" fmla="*/ 3625489 h 3625489"/>
              <a:gd name="connsiteX3" fmla="*/ 632769 w 2857743"/>
              <a:gd name="connsiteY3" fmla="*/ 3625489 h 3625489"/>
              <a:gd name="connsiteX4" fmla="*/ 0 w 2857743"/>
              <a:gd name="connsiteY4" fmla="*/ 3312118 h 3625489"/>
              <a:gd name="connsiteX5" fmla="*/ 0 w 2857743"/>
              <a:gd name="connsiteY5" fmla="*/ 1054152 h 362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743" h="3625489">
                <a:moveTo>
                  <a:pt x="1864286" y="0"/>
                </a:moveTo>
                <a:lnTo>
                  <a:pt x="2857743" y="529785"/>
                </a:lnTo>
                <a:lnTo>
                  <a:pt x="2857743" y="3625489"/>
                </a:lnTo>
                <a:lnTo>
                  <a:pt x="632769" y="3625489"/>
                </a:lnTo>
                <a:lnTo>
                  <a:pt x="0" y="3312118"/>
                </a:lnTo>
                <a:lnTo>
                  <a:pt x="0" y="1054152"/>
                </a:lnTo>
                <a:close/>
              </a:path>
            </a:pathLst>
          </a:custGeom>
          <a:solidFill>
            <a:srgbClr val="F5B974">
              <a:alpha val="12000"/>
            </a:srgbClr>
          </a:solidFill>
          <a:ln>
            <a:noFill/>
          </a:ln>
        </p:spPr>
        <p:txBody>
          <a:bodyPr vert="horz" wrap="square" lIns="91440" tIns="45720" rIns="91440" bIns="45720" numCol="1" anchor="t" anchorCtr="0" compatLnSpc="1">
            <a:noAutofit/>
          </a:bodyPr>
          <a:lstStyle/>
          <a:p>
            <a:endParaRPr lang="zh-CN" altLang="en-US"/>
          </a:p>
        </p:txBody>
      </p:sp>
      <p:grpSp>
        <p:nvGrpSpPr>
          <p:cNvPr id="3" name="组合 2"/>
          <p:cNvGrpSpPr/>
          <p:nvPr>
            <p:custDataLst>
              <p:tags r:id="rId8"/>
            </p:custDataLst>
          </p:nvPr>
        </p:nvGrpSpPr>
        <p:grpSpPr>
          <a:xfrm>
            <a:off x="838800" y="1180800"/>
            <a:ext cx="4053600" cy="4705200"/>
            <a:chOff x="777691" y="6236970"/>
            <a:chExt cx="5783947" cy="6710681"/>
          </a:xfrm>
        </p:grpSpPr>
        <p:sp>
          <p:nvSpPr>
            <p:cNvPr id="4" name="任意多边形 11"/>
            <p:cNvSpPr/>
            <p:nvPr>
              <p:custDataLst>
                <p:tags r:id="rId9"/>
              </p:custDataLst>
            </p:nvPr>
          </p:nvSpPr>
          <p:spPr>
            <a:xfrm>
              <a:off x="1908629" y="7549050"/>
              <a:ext cx="3522407" cy="4086178"/>
            </a:xfrm>
            <a:custGeom>
              <a:avLst/>
              <a:gdLst>
                <a:gd name="connsiteX0" fmla="*/ 1648459 w 3296922"/>
                <a:gd name="connsiteY0" fmla="*/ 548191 h 3824604"/>
                <a:gd name="connsiteX1" fmla="*/ 472555 w 3296922"/>
                <a:gd name="connsiteY1" fmla="*/ 1136170 h 3824604"/>
                <a:gd name="connsiteX2" fmla="*/ 472556 w 3296922"/>
                <a:gd name="connsiteY2" fmla="*/ 2688436 h 3824604"/>
                <a:gd name="connsiteX3" fmla="*/ 1648460 w 3296922"/>
                <a:gd name="connsiteY3" fmla="*/ 3276414 h 3824604"/>
                <a:gd name="connsiteX4" fmla="*/ 2824364 w 3296922"/>
                <a:gd name="connsiteY4" fmla="*/ 2688435 h 3824604"/>
                <a:gd name="connsiteX5" fmla="*/ 2824365 w 3296922"/>
                <a:gd name="connsiteY5" fmla="*/ 1136170 h 3824604"/>
                <a:gd name="connsiteX6" fmla="*/ 1648460 w 3296922"/>
                <a:gd name="connsiteY6" fmla="*/ 0 h 3824604"/>
                <a:gd name="connsiteX7" fmla="*/ 3296920 w 3296922"/>
                <a:gd name="connsiteY7" fmla="*/ 824269 h 3824604"/>
                <a:gd name="connsiteX8" fmla="*/ 3296922 w 3296922"/>
                <a:gd name="connsiteY8" fmla="*/ 3000337 h 3824604"/>
                <a:gd name="connsiteX9" fmla="*/ 1648460 w 3296922"/>
                <a:gd name="connsiteY9" fmla="*/ 3824604 h 3824604"/>
                <a:gd name="connsiteX10" fmla="*/ 0 w 3296922"/>
                <a:gd name="connsiteY10" fmla="*/ 3000337 h 3824604"/>
                <a:gd name="connsiteX11" fmla="*/ 0 w 3296922"/>
                <a:gd name="connsiteY11" fmla="*/ 824267 h 382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6922" h="3824604">
                  <a:moveTo>
                    <a:pt x="1648459" y="548191"/>
                  </a:moveTo>
                  <a:lnTo>
                    <a:pt x="472555" y="1136170"/>
                  </a:lnTo>
                  <a:lnTo>
                    <a:pt x="472556" y="2688436"/>
                  </a:lnTo>
                  <a:lnTo>
                    <a:pt x="1648460" y="3276414"/>
                  </a:lnTo>
                  <a:lnTo>
                    <a:pt x="2824364" y="2688435"/>
                  </a:lnTo>
                  <a:lnTo>
                    <a:pt x="2824365" y="1136170"/>
                  </a:lnTo>
                  <a:close/>
                  <a:moveTo>
                    <a:pt x="1648460" y="0"/>
                  </a:moveTo>
                  <a:lnTo>
                    <a:pt x="3296920" y="824269"/>
                  </a:lnTo>
                  <a:lnTo>
                    <a:pt x="3296922" y="3000337"/>
                  </a:lnTo>
                  <a:lnTo>
                    <a:pt x="1648460" y="3824604"/>
                  </a:lnTo>
                  <a:lnTo>
                    <a:pt x="0" y="3000337"/>
                  </a:lnTo>
                  <a:lnTo>
                    <a:pt x="0" y="824267"/>
                  </a:lnTo>
                  <a:close/>
                </a:path>
              </a:pathLst>
            </a:custGeom>
            <a:blipFill dpi="0" rotWithShape="0">
              <a:blip r:embed="rId10"/>
              <a:srcRect/>
              <a:tile tx="-2291953.12363018" ty="-919963.67483148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 name="任意多边形 13"/>
            <p:cNvSpPr/>
            <p:nvPr>
              <p:custDataLst>
                <p:tags r:id="rId11"/>
              </p:custDataLst>
            </p:nvPr>
          </p:nvSpPr>
          <p:spPr>
            <a:xfrm>
              <a:off x="777691" y="6236970"/>
              <a:ext cx="4653204" cy="5679129"/>
            </a:xfrm>
            <a:custGeom>
              <a:avLst/>
              <a:gdLst>
                <a:gd name="connsiteX0" fmla="*/ 2706868 w 4355332"/>
                <a:gd name="connsiteY0" fmla="*/ 0 h 5315582"/>
                <a:gd name="connsiteX1" fmla="*/ 4355332 w 4355332"/>
                <a:gd name="connsiteY1" fmla="*/ 824326 h 5315582"/>
                <a:gd name="connsiteX2" fmla="*/ 4355332 w 4355332"/>
                <a:gd name="connsiteY2" fmla="*/ 1724548 h 5315582"/>
                <a:gd name="connsiteX3" fmla="*/ 2706867 w 4355332"/>
                <a:gd name="connsiteY3" fmla="*/ 900221 h 5315582"/>
                <a:gd name="connsiteX4" fmla="*/ 775966 w 4355332"/>
                <a:gd name="connsiteY4" fmla="*/ 1865782 h 5315582"/>
                <a:gd name="connsiteX5" fmla="*/ 775965 w 4355332"/>
                <a:gd name="connsiteY5" fmla="*/ 4414864 h 5315582"/>
                <a:gd name="connsiteX6" fmla="*/ 776962 w 4355332"/>
                <a:gd name="connsiteY6" fmla="*/ 4415363 h 5315582"/>
                <a:gd name="connsiteX7" fmla="*/ 776962 w 4355332"/>
                <a:gd name="connsiteY7" fmla="*/ 5315582 h 5315582"/>
                <a:gd name="connsiteX8" fmla="*/ 2 w 4355332"/>
                <a:gd name="connsiteY8" fmla="*/ 4927060 h 5315582"/>
                <a:gd name="connsiteX9" fmla="*/ 0 w 4355332"/>
                <a:gd name="connsiteY9" fmla="*/ 1353588 h 531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332" h="5315582">
                  <a:moveTo>
                    <a:pt x="2706868" y="0"/>
                  </a:moveTo>
                  <a:lnTo>
                    <a:pt x="4355332" y="824326"/>
                  </a:lnTo>
                  <a:lnTo>
                    <a:pt x="4355332" y="1724548"/>
                  </a:lnTo>
                  <a:lnTo>
                    <a:pt x="2706867" y="900221"/>
                  </a:lnTo>
                  <a:lnTo>
                    <a:pt x="775966" y="1865782"/>
                  </a:lnTo>
                  <a:lnTo>
                    <a:pt x="775965" y="4414864"/>
                  </a:lnTo>
                  <a:lnTo>
                    <a:pt x="776962" y="4415363"/>
                  </a:lnTo>
                  <a:lnTo>
                    <a:pt x="776962" y="5315582"/>
                  </a:lnTo>
                  <a:lnTo>
                    <a:pt x="2" y="4927060"/>
                  </a:lnTo>
                  <a:lnTo>
                    <a:pt x="0" y="1353588"/>
                  </a:lnTo>
                  <a:close/>
                </a:path>
              </a:pathLst>
            </a:custGeom>
            <a:blipFill dpi="0" rotWithShape="0">
              <a:blip r:embed="rId10"/>
              <a:srcRect/>
              <a:tile tx="-1499350.7280003" ty="2.45828619245572"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6" name="Hexagon 21"/>
            <p:cNvSpPr/>
            <p:nvPr>
              <p:custDataLst>
                <p:tags r:id="rId12"/>
              </p:custDataLst>
            </p:nvPr>
          </p:nvSpPr>
          <p:spPr>
            <a:xfrm>
              <a:off x="2669486" y="8431340"/>
              <a:ext cx="2000689" cy="2320908"/>
            </a:xfrm>
            <a:custGeom>
              <a:avLst/>
              <a:gdLst>
                <a:gd name="connsiteX0" fmla="*/ 936310 w 1872616"/>
                <a:gd name="connsiteY0" fmla="*/ 0 h 2172336"/>
                <a:gd name="connsiteX1" fmla="*/ 1872616 w 1872616"/>
                <a:gd name="connsiteY1" fmla="*/ 468154 h 2172336"/>
                <a:gd name="connsiteX2" fmla="*/ 1872616 w 1872616"/>
                <a:gd name="connsiteY2" fmla="*/ 1704184 h 2172336"/>
                <a:gd name="connsiteX3" fmla="*/ 936309 w 1872616"/>
                <a:gd name="connsiteY3" fmla="*/ 2172336 h 2172336"/>
                <a:gd name="connsiteX4" fmla="*/ 0 w 1872616"/>
                <a:gd name="connsiteY4" fmla="*/ 1704183 h 2172336"/>
                <a:gd name="connsiteX5" fmla="*/ 0 w 1872616"/>
                <a:gd name="connsiteY5" fmla="*/ 468154 h 217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616" h="2172336">
                  <a:moveTo>
                    <a:pt x="936310" y="0"/>
                  </a:moveTo>
                  <a:lnTo>
                    <a:pt x="1872616" y="468154"/>
                  </a:lnTo>
                  <a:lnTo>
                    <a:pt x="1872616" y="1704184"/>
                  </a:lnTo>
                  <a:lnTo>
                    <a:pt x="936309" y="2172336"/>
                  </a:lnTo>
                  <a:lnTo>
                    <a:pt x="0" y="1704183"/>
                  </a:lnTo>
                  <a:lnTo>
                    <a:pt x="0" y="468154"/>
                  </a:lnTo>
                  <a:close/>
                </a:path>
              </a:pathLst>
            </a:custGeom>
            <a:blipFill dpi="0" rotWithShape="0">
              <a:blip r:embed="rId10"/>
              <a:srcRect/>
              <a:tile tx="-2825189.37393536" ty="-1538582.11660394"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 name="任意多边形 14"/>
            <p:cNvSpPr/>
            <p:nvPr>
              <p:custDataLst>
                <p:tags r:id="rId13"/>
              </p:custDataLst>
            </p:nvPr>
          </p:nvSpPr>
          <p:spPr>
            <a:xfrm>
              <a:off x="1908291" y="7268525"/>
              <a:ext cx="4653347" cy="5679126"/>
            </a:xfrm>
            <a:custGeom>
              <a:avLst/>
              <a:gdLst>
                <a:gd name="connsiteX0" fmla="*/ 3578478 w 4355466"/>
                <a:gd name="connsiteY0" fmla="*/ 0 h 5315580"/>
                <a:gd name="connsiteX1" fmla="*/ 4355466 w 4355466"/>
                <a:gd name="connsiteY1" fmla="*/ 388526 h 5315580"/>
                <a:gd name="connsiteX2" fmla="*/ 4355465 w 4355466"/>
                <a:gd name="connsiteY2" fmla="*/ 3961996 h 5315580"/>
                <a:gd name="connsiteX3" fmla="*/ 1648515 w 4355466"/>
                <a:gd name="connsiteY3" fmla="*/ 5315580 h 5315580"/>
                <a:gd name="connsiteX4" fmla="*/ 2 w 4355466"/>
                <a:gd name="connsiteY4" fmla="*/ 4491253 h 5315580"/>
                <a:gd name="connsiteX5" fmla="*/ 0 w 4355466"/>
                <a:gd name="connsiteY5" fmla="*/ 3591036 h 5315580"/>
                <a:gd name="connsiteX6" fmla="*/ 1648515 w 4355466"/>
                <a:gd name="connsiteY6" fmla="*/ 4415361 h 5315580"/>
                <a:gd name="connsiteX7" fmla="*/ 3579477 w 4355466"/>
                <a:gd name="connsiteY7" fmla="*/ 3449802 h 5315580"/>
                <a:gd name="connsiteX8" fmla="*/ 3579478 w 4355466"/>
                <a:gd name="connsiteY8" fmla="*/ 900720 h 5315580"/>
                <a:gd name="connsiteX9" fmla="*/ 3578477 w 4355466"/>
                <a:gd name="connsiteY9" fmla="*/ 900219 h 53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466" h="5315580">
                  <a:moveTo>
                    <a:pt x="3578478" y="0"/>
                  </a:moveTo>
                  <a:lnTo>
                    <a:pt x="4355466" y="388526"/>
                  </a:lnTo>
                  <a:lnTo>
                    <a:pt x="4355465" y="3961996"/>
                  </a:lnTo>
                  <a:lnTo>
                    <a:pt x="1648515" y="5315580"/>
                  </a:lnTo>
                  <a:lnTo>
                    <a:pt x="2" y="4491253"/>
                  </a:lnTo>
                  <a:lnTo>
                    <a:pt x="0" y="3591036"/>
                  </a:lnTo>
                  <a:lnTo>
                    <a:pt x="1648515" y="4415361"/>
                  </a:lnTo>
                  <a:lnTo>
                    <a:pt x="3579477" y="3449802"/>
                  </a:lnTo>
                  <a:lnTo>
                    <a:pt x="3579478" y="900720"/>
                  </a:lnTo>
                  <a:lnTo>
                    <a:pt x="3578477" y="900219"/>
                  </a:lnTo>
                  <a:close/>
                </a:path>
              </a:pathLst>
            </a:custGeom>
            <a:blipFill dpi="0" rotWithShape="0">
              <a:blip r:embed="rId10"/>
              <a:srcRect/>
              <a:tile tx="-2291716.12259258" ty="-723273.16122064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泪珠形 5"/>
          <p:cNvSpPr/>
          <p:nvPr>
            <p:custDataLst>
              <p:tags r:id="rId1"/>
            </p:custDataLst>
          </p:nvPr>
        </p:nvSpPr>
        <p:spPr>
          <a:xfrm>
            <a:off x="5465523" y="0"/>
            <a:ext cx="6726477" cy="6726477"/>
          </a:xfrm>
          <a:prstGeom prst="teardrop">
            <a:avLst/>
          </a:prstGeom>
          <a:solidFill>
            <a:schemeClr val="accent1">
              <a:alpha val="3000"/>
            </a:schemeClr>
          </a:solidFill>
          <a:ln>
            <a:solidFill>
              <a:schemeClr val="accent1">
                <a:shade val="50000"/>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8" name="矩形 7"/>
          <p:cNvSpPr/>
          <p:nvPr>
            <p:custDataLst>
              <p:tags r:id="rId2"/>
            </p:custDataLst>
          </p:nvPr>
        </p:nvSpPr>
        <p:spPr>
          <a:xfrm>
            <a:off x="0" y="2386940"/>
            <a:ext cx="12191999" cy="4471059"/>
          </a:xfrm>
          <a:prstGeom prst="rect">
            <a:avLst/>
          </a:prstGeom>
          <a:solidFill>
            <a:schemeClr val="bg1">
              <a:lumMod val="95000"/>
              <a:alpha val="60000"/>
            </a:schemeClr>
          </a:solidFill>
          <a:ln w="6350">
            <a:solidFill>
              <a:srgbClr val="DFE5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3"/>
            </p:custDataLst>
          </p:nvPr>
        </p:nvSpPr>
        <p:spPr>
          <a:xfrm>
            <a:off x="866775" y="2110740"/>
            <a:ext cx="10458450" cy="3918585"/>
          </a:xfrm>
          <a:prstGeom prst="rect">
            <a:avLst/>
          </a:prstGeom>
          <a:solidFill>
            <a:schemeClr val="bg1"/>
          </a:solidFill>
          <a:ln w="25400">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7" name="矩形 6"/>
          <p:cNvSpPr/>
          <p:nvPr>
            <p:custDataLst>
              <p:tags r:id="rId4"/>
            </p:custDataLst>
          </p:nvPr>
        </p:nvSpPr>
        <p:spPr>
          <a:xfrm>
            <a:off x="867368" y="6219599"/>
            <a:ext cx="10458534" cy="124572"/>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5" name="矩形 4"/>
          <p:cNvSpPr/>
          <p:nvPr>
            <p:custDataLst>
              <p:tags r:id="rId5"/>
            </p:custDataLst>
          </p:nvPr>
        </p:nvSpPr>
        <p:spPr>
          <a:xfrm>
            <a:off x="866775" y="783590"/>
            <a:ext cx="10459720" cy="807720"/>
          </a:xfrm>
          <a:prstGeom prst="rect">
            <a:avLst/>
          </a:prstGeom>
          <a:solidFill>
            <a:schemeClr val="bg1"/>
          </a:solidFill>
          <a:ln w="25400">
            <a:noFill/>
          </a:ln>
          <a:effectLst>
            <a:outerShdw blurRad="50800" dist="76200" dir="5400000" sx="101000" sy="101000" algn="t"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9" name="文本框 8"/>
          <p:cNvSpPr txBox="1"/>
          <p:nvPr>
            <p:custDataLst>
              <p:tags r:id="rId6"/>
            </p:custDataLst>
          </p:nvPr>
        </p:nvSpPr>
        <p:spPr>
          <a:xfrm>
            <a:off x="1141095" y="872490"/>
            <a:ext cx="9911080" cy="62992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indent="0" algn="ctr">
              <a:lnSpc>
                <a:spcPct val="100000"/>
              </a:lnSpc>
              <a:spcBef>
                <a:spcPts val="0"/>
              </a:spcBef>
              <a:spcAft>
                <a:spcPts val="0"/>
              </a:spcAft>
              <a:buSzPct val="100000"/>
            </a:pPr>
            <a:r>
              <a:rPr lang="zh-CN" altLang="en-US" sz="3600" b="1" spc="300">
                <a:solidFill>
                  <a:schemeClr val="tx1">
                    <a:lumMod val="85000"/>
                    <a:lumOff val="15000"/>
                  </a:schemeClr>
                </a:solidFill>
                <a:latin typeface="Arial" panose="020B0604020202020204" pitchFamily="34" charset="0"/>
              </a:rPr>
              <a:t>职业实现中的人际沟通</a:t>
            </a:r>
            <a:endParaRPr lang="zh-CN" altLang="en-US" sz="3600" b="1" spc="300">
              <a:solidFill>
                <a:schemeClr val="tx1">
                  <a:lumMod val="85000"/>
                  <a:lumOff val="15000"/>
                </a:schemeClr>
              </a:solidFill>
              <a:latin typeface="Arial" panose="020B0604020202020204" pitchFamily="34" charset="0"/>
            </a:endParaRPr>
          </a:p>
        </p:txBody>
      </p:sp>
      <p:sp>
        <p:nvSpPr>
          <p:cNvPr id="10" name="文本框 9"/>
          <p:cNvSpPr txBox="1"/>
          <p:nvPr>
            <p:custDataLst>
              <p:tags r:id="rId7"/>
            </p:custDataLst>
          </p:nvPr>
        </p:nvSpPr>
        <p:spPr>
          <a:xfrm>
            <a:off x="1295400" y="2345690"/>
            <a:ext cx="9601200" cy="344868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a:solidFill>
                  <a:schemeClr val="tx1">
                    <a:lumMod val="75000"/>
                    <a:lumOff val="25000"/>
                  </a:schemeClr>
                </a:solidFill>
                <a:latin typeface="Arial" panose="020B0604020202020204" pitchFamily="34" charset="0"/>
                <a:ea typeface="微软雅黑" panose="020B0503020204020204" charset="-122"/>
              </a:rPr>
              <a:t>求职者应该考虑至少进行一次与感兴趣的领域、产业或者公司中的业内人士的会面，这是了解情况、帮助找到工作的好方法。到底该问些什么问题？由于信息面谈的目的是尽可能多得了解特定行业的情况，因此事先对这个行业知道得越多越好。所以，要调查这个行业的最新情况，也要了解与你会面的那个人的背景，最好要提出开放式问题。为了从提问中获得真正的见解，需要把面谈变成两个拥有共同兴趣的人之间的工作谈话，尽量使用开放式问题。</a:t>
            </a:r>
            <a:endParaRPr lang="zh-CN" altLang="en-US" sz="1600">
              <a:solidFill>
                <a:schemeClr val="tx1">
                  <a:lumMod val="75000"/>
                  <a:lumOff val="25000"/>
                </a:schemeClr>
              </a:solidFill>
              <a:latin typeface="Arial" panose="020B0604020202020204" pitchFamily="34" charset="0"/>
              <a:ea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a:solidFill>
                  <a:schemeClr val="tx1">
                    <a:lumMod val="75000"/>
                    <a:lumOff val="25000"/>
                  </a:schemeClr>
                </a:solidFill>
                <a:latin typeface="Arial" panose="020B0604020202020204" pitchFamily="34" charset="0"/>
                <a:ea typeface="微软雅黑" panose="020B0503020204020204" charset="-122"/>
              </a:rPr>
              <a:t>当然，你问的问题取决于你最感兴趣的是什么，而且应该根据被提问者的不同而发生变化。信息面谈或许是良好职业的开始。</a:t>
            </a:r>
            <a:endParaRPr lang="zh-CN" altLang="en-US" sz="1600">
              <a:solidFill>
                <a:schemeClr val="tx1">
                  <a:lumMod val="75000"/>
                  <a:lumOff val="25000"/>
                </a:schemeClr>
              </a:solidFill>
              <a:latin typeface="Arial" panose="020B0604020202020204" pitchFamily="34" charset="0"/>
              <a:ea typeface="微软雅黑" panose="020B0503020204020204" charset="-122"/>
            </a:endParaRPr>
          </a:p>
        </p:txBody>
      </p:sp>
    </p:spTree>
    <p:custDataLst>
      <p:tags r:id="rId8"/>
    </p:custDataLst>
  </p:cSld>
  <p:clrMapOvr>
    <a:masterClrMapping/>
  </p:clrMapOvr>
  <p:transition spd="slow" advClick="0" advTm="1000">
    <p:push dir="u"/>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Kingsoft\Desktop\活动\adventure-backlit-community-207896.jpgadventure-backlit-community-207896"/>
          <p:cNvPicPr>
            <a:picLocks noChangeAspect="1"/>
          </p:cNvPicPr>
          <p:nvPr>
            <p:custDataLst>
              <p:tags r:id="rId1"/>
            </p:custDataLst>
          </p:nvPr>
        </p:nvPicPr>
        <p:blipFill rotWithShape="1">
          <a:blip r:embed="rId2"/>
          <a:srcRect/>
          <a:stretch>
            <a:fillRect/>
          </a:stretch>
        </p:blipFill>
        <p:spPr>
          <a:xfrm>
            <a:off x="-5210" y="2743199"/>
            <a:ext cx="12184147" cy="4114801"/>
          </a:xfrm>
          <a:prstGeom prst="rect">
            <a:avLst/>
          </a:prstGeom>
        </p:spPr>
      </p:pic>
      <p:grpSp>
        <p:nvGrpSpPr>
          <p:cNvPr id="8" name="组合 7"/>
          <p:cNvGrpSpPr/>
          <p:nvPr>
            <p:custDataLst>
              <p:tags r:id="rId3"/>
            </p:custDataLst>
          </p:nvPr>
        </p:nvGrpSpPr>
        <p:grpSpPr>
          <a:xfrm>
            <a:off x="10140429" y="2124721"/>
            <a:ext cx="1193800" cy="1193800"/>
            <a:chOff x="9977286" y="1968790"/>
            <a:chExt cx="1306921" cy="1306921"/>
          </a:xfrm>
        </p:grpSpPr>
        <p:sp>
          <p:nvSpPr>
            <p:cNvPr id="3" name="椭圆 2"/>
            <p:cNvSpPr/>
            <p:nvPr>
              <p:custDataLst>
                <p:tags r:id="rId4"/>
              </p:custDataLst>
            </p:nvPr>
          </p:nvSpPr>
          <p:spPr>
            <a:xfrm>
              <a:off x="9977286" y="1968790"/>
              <a:ext cx="1306921" cy="1306921"/>
            </a:xfrm>
            <a:prstGeom prst="ellipse">
              <a:avLst/>
            </a:prstGeom>
            <a:solidFill>
              <a:srgbClr val="D5BE9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4" name="Freeform 5"/>
            <p:cNvSpPr/>
            <p:nvPr>
              <p:custDataLst>
                <p:tags r:id="rId5"/>
              </p:custDataLst>
            </p:nvPr>
          </p:nvSpPr>
          <p:spPr bwMode="auto">
            <a:xfrm>
              <a:off x="10352859" y="2387209"/>
              <a:ext cx="559789" cy="496957"/>
            </a:xfrm>
            <a:custGeom>
              <a:avLst/>
              <a:gdLst>
                <a:gd name="T0" fmla="*/ 111 w 112"/>
                <a:gd name="T1" fmla="*/ 30 h 101"/>
                <a:gd name="T2" fmla="*/ 83 w 112"/>
                <a:gd name="T3" fmla="*/ 0 h 101"/>
                <a:gd name="T4" fmla="*/ 56 w 112"/>
                <a:gd name="T5" fmla="*/ 17 h 101"/>
                <a:gd name="T6" fmla="*/ 29 w 112"/>
                <a:gd name="T7" fmla="*/ 0 h 101"/>
                <a:gd name="T8" fmla="*/ 1 w 112"/>
                <a:gd name="T9" fmla="*/ 30 h 101"/>
                <a:gd name="T10" fmla="*/ 21 w 112"/>
                <a:gd name="T11" fmla="*/ 70 h 101"/>
                <a:gd name="T12" fmla="*/ 56 w 112"/>
                <a:gd name="T13" fmla="*/ 101 h 101"/>
                <a:gd name="T14" fmla="*/ 56 w 112"/>
                <a:gd name="T15" fmla="*/ 101 h 101"/>
                <a:gd name="T16" fmla="*/ 56 w 112"/>
                <a:gd name="T17" fmla="*/ 101 h 101"/>
                <a:gd name="T18" fmla="*/ 56 w 112"/>
                <a:gd name="T19" fmla="*/ 101 h 101"/>
                <a:gd name="T20" fmla="*/ 56 w 112"/>
                <a:gd name="T21" fmla="*/ 101 h 101"/>
                <a:gd name="T22" fmla="*/ 90 w 112"/>
                <a:gd name="T23" fmla="*/ 70 h 101"/>
                <a:gd name="T24" fmla="*/ 111 w 112"/>
                <a:gd name="T25" fmla="*/ 3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2" h="101">
                  <a:moveTo>
                    <a:pt x="111" y="30"/>
                  </a:moveTo>
                  <a:cubicBezTo>
                    <a:pt x="109" y="0"/>
                    <a:pt x="83" y="0"/>
                    <a:pt x="83" y="0"/>
                  </a:cubicBezTo>
                  <a:cubicBezTo>
                    <a:pt x="66" y="0"/>
                    <a:pt x="56" y="16"/>
                    <a:pt x="56" y="17"/>
                  </a:cubicBezTo>
                  <a:cubicBezTo>
                    <a:pt x="55" y="16"/>
                    <a:pt x="46" y="0"/>
                    <a:pt x="29" y="0"/>
                  </a:cubicBezTo>
                  <a:cubicBezTo>
                    <a:pt x="29" y="0"/>
                    <a:pt x="3" y="0"/>
                    <a:pt x="1" y="30"/>
                  </a:cubicBezTo>
                  <a:cubicBezTo>
                    <a:pt x="1" y="30"/>
                    <a:pt x="0" y="50"/>
                    <a:pt x="21" y="70"/>
                  </a:cubicBezTo>
                  <a:cubicBezTo>
                    <a:pt x="56" y="101"/>
                    <a:pt x="56" y="101"/>
                    <a:pt x="56" y="101"/>
                  </a:cubicBezTo>
                  <a:cubicBezTo>
                    <a:pt x="56" y="101"/>
                    <a:pt x="56" y="101"/>
                    <a:pt x="56" y="101"/>
                  </a:cubicBezTo>
                  <a:cubicBezTo>
                    <a:pt x="56" y="101"/>
                    <a:pt x="56" y="101"/>
                    <a:pt x="56" y="101"/>
                  </a:cubicBezTo>
                  <a:cubicBezTo>
                    <a:pt x="56" y="101"/>
                    <a:pt x="56" y="101"/>
                    <a:pt x="56" y="101"/>
                  </a:cubicBezTo>
                  <a:cubicBezTo>
                    <a:pt x="56" y="101"/>
                    <a:pt x="56" y="101"/>
                    <a:pt x="56" y="101"/>
                  </a:cubicBezTo>
                  <a:cubicBezTo>
                    <a:pt x="90" y="70"/>
                    <a:pt x="90" y="70"/>
                    <a:pt x="90" y="70"/>
                  </a:cubicBezTo>
                  <a:cubicBezTo>
                    <a:pt x="112" y="50"/>
                    <a:pt x="111" y="30"/>
                    <a:pt x="111" y="30"/>
                  </a:cubicBezTo>
                  <a:close/>
                </a:path>
              </a:pathLst>
            </a:custGeom>
            <a:noFill/>
            <a:ln w="19050">
              <a:solidFill>
                <a:sysClr val="window" lastClr="FFFFFF"/>
              </a:solid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a:ln>
                  <a:noFill/>
                </a:ln>
                <a:solidFill>
                  <a:srgbClr val="000000"/>
                </a:solidFill>
                <a:effectLst/>
                <a:uLnTx/>
                <a:uFillTx/>
                <a:latin typeface="等线" panose="02010600030101010101" charset="-122"/>
                <a:ea typeface="微软雅黑" panose="020B0503020204020204" charset="-122"/>
                <a:cs typeface="+mn-ea"/>
              </a:endParaRPr>
            </a:p>
          </p:txBody>
        </p:sp>
      </p:grpSp>
      <p:sp>
        <p:nvSpPr>
          <p:cNvPr id="5" name="Rectangle 1"/>
          <p:cNvSpPr/>
          <p:nvPr>
            <p:custDataLst>
              <p:tags r:id="rId6"/>
            </p:custDataLst>
          </p:nvPr>
        </p:nvSpPr>
        <p:spPr bwMode="auto">
          <a:xfrm>
            <a:off x="1071880" y="1237118"/>
            <a:ext cx="2477770" cy="600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0" anchor="ctr" anchorCtr="0">
            <a:spAutoFit/>
          </a:bodyPr>
          <a:p>
            <a:pPr marL="0" marR="0" lvl="0" indent="0" algn="r" defTabSz="914400" rtl="0" fontAlgn="auto">
              <a:lnSpc>
                <a:spcPct val="100000"/>
              </a:lnSpc>
              <a:spcBef>
                <a:spcPts val="0"/>
              </a:spcBef>
              <a:spcAft>
                <a:spcPts val="0"/>
              </a:spcAft>
              <a:buClrTx/>
              <a:buSzTx/>
              <a:buFontTx/>
              <a:buNone/>
              <a:defRPr/>
            </a:pPr>
            <a:r>
              <a:rPr kumimoji="0" lang="zh-CN" altLang="en-US" sz="3600" b="1" i="0" u="none" strike="noStrike" kern="1200" cap="none" spc="300" normalizeH="0" noProof="0">
                <a:ln>
                  <a:noFill/>
                </a:ln>
                <a:solidFill>
                  <a:srgbClr val="634E27"/>
                </a:solidFill>
                <a:effectLst/>
                <a:uLnTx/>
                <a:uFillTx/>
                <a:latin typeface="微软雅黑" panose="020B0503020204020204" charset="-122"/>
                <a:ea typeface="微软雅黑" panose="020B0503020204020204" charset="-122"/>
                <a:cs typeface="Calibri" panose="020F0502020204030204" pitchFamily="34" charset="0"/>
                <a:sym typeface="Helvetica" panose="00000400000000000000" pitchFamily="34" charset="0"/>
              </a:rPr>
              <a:t>人际交往</a:t>
            </a:r>
            <a:endParaRPr kumimoji="0" lang="zh-CN" altLang="en-US" sz="3600" b="1" i="0" u="none" strike="noStrike" kern="1200" cap="none" spc="300" normalizeH="0" noProof="0">
              <a:ln>
                <a:noFill/>
              </a:ln>
              <a:solidFill>
                <a:srgbClr val="634E27"/>
              </a:solidFill>
              <a:effectLst/>
              <a:uLnTx/>
              <a:uFillTx/>
              <a:latin typeface="微软雅黑" panose="020B0503020204020204" charset="-122"/>
              <a:ea typeface="微软雅黑" panose="020B0503020204020204" charset="-122"/>
              <a:cs typeface="Calibri" panose="020F0502020204030204" pitchFamily="34" charset="0"/>
              <a:sym typeface="Helvetica" panose="00000400000000000000" pitchFamily="34" charset="0"/>
            </a:endParaRPr>
          </a:p>
        </p:txBody>
      </p:sp>
      <p:sp>
        <p:nvSpPr>
          <p:cNvPr id="6" name="Rectangle 2"/>
          <p:cNvSpPr/>
          <p:nvPr>
            <p:custDataLst>
              <p:tags r:id="rId7"/>
            </p:custDataLst>
          </p:nvPr>
        </p:nvSpPr>
        <p:spPr bwMode="auto">
          <a:xfrm>
            <a:off x="4801235" y="931683"/>
            <a:ext cx="5574030" cy="1210945"/>
          </a:xfrm>
          <a:prstGeom prst="rect">
            <a:avLst/>
          </a:prstGeom>
          <a:noFill/>
        </p:spPr>
        <p:txBody>
          <a:bodyPr wrap="square" lIns="90000" tIns="46800" rIns="90000" bIns="46800" rtlCol="0" anchor="t" anchorCtr="0">
            <a:spAutoFit/>
          </a:bodyPr>
          <a:p>
            <a:pPr lvl="0">
              <a:lnSpc>
                <a:spcPct val="130000"/>
              </a:lnSpc>
              <a:spcAft>
                <a:spcPts val="1000"/>
              </a:spcAft>
              <a:defRPr/>
            </a:pPr>
            <a:r>
              <a:rPr lang="zh-CN" altLang="en-US" sz="1400" spc="150">
                <a:solidFill>
                  <a:srgbClr val="7E7D7F"/>
                </a:solidFill>
                <a:latin typeface="微软雅黑" panose="020B0503020204020204" charset="-122"/>
                <a:ea typeface="微软雅黑" panose="020B0503020204020204" charset="-122"/>
                <a:sym typeface="Helvetica" panose="00000400000000000000" pitchFamily="34" charset="0"/>
              </a:rPr>
              <a:t>人际交往又称社会交往，是指人与人之间通过一定的方式进行接触，从而在心理上和行为上发生相互影响，并对社会生活发生作用的过程。人们在社会生活中交换思想感情、经验、技能以及相互了解的活动等都属于人际交往的范围。</a:t>
            </a:r>
            <a:endParaRPr lang="zh-CN" altLang="en-US" sz="1400" spc="150">
              <a:solidFill>
                <a:srgbClr val="7E7D7F"/>
              </a:solidFill>
              <a:latin typeface="微软雅黑" panose="020B0503020204020204" charset="-122"/>
              <a:ea typeface="微软雅黑" panose="020B0503020204020204" charset="-122"/>
              <a:sym typeface="Helvetica" panose="00000400000000000000" pitchFamily="34" charset="0"/>
            </a:endParaRPr>
          </a:p>
        </p:txBody>
      </p:sp>
      <p:sp>
        <p:nvSpPr>
          <p:cNvPr id="9" name="三角形 8"/>
          <p:cNvSpPr/>
          <p:nvPr>
            <p:custDataLst>
              <p:tags r:id="rId8"/>
            </p:custDataLst>
          </p:nvPr>
        </p:nvSpPr>
        <p:spPr>
          <a:xfrm rot="5400000">
            <a:off x="3975072" y="1413283"/>
            <a:ext cx="287383" cy="247744"/>
          </a:xfrm>
          <a:prstGeom prst="triangle">
            <a:avLst/>
          </a:prstGeom>
          <a:solidFill>
            <a:srgbClr val="634E27"/>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kumimoji="1" lang="zh-CN" altLang="en-US"/>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任意多边形: 形状 13"/>
          <p:cNvSpPr/>
          <p:nvPr>
            <p:custDataLst>
              <p:tags r:id="rId1"/>
            </p:custDataLst>
          </p:nvPr>
        </p:nvSpPr>
        <p:spPr>
          <a:xfrm rot="17029065">
            <a:off x="341037" y="4732642"/>
            <a:ext cx="2088444" cy="1689730"/>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rgbClr val="406898">
                <a:lumMod val="20000"/>
                <a:lumOff val="80000"/>
              </a:srgbClr>
            </a:solid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10" name="椭圆 9"/>
          <p:cNvSpPr/>
          <p:nvPr>
            <p:custDataLst>
              <p:tags r:id="rId2"/>
            </p:custDataLst>
          </p:nvPr>
        </p:nvSpPr>
        <p:spPr>
          <a:xfrm>
            <a:off x="448681" y="2572466"/>
            <a:ext cx="463512" cy="463512"/>
          </a:xfrm>
          <a:prstGeom prst="ellipse">
            <a:avLst/>
          </a:prstGeom>
          <a:solidFill>
            <a:srgbClr val="408566">
              <a:lumMod val="20000"/>
              <a:lumOff val="80000"/>
              <a:alpha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11" name="椭圆 10"/>
          <p:cNvSpPr/>
          <p:nvPr>
            <p:custDataLst>
              <p:tags r:id="rId3"/>
            </p:custDataLst>
          </p:nvPr>
        </p:nvSpPr>
        <p:spPr>
          <a:xfrm>
            <a:off x="5553013" y="4333987"/>
            <a:ext cx="463512" cy="463512"/>
          </a:xfrm>
          <a:prstGeom prst="ellipse">
            <a:avLst/>
          </a:prstGeom>
          <a:solidFill>
            <a:srgbClr val="E1C919">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12" name="椭圆 11"/>
          <p:cNvSpPr/>
          <p:nvPr>
            <p:custDataLst>
              <p:tags r:id="rId4"/>
            </p:custDataLst>
          </p:nvPr>
        </p:nvSpPr>
        <p:spPr>
          <a:xfrm flipV="1">
            <a:off x="5880563" y="3987016"/>
            <a:ext cx="135962" cy="135962"/>
          </a:xfrm>
          <a:prstGeom prst="ellipse">
            <a:avLst/>
          </a:prstGeom>
          <a:solidFill>
            <a:srgbClr val="CC0000">
              <a:lumMod val="20000"/>
              <a:lumOff val="80000"/>
              <a:alpha val="7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15" name="任意多边形: 形状 14"/>
          <p:cNvSpPr/>
          <p:nvPr>
            <p:custDataLst>
              <p:tags r:id="rId5"/>
            </p:custDataLst>
          </p:nvPr>
        </p:nvSpPr>
        <p:spPr>
          <a:xfrm rot="16722168">
            <a:off x="6066631" y="2653434"/>
            <a:ext cx="1341198" cy="1085144"/>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rgbClr val="406898">
                <a:lumMod val="20000"/>
                <a:lumOff val="80000"/>
              </a:srgbClr>
            </a:solid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19" name="任意多边形: 形状 18"/>
          <p:cNvSpPr/>
          <p:nvPr>
            <p:custDataLst>
              <p:tags r:id="rId6"/>
            </p:custDataLst>
          </p:nvPr>
        </p:nvSpPr>
        <p:spPr>
          <a:xfrm rot="16722168">
            <a:off x="4741192" y="5605288"/>
            <a:ext cx="1341198" cy="1085144"/>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rgbClr val="406898">
                <a:lumMod val="20000"/>
                <a:lumOff val="80000"/>
              </a:srgbClr>
            </a:solid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21" name="矩形 20"/>
          <p:cNvSpPr/>
          <p:nvPr>
            <p:custDataLst>
              <p:tags r:id="rId7"/>
            </p:custDataLst>
          </p:nvPr>
        </p:nvSpPr>
        <p:spPr>
          <a:xfrm rot="579512">
            <a:off x="9128648" y="5349479"/>
            <a:ext cx="1230489" cy="1230489"/>
          </a:xfrm>
          <a:prstGeom prst="rect">
            <a:avLst/>
          </a:prstGeom>
          <a:solidFill>
            <a:srgbClr val="408566">
              <a:lumMod val="20000"/>
              <a:lumOff val="80000"/>
              <a:alpha val="7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9" name="菱形 8"/>
          <p:cNvSpPr/>
          <p:nvPr>
            <p:custDataLst>
              <p:tags r:id="rId8"/>
            </p:custDataLst>
          </p:nvPr>
        </p:nvSpPr>
        <p:spPr>
          <a:xfrm rot="2700000">
            <a:off x="11672960" y="4253323"/>
            <a:ext cx="293511" cy="624840"/>
          </a:xfrm>
          <a:prstGeom prst="diamond">
            <a:avLst/>
          </a:prstGeom>
          <a:solidFill>
            <a:srgbClr val="408566">
              <a:lumMod val="20000"/>
              <a:lumOff val="80000"/>
              <a:alpha val="7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20" name="等腰三角形 19"/>
          <p:cNvSpPr/>
          <p:nvPr>
            <p:custDataLst>
              <p:tags r:id="rId9"/>
            </p:custDataLst>
          </p:nvPr>
        </p:nvSpPr>
        <p:spPr>
          <a:xfrm rot="2416612">
            <a:off x="7118531" y="1385049"/>
            <a:ext cx="464909" cy="451556"/>
          </a:xfrm>
          <a:prstGeom prst="triangle">
            <a:avLst/>
          </a:prstGeom>
          <a:solidFill>
            <a:srgbClr val="E1C919">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22" name="任意多边形: 形状 21"/>
          <p:cNvSpPr/>
          <p:nvPr>
            <p:custDataLst>
              <p:tags r:id="rId10"/>
            </p:custDataLst>
          </p:nvPr>
        </p:nvSpPr>
        <p:spPr>
          <a:xfrm rot="16722168">
            <a:off x="9818767" y="1128525"/>
            <a:ext cx="783936" cy="634271"/>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rgbClr val="406898">
                <a:lumMod val="20000"/>
                <a:lumOff val="80000"/>
              </a:srgbClr>
            </a:solid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23" name="椭圆 22"/>
          <p:cNvSpPr/>
          <p:nvPr>
            <p:custDataLst>
              <p:tags r:id="rId11"/>
            </p:custDataLst>
          </p:nvPr>
        </p:nvSpPr>
        <p:spPr>
          <a:xfrm>
            <a:off x="10199407" y="1469990"/>
            <a:ext cx="254233" cy="254233"/>
          </a:xfrm>
          <a:prstGeom prst="ellipse">
            <a:avLst/>
          </a:prstGeom>
          <a:solidFill>
            <a:srgbClr val="408566">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8" name="矩形 7"/>
          <p:cNvSpPr/>
          <p:nvPr>
            <p:custDataLst>
              <p:tags r:id="rId12"/>
            </p:custDataLst>
          </p:nvPr>
        </p:nvSpPr>
        <p:spPr>
          <a:xfrm>
            <a:off x="6491566" y="1603022"/>
            <a:ext cx="4961795" cy="4681833"/>
          </a:xfrm>
          <a:prstGeom prst="rect">
            <a:avLst/>
          </a:prstGeom>
          <a:solidFill>
            <a:sysClr val="window" lastClr="FFFFFF"/>
          </a:solidFill>
          <a:ln w="28575">
            <a:solidFill>
              <a:srgbClr val="406898">
                <a:lumMod val="20000"/>
                <a:lumOff val="80000"/>
              </a:srgbClr>
            </a:solid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7" name="矩形 6"/>
          <p:cNvSpPr/>
          <p:nvPr>
            <p:custDataLst>
              <p:tags r:id="rId13"/>
            </p:custDataLst>
          </p:nvPr>
        </p:nvSpPr>
        <p:spPr>
          <a:xfrm>
            <a:off x="738641" y="1603022"/>
            <a:ext cx="4961795" cy="4681833"/>
          </a:xfrm>
          <a:prstGeom prst="rect">
            <a:avLst/>
          </a:prstGeom>
          <a:solidFill>
            <a:sysClr val="window" lastClr="FFFFFF"/>
          </a:solidFill>
          <a:ln w="28575">
            <a:solidFill>
              <a:srgbClr val="406898">
                <a:lumMod val="20000"/>
                <a:lumOff val="80000"/>
              </a:srgbClr>
            </a:solid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4" name="文本框 3"/>
          <p:cNvSpPr txBox="1"/>
          <p:nvPr>
            <p:custDataLst>
              <p:tags r:id="rId14"/>
            </p:custDataLst>
          </p:nvPr>
        </p:nvSpPr>
        <p:spPr>
          <a:xfrm>
            <a:off x="1027287" y="663456"/>
            <a:ext cx="10136109" cy="691515"/>
          </a:xfrm>
          <a:prstGeom prst="rect">
            <a:avLst/>
          </a:prstGeom>
          <a:noFill/>
        </p:spPr>
        <p:txBody>
          <a:bodyPr wrap="square" lIns="101600" tIns="38100" rIns="63500" bIns="38100" rtlCol="0">
            <a:spAutoFit/>
          </a:bodyPr>
          <a:lstStyle/>
          <a:p>
            <a:pPr fontAlgn="auto"/>
            <a:r>
              <a:rPr lang="zh-CN" altLang="en-US" sz="2000" b="1" spc="300" dirty="0">
                <a:solidFill>
                  <a:sysClr val="windowText" lastClr="000000">
                    <a:lumMod val="85000"/>
                    <a:lumOff val="15000"/>
                  </a:sysClr>
                </a:solidFill>
                <a:uFillTx/>
                <a:latin typeface="Arial" panose="020B0604020202020204" pitchFamily="34" charset="0"/>
                <a:ea typeface="微软雅黑" panose="020B0503020204020204" charset="-122"/>
              </a:rPr>
              <a:t>就业者需要充分利用自己有限的社会关系，拓宽就业信息的来源。一般而言，有下述几类社会关系。</a:t>
            </a:r>
            <a:endParaRPr lang="zh-CN" altLang="en-US" sz="2000" b="1" spc="300" dirty="0">
              <a:solidFill>
                <a:sysClr val="windowText" lastClr="000000">
                  <a:lumMod val="85000"/>
                  <a:lumOff val="15000"/>
                </a:sysClr>
              </a:solidFill>
              <a:uFillTx/>
              <a:latin typeface="Arial" panose="020B0604020202020204" pitchFamily="34" charset="0"/>
              <a:ea typeface="微软雅黑" panose="020B0503020204020204" charset="-122"/>
            </a:endParaRPr>
          </a:p>
        </p:txBody>
      </p:sp>
      <p:sp>
        <p:nvSpPr>
          <p:cNvPr id="5" name="矩形 4"/>
          <p:cNvSpPr/>
          <p:nvPr>
            <p:custDataLst>
              <p:tags r:id="rId15"/>
            </p:custDataLst>
          </p:nvPr>
        </p:nvSpPr>
        <p:spPr>
          <a:xfrm>
            <a:off x="1027288" y="1871096"/>
            <a:ext cx="4384503" cy="4139770"/>
          </a:xfrm>
          <a:prstGeom prst="rect">
            <a:avLst/>
          </a:prstGeom>
        </p:spPr>
        <p:txBody>
          <a:bodyPr anchor="t" anchorCtr="0">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171450" lvl="0" indent="-171450" algn="l">
              <a:lnSpc>
                <a:spcPct val="120000"/>
              </a:lnSpc>
              <a:spcBef>
                <a:spcPts val="0"/>
              </a:spcBef>
              <a:spcAft>
                <a:spcPts val="1000"/>
              </a:spcAft>
              <a:buClr>
                <a:srgbClr val="406898">
                  <a:lumMod val="20000"/>
                  <a:lumOff val="80000"/>
                </a:srgbClr>
              </a:buClr>
              <a:buSzPct val="100000"/>
              <a:buFont typeface="Wingdings" panose="05000000000000000000" pitchFamily="2" charset="2"/>
              <a:buChar char="n"/>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第一，学校的老师、同学和校友。</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171450" lvl="0" indent="-171450" algn="l">
              <a:lnSpc>
                <a:spcPct val="120000"/>
              </a:lnSpc>
              <a:spcBef>
                <a:spcPts val="0"/>
              </a:spcBef>
              <a:spcAft>
                <a:spcPts val="1000"/>
              </a:spcAft>
              <a:buClr>
                <a:srgbClr val="406898">
                  <a:lumMod val="20000"/>
                  <a:lumOff val="80000"/>
                </a:srgbClr>
              </a:buClr>
              <a:buSzPct val="100000"/>
              <a:buFont typeface="Wingdings" panose="05000000000000000000" pitchFamily="2" charset="2"/>
              <a:buChar char="n"/>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尤其是本专业的老师，比其他人更了解本专业毕业生适合就业的方向和范围，他们提供的就业信息往往专业针对性强。校友是指已经毕业并步入社会的特定群体，他们有对就业信息的获取、比较、选择、处理的经验和竞争择业的亲身体会，他们提供的就业信息往往比较具体、准确。</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6" name="矩形 5"/>
          <p:cNvSpPr/>
          <p:nvPr>
            <p:custDataLst>
              <p:tags r:id="rId16"/>
            </p:custDataLst>
          </p:nvPr>
        </p:nvSpPr>
        <p:spPr>
          <a:xfrm>
            <a:off x="6778898" y="1871096"/>
            <a:ext cx="4384503" cy="4139770"/>
          </a:xfrm>
          <a:prstGeom prst="rect">
            <a:avLst/>
          </a:prstGeom>
        </p:spPr>
        <p:txBody>
          <a:bodyPr anchor="t" anchorCtr="0">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171450" lvl="0" indent="-171450" algn="l">
              <a:lnSpc>
                <a:spcPct val="120000"/>
              </a:lnSpc>
              <a:spcBef>
                <a:spcPts val="0"/>
              </a:spcBef>
              <a:spcAft>
                <a:spcPts val="1000"/>
              </a:spcAft>
              <a:buClr>
                <a:srgbClr val="406898">
                  <a:lumMod val="20000"/>
                  <a:lumOff val="80000"/>
                </a:srgbClr>
              </a:buClr>
              <a:buSzPct val="100000"/>
              <a:buFont typeface="Wingdings" panose="05000000000000000000" pitchFamily="2" charset="2"/>
              <a:buChar char="n"/>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第二，家长、亲戚、朋友。</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171450" lvl="0" indent="-171450" algn="l">
              <a:lnSpc>
                <a:spcPct val="120000"/>
              </a:lnSpc>
              <a:spcBef>
                <a:spcPts val="0"/>
              </a:spcBef>
              <a:spcAft>
                <a:spcPts val="1000"/>
              </a:spcAft>
              <a:buClr>
                <a:srgbClr val="406898">
                  <a:lumMod val="20000"/>
                  <a:lumOff val="80000"/>
                </a:srgbClr>
              </a:buClr>
              <a:buSzPct val="100000"/>
              <a:buFont typeface="Wingdings" panose="05000000000000000000" pitchFamily="2" charset="2"/>
              <a:buChar char="n"/>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家长、亲戚、朋友提供的就业信息主要来源于其个人的社会关系，相对固定，一般不反映就业市场的实际供求状况，但可靠性比较大。因为这些就业信息往往是经过他们认真推敲、筛选的。因此，传递到毕业生本人的就业信息，一旦被接受，转变为就业岗位的可能性较大。另外，家长、亲戚、朋友提供的就业信息的渠道是非正式的，这些就业信息受家长、亲戚、朋友的经历、社会关系、社会地位等影响较大，所以就业信息的数量和质量有较大的个人差异。</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24" name="矩形 23"/>
          <p:cNvSpPr/>
          <p:nvPr>
            <p:custDataLst>
              <p:tags r:id="rId17"/>
            </p:custDataLst>
          </p:nvPr>
        </p:nvSpPr>
        <p:spPr>
          <a:xfrm rot="18157677">
            <a:off x="548633" y="993443"/>
            <a:ext cx="305066" cy="305066"/>
          </a:xfrm>
          <a:prstGeom prst="rect">
            <a:avLst/>
          </a:prstGeom>
          <a:solidFill>
            <a:srgbClr val="CC0000">
              <a:lumMod val="20000"/>
              <a:lumOff val="80000"/>
              <a:alpha val="5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25" name="矩形 24"/>
          <p:cNvSpPr/>
          <p:nvPr>
            <p:custDataLst>
              <p:tags r:id="rId18"/>
            </p:custDataLst>
          </p:nvPr>
        </p:nvSpPr>
        <p:spPr>
          <a:xfrm rot="18157677">
            <a:off x="420507" y="1131184"/>
            <a:ext cx="169172" cy="169172"/>
          </a:xfrm>
          <a:prstGeom prst="rect">
            <a:avLst/>
          </a:prstGeom>
          <a:solidFill>
            <a:srgbClr val="CC0000">
              <a:lumMod val="20000"/>
              <a:lumOff val="80000"/>
              <a:alpha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28" name="任意多边形: 形状 27"/>
          <p:cNvSpPr/>
          <p:nvPr>
            <p:custDataLst>
              <p:tags r:id="rId19"/>
            </p:custDataLst>
          </p:nvPr>
        </p:nvSpPr>
        <p:spPr>
          <a:xfrm>
            <a:off x="9933176" y="0"/>
            <a:ext cx="650352" cy="481762"/>
          </a:xfrm>
          <a:custGeom>
            <a:avLst/>
            <a:gdLst>
              <a:gd name="connsiteX0" fmla="*/ 51247 w 796494"/>
              <a:gd name="connsiteY0" fmla="*/ 0 h 590020"/>
              <a:gd name="connsiteX1" fmla="*/ 745247 w 796494"/>
              <a:gd name="connsiteY1" fmla="*/ 0 h 590020"/>
              <a:gd name="connsiteX2" fmla="*/ 765198 w 796494"/>
              <a:gd name="connsiteY2" fmla="*/ 36757 h 590020"/>
              <a:gd name="connsiteX3" fmla="*/ 796494 w 796494"/>
              <a:gd name="connsiteY3" fmla="*/ 191773 h 590020"/>
              <a:gd name="connsiteX4" fmla="*/ 398247 w 796494"/>
              <a:gd name="connsiteY4" fmla="*/ 590020 h 590020"/>
              <a:gd name="connsiteX5" fmla="*/ 0 w 796494"/>
              <a:gd name="connsiteY5" fmla="*/ 191773 h 590020"/>
              <a:gd name="connsiteX6" fmla="*/ 31296 w 796494"/>
              <a:gd name="connsiteY6" fmla="*/ 36757 h 59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6494" h="590020">
                <a:moveTo>
                  <a:pt x="51247" y="0"/>
                </a:moveTo>
                <a:lnTo>
                  <a:pt x="745247" y="0"/>
                </a:lnTo>
                <a:lnTo>
                  <a:pt x="765198" y="36757"/>
                </a:lnTo>
                <a:cubicBezTo>
                  <a:pt x="785350" y="84403"/>
                  <a:pt x="796494" y="136787"/>
                  <a:pt x="796494" y="191773"/>
                </a:cubicBezTo>
                <a:cubicBezTo>
                  <a:pt x="796494" y="411719"/>
                  <a:pt x="618193" y="590020"/>
                  <a:pt x="398247" y="590020"/>
                </a:cubicBezTo>
                <a:cubicBezTo>
                  <a:pt x="178301" y="590020"/>
                  <a:pt x="0" y="411719"/>
                  <a:pt x="0" y="191773"/>
                </a:cubicBezTo>
                <a:cubicBezTo>
                  <a:pt x="0" y="136787"/>
                  <a:pt x="11144" y="84403"/>
                  <a:pt x="31296" y="36757"/>
                </a:cubicBezTo>
                <a:close/>
              </a:path>
            </a:pathLst>
          </a:custGeom>
          <a:solidFill>
            <a:srgbClr val="E1C919">
              <a:lumMod val="20000"/>
              <a:lumOff val="80000"/>
              <a:alpha val="5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13" name="等腰三角形 12"/>
          <p:cNvSpPr/>
          <p:nvPr>
            <p:custDataLst>
              <p:tags r:id="rId20"/>
            </p:custDataLst>
          </p:nvPr>
        </p:nvSpPr>
        <p:spPr>
          <a:xfrm rot="2416612">
            <a:off x="189865" y="5029200"/>
            <a:ext cx="464820" cy="451485"/>
          </a:xfrm>
          <a:prstGeom prst="triangle">
            <a:avLst/>
          </a:prstGeom>
          <a:solidFill>
            <a:srgbClr val="CC0000">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29" name="等腰三角形 28"/>
          <p:cNvSpPr/>
          <p:nvPr>
            <p:custDataLst>
              <p:tags r:id="rId21"/>
            </p:custDataLst>
          </p:nvPr>
        </p:nvSpPr>
        <p:spPr>
          <a:xfrm rot="2416612">
            <a:off x="278765" y="5167630"/>
            <a:ext cx="240030" cy="233045"/>
          </a:xfrm>
          <a:prstGeom prst="triangle">
            <a:avLst/>
          </a:prstGeom>
          <a:solidFill>
            <a:sysClr val="window" lastClr="FFFFFF"/>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Tree>
    <p:custDataLst>
      <p:tags r:id="rId22"/>
    </p:custDataLst>
  </p:cSld>
  <p:clrMapOvr>
    <a:masterClrMapping/>
  </p:clrMapOvr>
  <p:transition spd="slow" advClick="0" advTm="1000">
    <p:push dir="u"/>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任意多边形: 形状 20"/>
          <p:cNvSpPr/>
          <p:nvPr>
            <p:custDataLst>
              <p:tags r:id="rId1"/>
            </p:custDataLst>
          </p:nvPr>
        </p:nvSpPr>
        <p:spPr>
          <a:xfrm>
            <a:off x="763270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E34D4D">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2" name="矩形 21"/>
          <p:cNvSpPr/>
          <p:nvPr>
            <p:custDataLst>
              <p:tags r:id="rId2"/>
            </p:custDataLst>
          </p:nvPr>
        </p:nvSpPr>
        <p:spPr>
          <a:xfrm>
            <a:off x="251212" y="2123114"/>
            <a:ext cx="11689576" cy="334749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24" name="任意多边形: 形状 23"/>
          <p:cNvSpPr>
            <a:spLocks noChangeAspect="1"/>
          </p:cNvSpPr>
          <p:nvPr>
            <p:custDataLst>
              <p:tags r:id="rId3"/>
            </p:custDataLst>
          </p:nvPr>
        </p:nvSpPr>
        <p:spPr>
          <a:xfrm rot="10800000">
            <a:off x="151828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E34D4D">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25" name="任意多边形: 形状 24"/>
          <p:cNvSpPr>
            <a:spLocks noChangeAspect="1"/>
          </p:cNvSpPr>
          <p:nvPr>
            <p:custDataLst>
              <p:tags r:id="rId4"/>
            </p:custDataLst>
          </p:nvPr>
        </p:nvSpPr>
        <p:spPr>
          <a:xfrm rot="10800000">
            <a:off x="104076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E34D4D">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5" name="文本框 4"/>
          <p:cNvSpPr txBox="1"/>
          <p:nvPr>
            <p:custDataLst>
              <p:tags r:id="rId5"/>
            </p:custDataLst>
          </p:nvPr>
        </p:nvSpPr>
        <p:spPr>
          <a:xfrm>
            <a:off x="2125856" y="2738233"/>
            <a:ext cx="8185215" cy="2155952"/>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360045" lvl="0" indent="-360045" algn="l" fontAlgn="ctr">
              <a:lnSpc>
                <a:spcPct val="130000"/>
              </a:lnSpc>
              <a:spcBef>
                <a:spcPts val="1000"/>
              </a:spcBef>
              <a:spcAft>
                <a:spcPts val="0"/>
              </a:spcAft>
              <a:buClr>
                <a:srgbClr val="C5CFCF">
                  <a:lumMod val="50000"/>
                </a:srgbClr>
              </a:buClr>
              <a:buSzPct val="130000"/>
              <a:buFont typeface="Wingdings" panose="05000000000000000000" charset="0"/>
              <a:buChar char="p"/>
            </a:pPr>
            <a:r>
              <a:rPr lang="zh-CN" altLang="en-US" sz="1600">
                <a:solidFill>
                  <a:srgbClr val="000000">
                    <a:lumMod val="75000"/>
                    <a:lumOff val="25000"/>
                  </a:srgbClr>
                </a:solidFill>
                <a:latin typeface="Arial" panose="020B0604020202020204" pitchFamily="34" charset="0"/>
                <a:ea typeface="微软雅黑" panose="020B0503020204020204" charset="-122"/>
              </a:rPr>
              <a:t>面试是招聘者对应聘者当面的测试，通过面对面交谈与观察，测评应聘者的思想意识、知识、能力、经验、心理素质等有关素质的一种考试活动。面试，不仅能考核一个人的业务水平，还可以面对面观察应聘者的体态、仪表、气质、口才、应变能力、个人修养以及求职动机等，是对应试者综合素质的一次考察，几乎所有的用人单位都要采用这种方式，且往往一锤定音。因此，求职者要抓住这一机会，审时度势，充分地展示自己。</a:t>
            </a:r>
            <a:endParaRPr lang="zh-CN" altLang="en-US" sz="1600">
              <a:solidFill>
                <a:srgbClr val="000000">
                  <a:lumMod val="75000"/>
                  <a:lumOff val="25000"/>
                </a:srgbClr>
              </a:solidFill>
              <a:latin typeface="Arial" panose="020B0604020202020204" pitchFamily="34" charset="0"/>
              <a:ea typeface="微软雅黑" panose="020B0503020204020204" charset="-122"/>
            </a:endParaRPr>
          </a:p>
        </p:txBody>
      </p:sp>
      <p:sp>
        <p:nvSpPr>
          <p:cNvPr id="20" name="文本框 19"/>
          <p:cNvSpPr txBox="1"/>
          <p:nvPr>
            <p:custDataLst>
              <p:tags r:id="rId6"/>
            </p:custDataLst>
          </p:nvPr>
        </p:nvSpPr>
        <p:spPr>
          <a:xfrm>
            <a:off x="2125980" y="1251585"/>
            <a:ext cx="3707765" cy="624840"/>
          </a:xfrm>
          <a:prstGeom prst="rect">
            <a:avLst/>
          </a:prstGeom>
          <a:noFill/>
        </p:spPr>
        <p:txBody>
          <a:bodyPr wrap="square" lIns="90170" tIns="46990" rIns="90170" bIns="46990" rtlCol="0">
            <a:noAutofit/>
          </a:bodyPr>
          <a:lstStyle/>
          <a:p>
            <a:pPr marL="0" indent="0" algn="l">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charset="-122"/>
              </a:rPr>
              <a:t>工作面试</a:t>
            </a:r>
            <a:endParaRPr lang="zh-CN" altLang="en-US" sz="3600" b="1" spc="30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7"/>
    </p:custDataLst>
  </p:cSld>
  <p:clrMapOvr>
    <a:masterClrMapping/>
  </p:clrMapOvr>
  <p:transition spd="slow" advClick="0" advTm="1000">
    <p:push dir="u"/>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 name="任意多边形 28"/>
          <p:cNvSpPr/>
          <p:nvPr>
            <p:custDataLst>
              <p:tags r:id="rId1"/>
            </p:custDataLst>
          </p:nvPr>
        </p:nvSpPr>
        <p:spPr>
          <a:xfrm>
            <a:off x="2423540" y="3474326"/>
            <a:ext cx="364489" cy="298197"/>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ysClr val="window" lastClr="FFFFFF"/>
          </a:solidFill>
          <a:ln w="12700">
            <a:miter lim="400000"/>
          </a:ln>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0" name="任意多边形 29"/>
          <p:cNvSpPr/>
          <p:nvPr>
            <p:custDataLst>
              <p:tags r:id="rId2"/>
            </p:custDataLst>
          </p:nvPr>
        </p:nvSpPr>
        <p:spPr>
          <a:xfrm>
            <a:off x="5887297" y="3441194"/>
            <a:ext cx="298219" cy="364462"/>
          </a:xfrm>
          <a:custGeom>
            <a:avLst/>
            <a:gdLst/>
            <a:ahLst/>
            <a:cxnLst>
              <a:cxn ang="0">
                <a:pos x="wd2" y="hd2"/>
              </a:cxn>
              <a:cxn ang="5400000">
                <a:pos x="wd2" y="hd2"/>
              </a:cxn>
              <a:cxn ang="10800000">
                <a:pos x="wd2" y="hd2"/>
              </a:cxn>
              <a:cxn ang="16200000">
                <a:pos x="wd2" y="hd2"/>
              </a:cxn>
            </a:cxnLst>
            <a:rect l="0" t="0" r="r" b="b"/>
            <a:pathLst>
              <a:path w="21600" h="21600" extrusionOk="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8"/>
                  <a:pt x="9814" y="9625"/>
                </a:cubicBezTo>
                <a:cubicBezTo>
                  <a:pt x="10959" y="10160"/>
                  <a:pt x="12064" y="10360"/>
                  <a:pt x="13079" y="10360"/>
                </a:cubicBezTo>
                <a:cubicBezTo>
                  <a:pt x="15152" y="10360"/>
                  <a:pt x="16846" y="9523"/>
                  <a:pt x="17711" y="8991"/>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0"/>
                  <a:pt x="10410" y="8772"/>
                </a:cubicBezTo>
                <a:cubicBezTo>
                  <a:pt x="7921" y="7609"/>
                  <a:pt x="5800" y="7679"/>
                  <a:pt x="4520" y="7912"/>
                </a:cubicBezTo>
                <a:cubicBezTo>
                  <a:pt x="5231" y="6594"/>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solidFill>
            <a:sysClr val="window" lastClr="FFFFFF"/>
          </a:solidFill>
          <a:ln w="12700">
            <a:miter lim="400000"/>
          </a:ln>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1" name="任意多边形 30"/>
          <p:cNvSpPr/>
          <p:nvPr>
            <p:custDataLst>
              <p:tags r:id="rId3"/>
            </p:custDataLst>
          </p:nvPr>
        </p:nvSpPr>
        <p:spPr>
          <a:xfrm>
            <a:off x="9284782" y="3487753"/>
            <a:ext cx="364489" cy="364462"/>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ysClr val="window" lastClr="FFFFFF"/>
          </a:solidFill>
          <a:ln w="12700">
            <a:miter lim="400000"/>
          </a:ln>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2" name="直接连接符 1"/>
          <p:cNvCxnSpPr>
            <a:endCxn id="8" idx="2"/>
          </p:cNvCxnSpPr>
          <p:nvPr>
            <p:custDataLst>
              <p:tags r:id="rId4"/>
            </p:custDataLst>
          </p:nvPr>
        </p:nvCxnSpPr>
        <p:spPr>
          <a:xfrm>
            <a:off x="7035137" y="585851"/>
            <a:ext cx="0" cy="2517672"/>
          </a:xfrm>
          <a:prstGeom prst="line">
            <a:avLst/>
          </a:prstGeom>
          <a:ln w="76200" cap="rnd">
            <a:solidFill>
              <a:srgbClr val="FC4653"/>
            </a:solidFill>
          </a:ln>
        </p:spPr>
        <p:style>
          <a:lnRef idx="1">
            <a:srgbClr val="FC4653"/>
          </a:lnRef>
          <a:fillRef idx="0">
            <a:srgbClr val="FC4653"/>
          </a:fillRef>
          <a:effectRef idx="0">
            <a:srgbClr val="FC4653"/>
          </a:effectRef>
          <a:fontRef idx="minor">
            <a:srgbClr val="262626"/>
          </a:fontRef>
        </p:style>
      </p:cxnSp>
      <p:sp>
        <p:nvSpPr>
          <p:cNvPr id="91" name="文本框 90"/>
          <p:cNvSpPr txBox="1"/>
          <p:nvPr>
            <p:custDataLst>
              <p:tags r:id="rId5"/>
            </p:custDataLst>
          </p:nvPr>
        </p:nvSpPr>
        <p:spPr>
          <a:xfrm>
            <a:off x="7397750" y="1050290"/>
            <a:ext cx="3187700" cy="521970"/>
          </a:xfrm>
          <a:prstGeom prst="rect">
            <a:avLst/>
          </a:prstGeom>
          <a:noFill/>
        </p:spPr>
        <p:txBody>
          <a:bodyPr wrap="square" rtlCol="0">
            <a:spAutoFit/>
          </a:bodyPr>
          <a:lstStyle/>
          <a:p>
            <a:r>
              <a:rPr lang="en-US" altLang="zh-CN" sz="2800" b="1">
                <a:solidFill>
                  <a:srgbClr val="FC4653"/>
                </a:solidFill>
                <a:latin typeface="Arial" panose="020B0604020202020204" pitchFamily="34" charset="0"/>
                <a:cs typeface="Arial" panose="020B0604020202020204" pitchFamily="34" charset="0"/>
              </a:rPr>
              <a:t>1. 问题准备。</a:t>
            </a:r>
            <a:endParaRPr lang="en-US" altLang="zh-CN" sz="2800" b="1">
              <a:solidFill>
                <a:srgbClr val="FC4653"/>
              </a:solidFill>
              <a:latin typeface="Arial" panose="020B0604020202020204" pitchFamily="34" charset="0"/>
              <a:cs typeface="Arial" panose="020B0604020202020204" pitchFamily="34" charset="0"/>
            </a:endParaRPr>
          </a:p>
        </p:txBody>
      </p:sp>
      <p:sp>
        <p:nvSpPr>
          <p:cNvPr id="74" name="文本框 5"/>
          <p:cNvSpPr txBox="1"/>
          <p:nvPr>
            <p:custDataLst>
              <p:tags r:id="rId6"/>
            </p:custDataLst>
          </p:nvPr>
        </p:nvSpPr>
        <p:spPr>
          <a:xfrm>
            <a:off x="7397540" y="1573740"/>
            <a:ext cx="3738584" cy="418191"/>
          </a:xfrm>
          <a:prstGeom prst="rect">
            <a:avLst/>
          </a:prstGeom>
          <a:noFill/>
        </p:spPr>
        <p:txBody>
          <a:bodyPr wrap="square" rtlCol="0">
            <a:normAutofit lnSpcReduction="20000"/>
          </a:bodyPr>
          <a:lstStyle>
            <a:defPPr>
              <a:defRPr lang="zh-CN"/>
            </a:defPPr>
            <a:lvl1pPr marL="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9pPr>
          </a:lstStyle>
          <a:p>
            <a:pPr>
              <a:lnSpc>
                <a:spcPct val="150000"/>
              </a:lnSpc>
            </a:pPr>
            <a:r>
              <a:rPr lang="zh-CN" altLang="en-US" sz="1600">
                <a:solidFill>
                  <a:srgbClr val="FCFCFC">
                    <a:lumMod val="50000"/>
                  </a:srgbClr>
                </a:solidFill>
                <a:latin typeface="微软雅黑" panose="020B0503020204020204" charset="-122"/>
                <a:ea typeface="微软雅黑" panose="020B0503020204020204" charset="-122"/>
                <a:sym typeface="微软雅黑" panose="020B0503020204020204" charset="-122"/>
              </a:rPr>
              <a:t>“知己知彼，百战不殆。”</a:t>
            </a:r>
            <a:endParaRPr lang="zh-CN" altLang="en-US" sz="1600">
              <a:solidFill>
                <a:srgbClr val="FCFCFC">
                  <a:lumMod val="50000"/>
                </a:srgbClr>
              </a:solidFill>
              <a:latin typeface="微软雅黑" panose="020B0503020204020204" charset="-122"/>
              <a:ea typeface="微软雅黑" panose="020B0503020204020204" charset="-122"/>
              <a:sym typeface="微软雅黑" panose="020B0503020204020204" charset="-122"/>
            </a:endParaRPr>
          </a:p>
        </p:txBody>
      </p:sp>
      <p:sp>
        <p:nvSpPr>
          <p:cNvPr id="116" name="椭圆 115"/>
          <p:cNvSpPr/>
          <p:nvPr>
            <p:custDataLst>
              <p:tags r:id="rId7"/>
            </p:custDataLst>
          </p:nvPr>
        </p:nvSpPr>
        <p:spPr>
          <a:xfrm rot="5400000">
            <a:off x="6927137" y="1188737"/>
            <a:ext cx="216000" cy="216000"/>
          </a:xfrm>
          <a:prstGeom prst="ellipse">
            <a:avLst/>
          </a:prstGeom>
          <a:solidFill>
            <a:srgbClr val="FCFCFC"/>
          </a:solidFill>
          <a:ln w="101600">
            <a:solidFill>
              <a:srgbClr val="FC4653"/>
            </a:solidFill>
          </a:ln>
        </p:spPr>
        <p:style>
          <a:lnRef idx="2">
            <a:srgbClr val="FC4653">
              <a:shade val="50000"/>
            </a:srgbClr>
          </a:lnRef>
          <a:fillRef idx="1">
            <a:srgbClr val="FC4653"/>
          </a:fillRef>
          <a:effectRef idx="0">
            <a:srgbClr val="FC4653"/>
          </a:effectRef>
          <a:fontRef idx="minor">
            <a:srgbClr val="FCFCFC"/>
          </a:fontRef>
        </p:style>
        <p:txBody>
          <a:bodyPr rtlCol="0" anchor="ctr"/>
          <a:lstStyle/>
          <a:p>
            <a:pPr algn="ctr"/>
            <a:endParaRPr lang="zh-CN" altLang="en-US"/>
          </a:p>
        </p:txBody>
      </p:sp>
      <p:cxnSp>
        <p:nvCxnSpPr>
          <p:cNvPr id="5" name="直接连接符 4"/>
          <p:cNvCxnSpPr>
            <a:stCxn id="8" idx="6"/>
            <a:endCxn id="26" idx="2"/>
          </p:cNvCxnSpPr>
          <p:nvPr>
            <p:custDataLst>
              <p:tags r:id="rId8"/>
            </p:custDataLst>
          </p:nvPr>
        </p:nvCxnSpPr>
        <p:spPr>
          <a:xfrm>
            <a:off x="7035137" y="3319523"/>
            <a:ext cx="0" cy="1735362"/>
          </a:xfrm>
          <a:prstGeom prst="line">
            <a:avLst/>
          </a:prstGeom>
          <a:ln w="76200" cap="rnd">
            <a:solidFill>
              <a:srgbClr val="E1448B"/>
            </a:solidFill>
          </a:ln>
        </p:spPr>
        <p:style>
          <a:lnRef idx="1">
            <a:srgbClr val="FC4653"/>
          </a:lnRef>
          <a:fillRef idx="0">
            <a:srgbClr val="FC4653"/>
          </a:fillRef>
          <a:effectRef idx="0">
            <a:srgbClr val="FC4653"/>
          </a:effectRef>
          <a:fontRef idx="minor">
            <a:srgbClr val="262626"/>
          </a:fontRef>
        </p:style>
      </p:cxnSp>
      <p:sp>
        <p:nvSpPr>
          <p:cNvPr id="6" name="文本框 5"/>
          <p:cNvSpPr txBox="1"/>
          <p:nvPr>
            <p:custDataLst>
              <p:tags r:id="rId9"/>
            </p:custDataLst>
          </p:nvPr>
        </p:nvSpPr>
        <p:spPr>
          <a:xfrm>
            <a:off x="7397750" y="2965450"/>
            <a:ext cx="3187065" cy="523240"/>
          </a:xfrm>
          <a:prstGeom prst="rect">
            <a:avLst/>
          </a:prstGeom>
          <a:noFill/>
        </p:spPr>
        <p:txBody>
          <a:bodyPr wrap="square" rtlCol="0">
            <a:normAutofit/>
          </a:bodyPr>
          <a:lstStyle/>
          <a:p>
            <a:r>
              <a:rPr lang="en-US" altLang="zh-CN" sz="2800" b="1">
                <a:solidFill>
                  <a:srgbClr val="E1448B"/>
                </a:solidFill>
                <a:latin typeface="Arial" panose="020B0604020202020204" pitchFamily="34" charset="0"/>
                <a:cs typeface="Arial" panose="020B0604020202020204" pitchFamily="34" charset="0"/>
              </a:rPr>
              <a:t>2. 形象准备。</a:t>
            </a:r>
            <a:endParaRPr lang="en-US" altLang="zh-CN" sz="2800" b="1">
              <a:solidFill>
                <a:srgbClr val="E1448B"/>
              </a:solidFill>
              <a:latin typeface="Arial" panose="020B0604020202020204" pitchFamily="34" charset="0"/>
              <a:cs typeface="Arial" panose="020B0604020202020204" pitchFamily="34" charset="0"/>
            </a:endParaRPr>
          </a:p>
        </p:txBody>
      </p:sp>
      <p:sp>
        <p:nvSpPr>
          <p:cNvPr id="7" name="文本框 5"/>
          <p:cNvSpPr txBox="1"/>
          <p:nvPr>
            <p:custDataLst>
              <p:tags r:id="rId10"/>
            </p:custDataLst>
          </p:nvPr>
        </p:nvSpPr>
        <p:spPr>
          <a:xfrm>
            <a:off x="7397540" y="3488526"/>
            <a:ext cx="3738584" cy="418191"/>
          </a:xfrm>
          <a:prstGeom prst="rect">
            <a:avLst/>
          </a:prstGeom>
          <a:noFill/>
        </p:spPr>
        <p:txBody>
          <a:bodyPr wrap="square" rtlCol="0">
            <a:normAutofit lnSpcReduction="20000"/>
          </a:bodyPr>
          <a:lstStyle>
            <a:defPPr>
              <a:defRPr lang="zh-CN"/>
            </a:defPPr>
            <a:lvl1pPr marL="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9pPr>
          </a:lstStyle>
          <a:p>
            <a:pPr>
              <a:lnSpc>
                <a:spcPct val="150000"/>
              </a:lnSpc>
            </a:pPr>
            <a:r>
              <a:rPr lang="zh-CN" altLang="en-US" sz="1600">
                <a:solidFill>
                  <a:srgbClr val="FCFCFC">
                    <a:lumMod val="50000"/>
                  </a:srgbClr>
                </a:solidFill>
                <a:latin typeface="微软雅黑" panose="020B0503020204020204" charset="-122"/>
                <a:ea typeface="微软雅黑" panose="020B0503020204020204" charset="-122"/>
                <a:sym typeface="微软雅黑" panose="020B0503020204020204" charset="-122"/>
              </a:rPr>
              <a:t>“首因效应”。</a:t>
            </a:r>
            <a:endParaRPr lang="zh-CN" altLang="en-US" sz="1600">
              <a:solidFill>
                <a:srgbClr val="FCFCFC">
                  <a:lumMod val="50000"/>
                </a:srgbClr>
              </a:solidFill>
              <a:latin typeface="微软雅黑" panose="020B0503020204020204" charset="-122"/>
              <a:ea typeface="微软雅黑" panose="020B0503020204020204" charset="-122"/>
              <a:sym typeface="微软雅黑" panose="020B0503020204020204" charset="-122"/>
            </a:endParaRPr>
          </a:p>
        </p:txBody>
      </p:sp>
      <p:sp>
        <p:nvSpPr>
          <p:cNvPr id="8" name="椭圆 7"/>
          <p:cNvSpPr/>
          <p:nvPr>
            <p:custDataLst>
              <p:tags r:id="rId11"/>
            </p:custDataLst>
          </p:nvPr>
        </p:nvSpPr>
        <p:spPr>
          <a:xfrm rot="5400000">
            <a:off x="6927137" y="3103523"/>
            <a:ext cx="216000" cy="216000"/>
          </a:xfrm>
          <a:prstGeom prst="ellipse">
            <a:avLst/>
          </a:prstGeom>
          <a:solidFill>
            <a:srgbClr val="FCFCFC"/>
          </a:solidFill>
          <a:ln w="101600">
            <a:solidFill>
              <a:srgbClr val="E1448B"/>
            </a:solidFill>
          </a:ln>
        </p:spPr>
        <p:style>
          <a:lnRef idx="2">
            <a:srgbClr val="FC4653">
              <a:shade val="50000"/>
            </a:srgbClr>
          </a:lnRef>
          <a:fillRef idx="1">
            <a:srgbClr val="FC4653"/>
          </a:fillRef>
          <a:effectRef idx="0">
            <a:srgbClr val="FC4653"/>
          </a:effectRef>
          <a:fontRef idx="minor">
            <a:srgbClr val="FCFCFC"/>
          </a:fontRef>
        </p:style>
        <p:txBody>
          <a:bodyPr rtlCol="0" anchor="ctr"/>
          <a:lstStyle/>
          <a:p>
            <a:pPr algn="ctr"/>
            <a:endParaRPr lang="zh-CN" altLang="en-US"/>
          </a:p>
        </p:txBody>
      </p:sp>
      <p:cxnSp>
        <p:nvCxnSpPr>
          <p:cNvPr id="9" name="直接连接符 8"/>
          <p:cNvCxnSpPr>
            <a:stCxn id="26" idx="2"/>
          </p:cNvCxnSpPr>
          <p:nvPr>
            <p:custDataLst>
              <p:tags r:id="rId12"/>
            </p:custDataLst>
          </p:nvPr>
        </p:nvCxnSpPr>
        <p:spPr>
          <a:xfrm>
            <a:off x="7035137" y="5054885"/>
            <a:ext cx="0" cy="862518"/>
          </a:xfrm>
          <a:prstGeom prst="line">
            <a:avLst/>
          </a:prstGeom>
          <a:ln w="76200" cap="rnd">
            <a:solidFill>
              <a:srgbClr val="A84FAE"/>
            </a:solidFill>
          </a:ln>
        </p:spPr>
        <p:style>
          <a:lnRef idx="1">
            <a:srgbClr val="FC4653"/>
          </a:lnRef>
          <a:fillRef idx="0">
            <a:srgbClr val="FC4653"/>
          </a:fillRef>
          <a:effectRef idx="0">
            <a:srgbClr val="FC4653"/>
          </a:effectRef>
          <a:fontRef idx="minor">
            <a:srgbClr val="262626"/>
          </a:fontRef>
        </p:style>
      </p:cxnSp>
      <p:sp>
        <p:nvSpPr>
          <p:cNvPr id="16" name="文本框 15"/>
          <p:cNvSpPr txBox="1"/>
          <p:nvPr>
            <p:custDataLst>
              <p:tags r:id="rId13"/>
            </p:custDataLst>
          </p:nvPr>
        </p:nvSpPr>
        <p:spPr>
          <a:xfrm>
            <a:off x="7397750" y="4916805"/>
            <a:ext cx="3187065" cy="523240"/>
          </a:xfrm>
          <a:prstGeom prst="rect">
            <a:avLst/>
          </a:prstGeom>
          <a:noFill/>
        </p:spPr>
        <p:txBody>
          <a:bodyPr wrap="square" rtlCol="0">
            <a:normAutofit/>
          </a:bodyPr>
          <a:lstStyle/>
          <a:p>
            <a:r>
              <a:rPr lang="en-US" altLang="zh-CN" sz="2800" b="1">
                <a:solidFill>
                  <a:srgbClr val="A84FAE"/>
                </a:solidFill>
                <a:latin typeface="Arial" panose="020B0604020202020204" pitchFamily="34" charset="0"/>
                <a:cs typeface="Arial" panose="020B0604020202020204" pitchFamily="34" charset="0"/>
              </a:rPr>
              <a:t>3. 了解职位。</a:t>
            </a:r>
            <a:endParaRPr lang="en-US" altLang="zh-CN" sz="2800" b="1">
              <a:solidFill>
                <a:srgbClr val="A84FAE"/>
              </a:solidFill>
              <a:latin typeface="Arial" panose="020B0604020202020204" pitchFamily="34" charset="0"/>
              <a:cs typeface="Arial" panose="020B0604020202020204" pitchFamily="34" charset="0"/>
            </a:endParaRPr>
          </a:p>
        </p:txBody>
      </p:sp>
      <p:sp>
        <p:nvSpPr>
          <p:cNvPr id="17" name="文本框 5"/>
          <p:cNvSpPr txBox="1"/>
          <p:nvPr>
            <p:custDataLst>
              <p:tags r:id="rId14"/>
            </p:custDataLst>
          </p:nvPr>
        </p:nvSpPr>
        <p:spPr>
          <a:xfrm>
            <a:off x="7397540" y="5439888"/>
            <a:ext cx="3738584" cy="418191"/>
          </a:xfrm>
          <a:prstGeom prst="rect">
            <a:avLst/>
          </a:prstGeom>
          <a:noFill/>
        </p:spPr>
        <p:txBody>
          <a:bodyPr wrap="square" rtlCol="0">
            <a:normAutofit lnSpcReduction="20000"/>
          </a:bodyPr>
          <a:lstStyle>
            <a:defPPr>
              <a:defRPr lang="zh-CN"/>
            </a:defPPr>
            <a:lvl1pPr marL="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9pPr>
          </a:lstStyle>
          <a:p>
            <a:pPr>
              <a:lnSpc>
                <a:spcPct val="150000"/>
              </a:lnSpc>
            </a:pPr>
            <a:r>
              <a:rPr lang="zh-CN" altLang="en-US" sz="1600">
                <a:solidFill>
                  <a:srgbClr val="FCFCFC">
                    <a:lumMod val="50000"/>
                  </a:srgbClr>
                </a:solidFill>
                <a:latin typeface="微软雅黑" panose="020B0503020204020204" charset="-122"/>
                <a:ea typeface="微软雅黑" panose="020B0503020204020204" charset="-122"/>
                <a:sym typeface="微软雅黑" panose="020B0503020204020204" charset="-122"/>
              </a:rPr>
              <a:t>职位的职责范围、能力要求等信息。</a:t>
            </a:r>
            <a:endParaRPr lang="zh-CN" altLang="en-US" sz="1600">
              <a:solidFill>
                <a:srgbClr val="FCFCFC">
                  <a:lumMod val="50000"/>
                </a:srgbClr>
              </a:solidFill>
              <a:latin typeface="微软雅黑" panose="020B0503020204020204" charset="-122"/>
              <a:ea typeface="微软雅黑" panose="020B0503020204020204" charset="-122"/>
              <a:sym typeface="微软雅黑" panose="020B0503020204020204" charset="-122"/>
            </a:endParaRPr>
          </a:p>
        </p:txBody>
      </p:sp>
      <p:sp>
        <p:nvSpPr>
          <p:cNvPr id="26" name="椭圆 25"/>
          <p:cNvSpPr/>
          <p:nvPr>
            <p:custDataLst>
              <p:tags r:id="rId15"/>
            </p:custDataLst>
          </p:nvPr>
        </p:nvSpPr>
        <p:spPr>
          <a:xfrm rot="5400000">
            <a:off x="6927137" y="5054885"/>
            <a:ext cx="216000" cy="216000"/>
          </a:xfrm>
          <a:prstGeom prst="ellipse">
            <a:avLst/>
          </a:prstGeom>
          <a:solidFill>
            <a:srgbClr val="FCFCFC"/>
          </a:solidFill>
          <a:ln w="101600">
            <a:solidFill>
              <a:srgbClr val="A84FAE"/>
            </a:solidFill>
          </a:ln>
        </p:spPr>
        <p:style>
          <a:lnRef idx="2">
            <a:srgbClr val="FC4653">
              <a:shade val="50000"/>
            </a:srgbClr>
          </a:lnRef>
          <a:fillRef idx="1">
            <a:srgbClr val="FC4653"/>
          </a:fillRef>
          <a:effectRef idx="0">
            <a:srgbClr val="FC4653"/>
          </a:effectRef>
          <a:fontRef idx="minor">
            <a:srgbClr val="FCFCFC"/>
          </a:fontRef>
        </p:style>
        <p:txBody>
          <a:bodyPr rtlCol="0" anchor="ctr"/>
          <a:lstStyle/>
          <a:p>
            <a:pPr algn="ctr"/>
            <a:endParaRPr lang="zh-CN" altLang="en-US"/>
          </a:p>
        </p:txBody>
      </p:sp>
      <p:pic>
        <p:nvPicPr>
          <p:cNvPr id="4" name="图片 3"/>
          <p:cNvPicPr>
            <a:picLocks noChangeAspect="1"/>
          </p:cNvPicPr>
          <p:nvPr>
            <p:custDataLst>
              <p:tags r:id="rId16"/>
            </p:custDataLst>
          </p:nvPr>
        </p:nvPicPr>
        <p:blipFill>
          <a:blip r:embed="rId17">
            <a:extLst>
              <a:ext uri="{28A0092B-C50C-407E-A947-70E740481C1C}">
                <a14:useLocalDpi xmlns:a14="http://schemas.microsoft.com/office/drawing/2010/main" val="0"/>
              </a:ext>
            </a:extLst>
          </a:blip>
          <a:stretch>
            <a:fillRect/>
          </a:stretch>
        </p:blipFill>
        <p:spPr>
          <a:xfrm>
            <a:off x="0" y="837"/>
            <a:ext cx="6056422" cy="6856326"/>
          </a:xfrm>
          <a:prstGeom prst="rect">
            <a:avLst/>
          </a:prstGeom>
        </p:spPr>
      </p:pic>
      <p:sp>
        <p:nvSpPr>
          <p:cNvPr id="3" name="矩形 2"/>
          <p:cNvSpPr/>
          <p:nvPr>
            <p:custDataLst>
              <p:tags r:id="rId18"/>
            </p:custDataLst>
          </p:nvPr>
        </p:nvSpPr>
        <p:spPr>
          <a:xfrm>
            <a:off x="0" y="0"/>
            <a:ext cx="6056422" cy="6858000"/>
          </a:xfrm>
          <a:prstGeom prst="rect">
            <a:avLst/>
          </a:prstGeom>
          <a:solidFill>
            <a:srgbClr val="44546A">
              <a:lumMod val="10000"/>
              <a:alpha val="60000"/>
            </a:srgbClr>
          </a:solidFill>
          <a:ln>
            <a:noFill/>
          </a:ln>
        </p:spPr>
        <p:style>
          <a:lnRef idx="2">
            <a:srgbClr val="FC4653">
              <a:shade val="50000"/>
            </a:srgbClr>
          </a:lnRef>
          <a:fillRef idx="1">
            <a:srgbClr val="FC4653"/>
          </a:fillRef>
          <a:effectRef idx="0">
            <a:srgbClr val="FC4653"/>
          </a:effectRef>
          <a:fontRef idx="minor">
            <a:srgbClr val="FCFCFC"/>
          </a:fontRef>
        </p:style>
        <p:txBody>
          <a:bodyPr rtlCol="0" anchor="ctr"/>
          <a:lstStyle/>
          <a:p>
            <a:pPr algn="ctr"/>
            <a:endParaRPr lang="zh-CN" altLang="en-US" dirty="0"/>
          </a:p>
        </p:txBody>
      </p:sp>
      <p:sp>
        <p:nvSpPr>
          <p:cNvPr id="27" name="ïśḷiḍè"/>
          <p:cNvSpPr txBox="1"/>
          <p:nvPr>
            <p:custDataLst>
              <p:tags r:id="rId19"/>
            </p:custDataLst>
          </p:nvPr>
        </p:nvSpPr>
        <p:spPr>
          <a:xfrm>
            <a:off x="610767" y="1236321"/>
            <a:ext cx="5242785" cy="706755"/>
          </a:xfrm>
          <a:prstGeom prst="rect">
            <a:avLst/>
          </a:prstGeom>
          <a:noFill/>
          <a:ln>
            <a:noFill/>
          </a:ln>
        </p:spPr>
        <p:txBody>
          <a:bodyPr wrap="square" lIns="91440" tIns="45720" rIns="91440" bIns="45720" anchor="b" anchorCtr="0">
            <a:spAutoFit/>
          </a:bodyPr>
          <a:lstStyle>
            <a:defPPr>
              <a:defRPr lang="zh-CN"/>
            </a:defPPr>
            <a:lvl1pPr marL="0" algn="l" defTabSz="913765" rtl="0" eaLnBrk="1" latinLnBrk="0" hangingPunct="1">
              <a:defRPr sz="1800" kern="1200">
                <a:solidFill>
                  <a:srgbClr val="262626"/>
                </a:solidFill>
              </a:defRPr>
            </a:lvl1pPr>
            <a:lvl2pPr marL="457200" algn="l" defTabSz="913765" rtl="0" eaLnBrk="1" latinLnBrk="0" hangingPunct="1">
              <a:defRPr sz="1800" kern="1200">
                <a:solidFill>
                  <a:srgbClr val="262626"/>
                </a:solidFill>
              </a:defRPr>
            </a:lvl2pPr>
            <a:lvl3pPr marL="914400" algn="l" defTabSz="913765" rtl="0" eaLnBrk="1" latinLnBrk="0" hangingPunct="1">
              <a:defRPr sz="1800" kern="1200">
                <a:solidFill>
                  <a:srgbClr val="262626"/>
                </a:solidFill>
              </a:defRPr>
            </a:lvl3pPr>
            <a:lvl4pPr marL="1371600" algn="l" defTabSz="913765" rtl="0" eaLnBrk="1" latinLnBrk="0" hangingPunct="1">
              <a:defRPr sz="1800" kern="1200">
                <a:solidFill>
                  <a:srgbClr val="262626"/>
                </a:solidFill>
              </a:defRPr>
            </a:lvl4pPr>
            <a:lvl5pPr marL="1828800" algn="l" defTabSz="913765" rtl="0" eaLnBrk="1" latinLnBrk="0" hangingPunct="1">
              <a:defRPr sz="1800" kern="1200">
                <a:solidFill>
                  <a:srgbClr val="262626"/>
                </a:solidFill>
              </a:defRPr>
            </a:lvl5pPr>
            <a:lvl6pPr marL="2286000" algn="l" defTabSz="913765" rtl="0" eaLnBrk="1" latinLnBrk="0" hangingPunct="1">
              <a:defRPr sz="1800" kern="1200">
                <a:solidFill>
                  <a:srgbClr val="262626"/>
                </a:solidFill>
              </a:defRPr>
            </a:lvl6pPr>
            <a:lvl7pPr marL="2743200" algn="l" defTabSz="913765" rtl="0" eaLnBrk="1" latinLnBrk="0" hangingPunct="1">
              <a:defRPr sz="1800" kern="1200">
                <a:solidFill>
                  <a:srgbClr val="262626"/>
                </a:solidFill>
              </a:defRPr>
            </a:lvl7pPr>
            <a:lvl8pPr marL="3200400" algn="l" defTabSz="913765" rtl="0" eaLnBrk="1" latinLnBrk="0" hangingPunct="1">
              <a:defRPr sz="1800" kern="1200">
                <a:solidFill>
                  <a:srgbClr val="262626"/>
                </a:solidFill>
              </a:defRPr>
            </a:lvl8pPr>
            <a:lvl9pPr marL="3657600" algn="l" defTabSz="913765" rtl="0" eaLnBrk="1" latinLnBrk="0" hangingPunct="1">
              <a:defRPr sz="1800" kern="1200">
                <a:solidFill>
                  <a:srgbClr val="262626"/>
                </a:solidFill>
              </a:defRPr>
            </a:lvl9pPr>
          </a:lstStyle>
          <a:p>
            <a:pPr>
              <a:buSzPct val="25000"/>
              <a:tabLst>
                <a:tab pos="4210050" algn="l"/>
              </a:tabLst>
            </a:pPr>
            <a:r>
              <a:rPr lang="zh-CN" altLang="en-US" sz="4000" spc="300">
                <a:solidFill>
                  <a:srgbClr val="FCFCFC"/>
                </a:solidFill>
                <a:latin typeface="微软雅黑" panose="020B0503020204020204" charset="-122"/>
                <a:ea typeface="微软雅黑" panose="020B0503020204020204" charset="-122"/>
              </a:rPr>
              <a:t>做好面试准备</a:t>
            </a:r>
            <a:endParaRPr lang="zh-CN" altLang="en-US" sz="4000" spc="300">
              <a:solidFill>
                <a:srgbClr val="FCFCFC"/>
              </a:solidFill>
              <a:latin typeface="微软雅黑" panose="020B0503020204020204" charset="-122"/>
              <a:ea typeface="微软雅黑" panose="020B0503020204020204" charset="-122"/>
            </a:endParaRPr>
          </a:p>
        </p:txBody>
      </p:sp>
      <p:sp>
        <p:nvSpPr>
          <p:cNvPr id="28" name="文本框 5"/>
          <p:cNvSpPr txBox="1"/>
          <p:nvPr>
            <p:custDataLst>
              <p:tags r:id="rId20"/>
            </p:custDataLst>
          </p:nvPr>
        </p:nvSpPr>
        <p:spPr>
          <a:xfrm>
            <a:off x="610767" y="3178265"/>
            <a:ext cx="4588404" cy="1568450"/>
          </a:xfrm>
          <a:prstGeom prst="rect">
            <a:avLst/>
          </a:prstGeom>
          <a:noFill/>
        </p:spPr>
        <p:txBody>
          <a:bodyPr wrap="square" rtlCol="0">
            <a:spAutoFit/>
          </a:bodyPr>
          <a:lstStyle>
            <a:defPPr>
              <a:defRPr lang="zh-CN"/>
            </a:defPPr>
            <a:lvl1pPr marL="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9pPr>
          </a:lstStyle>
          <a:p>
            <a:pPr>
              <a:lnSpc>
                <a:spcPct val="150000"/>
              </a:lnSpc>
            </a:pPr>
            <a:r>
              <a:rPr lang="zh-CN" altLang="en-US" sz="1600">
                <a:solidFill>
                  <a:srgbClr val="FCFCFC">
                    <a:alpha val="80000"/>
                  </a:srgbClr>
                </a:solidFill>
                <a:latin typeface="微软雅黑" panose="020B0503020204020204" charset="-122"/>
                <a:ea typeface="微软雅黑" panose="020B0503020204020204" charset="-122"/>
                <a:sym typeface="微软雅黑" panose="020B0503020204020204" charset="-122"/>
              </a:rPr>
              <a:t>面试准备的不足，成为许多学习上的佼佼者“败走麦城、痛失荆州”的重要原因。于众多竞职者而言，面试也可以说是一种“表演竞赛”。试场问题的准备有以下内容。</a:t>
            </a:r>
            <a:endParaRPr lang="zh-CN" altLang="en-US" sz="1600">
              <a:solidFill>
                <a:srgbClr val="FCFCFC">
                  <a:alpha val="80000"/>
                </a:srgbClr>
              </a:solidFill>
              <a:latin typeface="微软雅黑" panose="020B0503020204020204" charset="-122"/>
              <a:ea typeface="微软雅黑" panose="020B0503020204020204" charset="-122"/>
              <a:sym typeface="微软雅黑" panose="020B0503020204020204" charset="-122"/>
            </a:endParaRPr>
          </a:p>
        </p:txBody>
      </p:sp>
      <p:sp>
        <p:nvSpPr>
          <p:cNvPr id="41" name="PA_ImportSvg_636712351960760096"/>
          <p:cNvSpPr/>
          <p:nvPr>
            <p:custDataLst>
              <p:tags r:id="rId21"/>
            </p:custDataLst>
          </p:nvPr>
        </p:nvSpPr>
        <p:spPr>
          <a:xfrm>
            <a:off x="710188" y="2621938"/>
            <a:ext cx="532015" cy="492065"/>
          </a:xfrm>
          <a:custGeom>
            <a:avLst/>
            <a:gdLst/>
            <a:ahLst/>
            <a:cxnLst/>
            <a:rect l="l" t="t" r="r" b="b"/>
            <a:pathLst>
              <a:path w="710311" h="656972">
                <a:moveTo>
                  <a:pt x="264160" y="370967"/>
                </a:moveTo>
                <a:lnTo>
                  <a:pt x="264160" y="656971"/>
                </a:lnTo>
                <a:lnTo>
                  <a:pt x="0" y="656971"/>
                </a:lnTo>
                <a:lnTo>
                  <a:pt x="0" y="431800"/>
                </a:lnTo>
                <a:cubicBezTo>
                  <a:pt x="0" y="247777"/>
                  <a:pt x="0" y="247777"/>
                  <a:pt x="43815" y="165100"/>
                </a:cubicBezTo>
                <a:cubicBezTo>
                  <a:pt x="83790" y="90856"/>
                  <a:pt x="148031" y="32577"/>
                  <a:pt x="225806" y="0"/>
                </a:cubicBezTo>
                <a:lnTo>
                  <a:pt x="286004" y="95758"/>
                </a:lnTo>
                <a:cubicBezTo>
                  <a:pt x="239532" y="113663"/>
                  <a:pt x="200466" y="146733"/>
                  <a:pt x="175133" y="189611"/>
                </a:cubicBezTo>
                <a:cubicBezTo>
                  <a:pt x="151511" y="231140"/>
                  <a:pt x="138176" y="291211"/>
                  <a:pt x="135509" y="370967"/>
                </a:cubicBezTo>
                <a:moveTo>
                  <a:pt x="688467" y="370967"/>
                </a:moveTo>
                <a:lnTo>
                  <a:pt x="688467" y="656971"/>
                </a:lnTo>
                <a:lnTo>
                  <a:pt x="424307" y="656971"/>
                </a:lnTo>
                <a:lnTo>
                  <a:pt x="424307" y="431800"/>
                </a:lnTo>
                <a:cubicBezTo>
                  <a:pt x="424307" y="248285"/>
                  <a:pt x="424307" y="248285"/>
                  <a:pt x="468122" y="166243"/>
                </a:cubicBezTo>
                <a:cubicBezTo>
                  <a:pt x="507891" y="91571"/>
                  <a:pt x="572156" y="32867"/>
                  <a:pt x="650113" y="0"/>
                </a:cubicBezTo>
                <a:lnTo>
                  <a:pt x="710311" y="95758"/>
                </a:lnTo>
                <a:cubicBezTo>
                  <a:pt x="663839" y="113663"/>
                  <a:pt x="624773" y="146733"/>
                  <a:pt x="599440" y="189611"/>
                </a:cubicBezTo>
                <a:cubicBezTo>
                  <a:pt x="563753" y="251968"/>
                  <a:pt x="563753" y="251968"/>
                  <a:pt x="559816" y="370967"/>
                </a:cubicBezTo>
              </a:path>
            </a:pathLst>
          </a:custGeom>
          <a:solidFill>
            <a:srgbClr val="262626">
              <a:lumMod val="10000"/>
              <a:lumOff val="90000"/>
              <a:alpha val="30000"/>
            </a:srgbClr>
          </a:solidFill>
          <a:ln w="12700" cap="flat" cmpd="sng" algn="ctr">
            <a:noFill/>
            <a:prstDash val="solid"/>
            <a:miter lim="800000"/>
          </a:ln>
          <a:effectLst/>
        </p:spPr>
        <p:style>
          <a:lnRef idx="2">
            <a:srgbClr val="FC4653">
              <a:shade val="50000"/>
            </a:srgbClr>
          </a:lnRef>
          <a:fillRef idx="1">
            <a:srgbClr val="FC4653"/>
          </a:fillRef>
          <a:effectRef idx="0">
            <a:srgbClr val="FC4653"/>
          </a:effectRef>
          <a:fontRef idx="minor">
            <a:srgbClr val="FCFCFC"/>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CFCFC"/>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CFCFC"/>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CFCFC"/>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CFCFC"/>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CFCFC"/>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CFCFC"/>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CFCFC"/>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CFCFC"/>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CFCFC"/>
                </a:solidFill>
                <a:latin typeface="Arial" panose="020B0604020202020204" pitchFamily="34" charset="0"/>
                <a:ea typeface="微软雅黑" panose="020B0503020204020204" charset="-122"/>
                <a:cs typeface="+mn-ea"/>
              </a:defRPr>
            </a:lvl9pPr>
          </a:lstStyle>
          <a:p>
            <a:pPr algn="ctr"/>
            <a:endParaRPr lang="zh-CN" altLang="en-US"/>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rot="10800000">
            <a:off x="5309578" y="568568"/>
            <a:ext cx="6410713" cy="5720862"/>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0"/>
          <p:cNvSpPr/>
          <p:nvPr>
            <p:custDataLst>
              <p:tags r:id="rId2"/>
            </p:custDataLst>
          </p:nvPr>
        </p:nvSpPr>
        <p:spPr>
          <a:xfrm>
            <a:off x="482601" y="568568"/>
            <a:ext cx="6410713" cy="5720862"/>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60000"/>
              <a:lumOff val="4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3"/>
            </p:custDataLst>
          </p:nvPr>
        </p:nvSpPr>
        <p:spPr>
          <a:xfrm>
            <a:off x="589672" y="691491"/>
            <a:ext cx="11012655" cy="5475016"/>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6313125" y="1259606"/>
            <a:ext cx="4796339" cy="4338787"/>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285750" lvl="0" indent="-285750" algn="l">
              <a:lnSpc>
                <a:spcPct val="120000"/>
              </a:lnSpc>
              <a:spcBef>
                <a:spcPts val="0"/>
              </a:spcBef>
              <a:spcAft>
                <a:spcPts val="0"/>
              </a:spcAft>
              <a:buClr>
                <a:srgbClr val="5B9BD5">
                  <a:lumMod val="20000"/>
                  <a:lumOff val="80000"/>
                </a:srgbClr>
              </a:buClr>
              <a:buSzPct val="100000"/>
              <a:buFont typeface="Wingdings" panose="05000000000000000000" pitchFamily="2" charset="2"/>
              <a:buChar char="p"/>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面试要想成功，必须要知道，招聘者在面试过程中常问的问题，如招聘者会通过不同的方式提出关于个人基本信息、应聘动机、学校、专业情况、工作能力、人际关系、工作态度等问题。这不仅要求应聘者提前对这些问题做出准备，还要求应聘者具备发现问题和解决问题的能力。所以应试者也应主动提出一些问题，来显示自身的整体素质。应聘者在回答问题时，首先要考虑自己所说内容的结构，用尽可能短的时间组织好说话的顺序。其次，要扬长避短，显示潜力。每个人都有自己的优势与不足，如何在有限的时间内使你的优势充分体现，扬长避短，显示潜力，是一种艺术。最后，遇到不便回答的问题可以拒绝回答。一般情况下，在面试时主试者如果提出有关应试者隐私或其他不便回答的问题，可以委婉拒绝。</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文本框 4"/>
          <p:cNvSpPr txBox="1"/>
          <p:nvPr>
            <p:custDataLst>
              <p:tags r:id="rId5"/>
            </p:custDataLst>
          </p:nvPr>
        </p:nvSpPr>
        <p:spPr>
          <a:xfrm>
            <a:off x="1480284" y="4253400"/>
            <a:ext cx="3526939" cy="457120"/>
          </a:xfrm>
          <a:prstGeom prst="rect">
            <a:avLst/>
          </a:prstGeom>
          <a:noFill/>
        </p:spPr>
        <p:txBody>
          <a:bodyPr wrap="square" lIns="90170" tIns="46990" rIns="90170" bIns="46990" rtlCol="0" anchor="t">
            <a:normAutofit lnSpcReduction="10000"/>
          </a:bodyPr>
          <a:lstStyle>
            <a:defPPr>
              <a:defRPr lang="zh-CN"/>
            </a:defPPr>
            <a:lvl1pPr fontAlgn="auto">
              <a:lnSpc>
                <a:spcPct val="130000"/>
              </a:lnSpc>
              <a:spcAft>
                <a:spcPts val="1000"/>
              </a:spcAft>
              <a:defRPr sz="1600" spc="150"/>
            </a:lvl1pPr>
          </a:lstStyle>
          <a:p>
            <a:pPr lvl="0">
              <a:lnSpc>
                <a:spcPct val="120000"/>
              </a:lnSpc>
              <a:spcAft>
                <a:spcPts val="0"/>
              </a:spcAft>
            </a:pPr>
            <a:r>
              <a:rPr lang="zh-CN" altLang="en-US" sz="20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rPr>
              <a:t>“知己知彼，百战不殆。”</a:t>
            </a:r>
            <a:endParaRPr lang="zh-CN" altLang="en-US" sz="20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6"/>
            </p:custDataLst>
          </p:nvPr>
        </p:nvSpPr>
        <p:spPr>
          <a:xfrm>
            <a:off x="1480285" y="1881370"/>
            <a:ext cx="3526939" cy="2103239"/>
          </a:xfrm>
          <a:prstGeom prst="rect">
            <a:avLst/>
          </a:prstGeom>
          <a:noFill/>
        </p:spPr>
        <p:txBody>
          <a:bodyPr wrap="square" lIns="90170" tIns="46990" rIns="90170" bIns="46990" rtlCol="0" anchor="b">
            <a:normAutofit/>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1.问题准备。</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cxnSp>
        <p:nvCxnSpPr>
          <p:cNvPr id="14" name="直接连接符 13"/>
          <p:cNvCxnSpPr/>
          <p:nvPr>
            <p:custDataLst>
              <p:tags r:id="rId7"/>
            </p:custDataLst>
          </p:nvPr>
        </p:nvCxnSpPr>
        <p:spPr>
          <a:xfrm>
            <a:off x="5737958" y="1701800"/>
            <a:ext cx="0" cy="3454400"/>
          </a:xfrm>
          <a:prstGeom prst="line">
            <a:avLst/>
          </a:prstGeom>
          <a:ln>
            <a:solidFill>
              <a:sysClr val="window" lastClr="FFFFFF">
                <a:lumMod val="75000"/>
              </a:sysClr>
            </a:solidFill>
            <a:prstDash val="dashDot"/>
          </a:ln>
        </p:spPr>
        <p:style>
          <a:lnRef idx="1">
            <a:srgbClr val="5B9BD5"/>
          </a:lnRef>
          <a:fillRef idx="0">
            <a:srgbClr val="5B9BD5"/>
          </a:fillRef>
          <a:effectRef idx="0">
            <a:srgbClr val="5B9BD5"/>
          </a:effectRef>
          <a:fontRef idx="minor">
            <a:sysClr val="windowText" lastClr="000000"/>
          </a:fontRef>
        </p:style>
      </p:cxnSp>
      <p:sp>
        <p:nvSpPr>
          <p:cNvPr id="15" name="矩形 14"/>
          <p:cNvSpPr/>
          <p:nvPr>
            <p:custDataLst>
              <p:tags r:id="rId8"/>
            </p:custDataLst>
          </p:nvPr>
        </p:nvSpPr>
        <p:spPr>
          <a:xfrm>
            <a:off x="788466" y="867895"/>
            <a:ext cx="319141" cy="319141"/>
          </a:xfrm>
          <a:prstGeom prst="rect">
            <a:avLst/>
          </a:prstGeom>
          <a:no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9"/>
            </p:custDataLst>
          </p:nvPr>
        </p:nvSpPr>
        <p:spPr>
          <a:xfrm>
            <a:off x="11080771" y="5677774"/>
            <a:ext cx="319141" cy="319141"/>
          </a:xfrm>
          <a:prstGeom prst="rect">
            <a:avLst/>
          </a:prstGeom>
          <a:noFill/>
          <a:ln w="76200">
            <a:solidFill>
              <a:srgbClr val="5B9BD5">
                <a:lumMod val="60000"/>
                <a:lumOff val="4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0"/>
    </p:custDataLst>
  </p:cSld>
  <p:clrMapOvr>
    <a:masterClrMapping/>
  </p:clrMapOvr>
  <p:transition spd="slow" advClick="0" advTm="1000">
    <p:push dir="u"/>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rot="10800000">
            <a:off x="5309578" y="568568"/>
            <a:ext cx="6410713" cy="5720862"/>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0"/>
          <p:cNvSpPr/>
          <p:nvPr>
            <p:custDataLst>
              <p:tags r:id="rId2"/>
            </p:custDataLst>
          </p:nvPr>
        </p:nvSpPr>
        <p:spPr>
          <a:xfrm>
            <a:off x="482601" y="568568"/>
            <a:ext cx="6410713" cy="5720862"/>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60000"/>
              <a:lumOff val="4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3"/>
            </p:custDataLst>
          </p:nvPr>
        </p:nvSpPr>
        <p:spPr>
          <a:xfrm>
            <a:off x="589672" y="691491"/>
            <a:ext cx="11012655" cy="5475016"/>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6313125" y="1259606"/>
            <a:ext cx="4796339" cy="4338787"/>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285750" lvl="0" indent="-285750" algn="l">
              <a:lnSpc>
                <a:spcPct val="120000"/>
              </a:lnSpc>
              <a:spcBef>
                <a:spcPts val="0"/>
              </a:spcBef>
              <a:spcAft>
                <a:spcPts val="0"/>
              </a:spcAft>
              <a:buClr>
                <a:srgbClr val="5B9BD5">
                  <a:lumMod val="20000"/>
                  <a:lumOff val="80000"/>
                </a:srgbClr>
              </a:buClr>
              <a:buSzPct val="100000"/>
              <a:buFont typeface="Wingdings" panose="05000000000000000000" pitchFamily="2" charset="2"/>
              <a:buChar char="p"/>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心理学上有一个“首因效应”，是由第一印象所引起的一种心理倾向，是指个体在认知过程中，通过“第一印象”最先输入的信息对客体以后的认知产生的影响作用。面试官对应聘者第一印象的好坏，往往会影响面试的效果。第一印象非常重要，面试时要选择一套比较适合你所应聘的职位的衣服，确保所有的搭配能够反映出你是一个负责任和有能力的人。对于服装要提前计划，不要在应聘的那一天才决定你要穿哪套衣服，要提前做决定，以确保每件衣服都干净、整洁并保养得很好。</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6" name="文本框 5"/>
          <p:cNvSpPr txBox="1"/>
          <p:nvPr>
            <p:custDataLst>
              <p:tags r:id="rId5"/>
            </p:custDataLst>
          </p:nvPr>
        </p:nvSpPr>
        <p:spPr>
          <a:xfrm>
            <a:off x="1480185" y="1881505"/>
            <a:ext cx="3731260" cy="2103120"/>
          </a:xfrm>
          <a:prstGeom prst="rect">
            <a:avLst/>
          </a:prstGeom>
          <a:noFill/>
        </p:spPr>
        <p:txBody>
          <a:bodyPr wrap="square" lIns="90170" tIns="46990" rIns="90170" bIns="46990" rtlCol="0" anchor="b">
            <a:normAutofit/>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2. 形象准备。</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cxnSp>
        <p:nvCxnSpPr>
          <p:cNvPr id="14" name="直接连接符 13"/>
          <p:cNvCxnSpPr/>
          <p:nvPr>
            <p:custDataLst>
              <p:tags r:id="rId6"/>
            </p:custDataLst>
          </p:nvPr>
        </p:nvCxnSpPr>
        <p:spPr>
          <a:xfrm>
            <a:off x="5737958" y="1701800"/>
            <a:ext cx="0" cy="3454400"/>
          </a:xfrm>
          <a:prstGeom prst="line">
            <a:avLst/>
          </a:prstGeom>
          <a:ln>
            <a:solidFill>
              <a:sysClr val="window" lastClr="FFFFFF">
                <a:lumMod val="75000"/>
              </a:sysClr>
            </a:solidFill>
            <a:prstDash val="dashDot"/>
          </a:ln>
        </p:spPr>
        <p:style>
          <a:lnRef idx="1">
            <a:srgbClr val="5B9BD5"/>
          </a:lnRef>
          <a:fillRef idx="0">
            <a:srgbClr val="5B9BD5"/>
          </a:fillRef>
          <a:effectRef idx="0">
            <a:srgbClr val="5B9BD5"/>
          </a:effectRef>
          <a:fontRef idx="minor">
            <a:sysClr val="windowText" lastClr="000000"/>
          </a:fontRef>
        </p:style>
      </p:cxnSp>
      <p:sp>
        <p:nvSpPr>
          <p:cNvPr id="15" name="矩形 14"/>
          <p:cNvSpPr/>
          <p:nvPr>
            <p:custDataLst>
              <p:tags r:id="rId7"/>
            </p:custDataLst>
          </p:nvPr>
        </p:nvSpPr>
        <p:spPr>
          <a:xfrm>
            <a:off x="788466" y="867895"/>
            <a:ext cx="319141" cy="319141"/>
          </a:xfrm>
          <a:prstGeom prst="rect">
            <a:avLst/>
          </a:prstGeom>
          <a:no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8"/>
            </p:custDataLst>
          </p:nvPr>
        </p:nvSpPr>
        <p:spPr>
          <a:xfrm>
            <a:off x="11080771" y="5677774"/>
            <a:ext cx="319141" cy="319141"/>
          </a:xfrm>
          <a:prstGeom prst="rect">
            <a:avLst/>
          </a:prstGeom>
          <a:noFill/>
          <a:ln w="76200">
            <a:solidFill>
              <a:srgbClr val="5B9BD5">
                <a:lumMod val="60000"/>
                <a:lumOff val="4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9"/>
    </p:custDataLst>
  </p:cSld>
  <p:clrMapOvr>
    <a:masterClrMapping/>
  </p:clrMapOvr>
  <p:transition spd="slow" advClick="0" advTm="1000">
    <p:push dir="u"/>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rot="10800000">
            <a:off x="5309578" y="568568"/>
            <a:ext cx="6410713" cy="5720862"/>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0"/>
          <p:cNvSpPr/>
          <p:nvPr>
            <p:custDataLst>
              <p:tags r:id="rId2"/>
            </p:custDataLst>
          </p:nvPr>
        </p:nvSpPr>
        <p:spPr>
          <a:xfrm>
            <a:off x="482601" y="568568"/>
            <a:ext cx="6410713" cy="5720862"/>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60000"/>
              <a:lumOff val="4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3"/>
            </p:custDataLst>
          </p:nvPr>
        </p:nvSpPr>
        <p:spPr>
          <a:xfrm>
            <a:off x="589672" y="691491"/>
            <a:ext cx="11012655" cy="5475016"/>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6313125" y="1259606"/>
            <a:ext cx="4796339" cy="4338787"/>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285750" lvl="0" indent="-285750" algn="l">
              <a:lnSpc>
                <a:spcPct val="120000"/>
              </a:lnSpc>
              <a:spcBef>
                <a:spcPts val="0"/>
              </a:spcBef>
              <a:spcAft>
                <a:spcPts val="0"/>
              </a:spcAft>
              <a:buClr>
                <a:srgbClr val="5B9BD5">
                  <a:lumMod val="20000"/>
                  <a:lumOff val="80000"/>
                </a:srgbClr>
              </a:buClr>
              <a:buSzPct val="100000"/>
              <a:buFont typeface="Wingdings" panose="05000000000000000000" pitchFamily="2" charset="2"/>
              <a:buChar char="p"/>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在面试前要努力学习和了解你要应聘的企业与职位的情况，包括该职位的职责范围、能力要求等信息。要应聘时，需要提前准备，回忆一下你的应聘职位所在的部门或者单位的信息。与主管/ 经理联系一下，商量能否在面试之前到办公地点看看。另外，最好能够获得一本对该职位描述的复印件、工作手册、政策等。</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6" name="文本框 5"/>
          <p:cNvSpPr txBox="1"/>
          <p:nvPr>
            <p:custDataLst>
              <p:tags r:id="rId5"/>
            </p:custDataLst>
          </p:nvPr>
        </p:nvSpPr>
        <p:spPr>
          <a:xfrm>
            <a:off x="1480185" y="1881505"/>
            <a:ext cx="3731260" cy="2103120"/>
          </a:xfrm>
          <a:prstGeom prst="rect">
            <a:avLst/>
          </a:prstGeom>
          <a:noFill/>
        </p:spPr>
        <p:txBody>
          <a:bodyPr wrap="square" lIns="90170" tIns="46990" rIns="90170" bIns="46990" rtlCol="0" anchor="b">
            <a:normAutofit/>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3. 了解职位。</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cxnSp>
        <p:nvCxnSpPr>
          <p:cNvPr id="14" name="直接连接符 13"/>
          <p:cNvCxnSpPr/>
          <p:nvPr>
            <p:custDataLst>
              <p:tags r:id="rId6"/>
            </p:custDataLst>
          </p:nvPr>
        </p:nvCxnSpPr>
        <p:spPr>
          <a:xfrm>
            <a:off x="5737958" y="1701800"/>
            <a:ext cx="0" cy="3454400"/>
          </a:xfrm>
          <a:prstGeom prst="line">
            <a:avLst/>
          </a:prstGeom>
          <a:ln>
            <a:solidFill>
              <a:sysClr val="window" lastClr="FFFFFF">
                <a:lumMod val="75000"/>
              </a:sysClr>
            </a:solidFill>
            <a:prstDash val="dashDot"/>
          </a:ln>
        </p:spPr>
        <p:style>
          <a:lnRef idx="1">
            <a:srgbClr val="5B9BD5"/>
          </a:lnRef>
          <a:fillRef idx="0">
            <a:srgbClr val="5B9BD5"/>
          </a:fillRef>
          <a:effectRef idx="0">
            <a:srgbClr val="5B9BD5"/>
          </a:effectRef>
          <a:fontRef idx="minor">
            <a:sysClr val="windowText" lastClr="000000"/>
          </a:fontRef>
        </p:style>
      </p:cxnSp>
      <p:sp>
        <p:nvSpPr>
          <p:cNvPr id="15" name="矩形 14"/>
          <p:cNvSpPr/>
          <p:nvPr>
            <p:custDataLst>
              <p:tags r:id="rId7"/>
            </p:custDataLst>
          </p:nvPr>
        </p:nvSpPr>
        <p:spPr>
          <a:xfrm>
            <a:off x="788466" y="867895"/>
            <a:ext cx="319141" cy="319141"/>
          </a:xfrm>
          <a:prstGeom prst="rect">
            <a:avLst/>
          </a:prstGeom>
          <a:no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8"/>
            </p:custDataLst>
          </p:nvPr>
        </p:nvSpPr>
        <p:spPr>
          <a:xfrm>
            <a:off x="11080771" y="5677774"/>
            <a:ext cx="319141" cy="319141"/>
          </a:xfrm>
          <a:prstGeom prst="rect">
            <a:avLst/>
          </a:prstGeom>
          <a:noFill/>
          <a:ln w="76200">
            <a:solidFill>
              <a:srgbClr val="5B9BD5">
                <a:lumMod val="60000"/>
                <a:lumOff val="4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9"/>
    </p:custDataLst>
  </p:cSld>
  <p:clrMapOvr>
    <a:masterClrMapping/>
  </p:clrMapOvr>
  <p:transition spd="slow" advClick="0" advTm="1000">
    <p:push dir="u"/>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C:\Users\Kingsoft\Desktop\活动\action-adventure-daylight-24805542.jpgaction-adventure-daylight-24805542"/>
          <p:cNvPicPr>
            <a:picLocks noChangeAspect="1"/>
          </p:cNvPicPr>
          <p:nvPr>
            <p:custDataLst>
              <p:tags r:id="rId1"/>
            </p:custDataLst>
          </p:nvPr>
        </p:nvPicPr>
        <p:blipFill>
          <a:blip r:embed="rId2"/>
          <a:srcRect/>
          <a:stretch>
            <a:fillRect/>
          </a:stretch>
        </p:blipFill>
        <p:spPr>
          <a:xfrm rot="16200000" flipH="1">
            <a:off x="1316897" y="435702"/>
            <a:ext cx="4014655" cy="3143250"/>
          </a:xfrm>
          <a:prstGeom prst="rect">
            <a:avLst/>
          </a:prstGeom>
        </p:spPr>
      </p:pic>
      <p:sp>
        <p:nvSpPr>
          <p:cNvPr id="5" name="Rectangle 4"/>
          <p:cNvSpPr/>
          <p:nvPr>
            <p:custDataLst>
              <p:tags r:id="rId3"/>
            </p:custDataLst>
          </p:nvPr>
        </p:nvSpPr>
        <p:spPr>
          <a:xfrm>
            <a:off x="5640070" y="3283585"/>
            <a:ext cx="4927600" cy="1276350"/>
          </a:xfrm>
          <a:prstGeom prst="rect">
            <a:avLst/>
          </a:prstGeom>
        </p:spPr>
        <p:txBody>
          <a:bodyPr wrap="square" bIns="0" anchor="b" anchorCtr="0">
            <a:spAutoFit/>
          </a:bodyPr>
          <a:p>
            <a:pPr lvl="0">
              <a:lnSpc>
                <a:spcPct val="100000"/>
              </a:lnSpc>
              <a:defRPr sz="1800" b="0" spc="0">
                <a:solidFill>
                  <a:srgbClr val="000000"/>
                </a:solidFill>
              </a:defRPr>
            </a:pPr>
            <a:r>
              <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改变人生的阶梯</a:t>
            </a:r>
            <a:endPar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00000"/>
              </a:lnSpc>
              <a:defRPr sz="1800" b="0" spc="0">
                <a:solidFill>
                  <a:srgbClr val="000000"/>
                </a:solidFill>
              </a:defRPr>
            </a:pPr>
            <a:r>
              <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——成功就业</a:t>
            </a:r>
            <a:endPar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p:txBody>
      </p:sp>
      <p:grpSp>
        <p:nvGrpSpPr>
          <p:cNvPr id="28" name="组合 27"/>
          <p:cNvGrpSpPr/>
          <p:nvPr>
            <p:custDataLst>
              <p:tags r:id="rId4"/>
            </p:custDataLst>
          </p:nvPr>
        </p:nvGrpSpPr>
        <p:grpSpPr>
          <a:xfrm>
            <a:off x="11497468" y="476250"/>
            <a:ext cx="365125" cy="6164197"/>
            <a:chOff x="11497468" y="476250"/>
            <a:chExt cx="365125" cy="6164197"/>
          </a:xfrm>
        </p:grpSpPr>
        <p:grpSp>
          <p:nvGrpSpPr>
            <p:cNvPr id="13" name="组合 12"/>
            <p:cNvGrpSpPr/>
            <p:nvPr/>
          </p:nvGrpSpPr>
          <p:grpSpPr>
            <a:xfrm>
              <a:off x="11497468" y="476250"/>
              <a:ext cx="365125" cy="347663"/>
              <a:chOff x="11360150" y="3257550"/>
              <a:chExt cx="469900" cy="347663"/>
            </a:xfrm>
          </p:grpSpPr>
          <p:sp>
            <p:nvSpPr>
              <p:cNvPr id="14" name="Line 16"/>
              <p:cNvSpPr>
                <a:spLocks noChangeShapeType="1"/>
              </p:cNvSpPr>
              <p:nvPr>
                <p:custDataLst>
                  <p:tags r:id="rId5"/>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5" name="Line 17"/>
              <p:cNvSpPr>
                <a:spLocks noChangeShapeType="1"/>
              </p:cNvSpPr>
              <p:nvPr>
                <p:custDataLst>
                  <p:tags r:id="rId6"/>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6" name="Line 18"/>
              <p:cNvSpPr>
                <a:spLocks noChangeShapeType="1"/>
              </p:cNvSpPr>
              <p:nvPr>
                <p:custDataLst>
                  <p:tags r:id="rId7"/>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7" name="Rectangle 7"/>
            <p:cNvSpPr/>
            <p:nvPr>
              <p:custDataLst>
                <p:tags r:id="rId8"/>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18" name="椭圆 17"/>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9" name="椭圆 18"/>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椭圆 19"/>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grpSp>
      <p:sp>
        <p:nvSpPr>
          <p:cNvPr id="3" name="文本框 2"/>
          <p:cNvSpPr txBox="1"/>
          <p:nvPr/>
        </p:nvSpPr>
        <p:spPr>
          <a:xfrm>
            <a:off x="1707515" y="4204335"/>
            <a:ext cx="3234690" cy="706755"/>
          </a:xfrm>
          <a:prstGeom prst="rect">
            <a:avLst/>
          </a:prstGeom>
          <a:noFill/>
        </p:spPr>
        <p:txBody>
          <a:bodyPr wrap="none" rtlCol="0" anchor="t">
            <a:spAutoFit/>
          </a:bodyPr>
          <a:p>
            <a:pPr algn="dist"/>
            <a:r>
              <a:rPr lang="zh-CN" altLang="en-US" sz="4000" b="1">
                <a:latin typeface="华文琥珀" panose="02010800040101010101" charset="-122"/>
                <a:ea typeface="华文琥珀" panose="02010800040101010101" charset="-122"/>
              </a:rPr>
              <a:t>学习单元十一</a:t>
            </a:r>
            <a:endParaRPr lang="zh-CN" altLang="en-US" sz="4000" b="1">
              <a:latin typeface="华文琥珀" panose="02010800040101010101" charset="-122"/>
              <a:ea typeface="华文琥珀" panose="02010800040101010101" charset="-122"/>
            </a:endParaRPr>
          </a:p>
        </p:txBody>
      </p:sp>
      <p:sp>
        <p:nvSpPr>
          <p:cNvPr id="2" name="矩形 1"/>
          <p:cNvSpPr/>
          <p:nvPr>
            <p:custDataLst>
              <p:tags r:id="rId12"/>
            </p:custDataLst>
          </p:nvPr>
        </p:nvSpPr>
        <p:spPr>
          <a:xfrm>
            <a:off x="1752599" y="5102134"/>
            <a:ext cx="3143251" cy="1755865"/>
          </a:xfrm>
          <a:prstGeom prst="rect">
            <a:avLst/>
          </a:prstGeom>
          <a:solidFill>
            <a:srgbClr val="CAE0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cxnSp>
        <p:nvCxnSpPr>
          <p:cNvPr id="27" name="直接连接符 26"/>
          <p:cNvCxnSpPr/>
          <p:nvPr>
            <p:custDataLst>
              <p:tags r:id="rId13"/>
            </p:custDataLst>
          </p:nvPr>
        </p:nvCxnSpPr>
        <p:spPr>
          <a:xfrm>
            <a:off x="5776595" y="4836472"/>
            <a:ext cx="2225040" cy="0"/>
          </a:xfrm>
          <a:prstGeom prst="line">
            <a:avLst/>
          </a:prstGeom>
          <a:ln w="28575" cap="rnd">
            <a:solidFill>
              <a:srgbClr val="7FAABF"/>
            </a:solidFill>
          </a:ln>
        </p:spPr>
        <p:style>
          <a:lnRef idx="1">
            <a:srgbClr val="1E6BC5"/>
          </a:lnRef>
          <a:fillRef idx="0">
            <a:srgbClr val="1E6BC5"/>
          </a:fillRef>
          <a:effectRef idx="0">
            <a:srgbClr val="1E6BC5"/>
          </a:effectRef>
          <a:fontRef idx="minor">
            <a:srgbClr val="000000"/>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0" y="0"/>
            <a:ext cx="12192000" cy="1022865"/>
          </a:xfrm>
          <a:prstGeom prst="rect">
            <a:avLst/>
          </a:prstGeom>
          <a:solidFill>
            <a:srgbClr val="00B39F"/>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a:bodyPr>
          <a:lstStyle>
            <a:defPPr>
              <a:defRPr lang="zh-CN"/>
            </a:defPPr>
            <a:lvl1pPr algn="ct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vl6pPr>
              <a:defRPr>
                <a:solidFill>
                  <a:srgbClr val="000000"/>
                </a:solidFill>
              </a:defRPr>
            </a:lvl6pPr>
            <a:lvl7pPr>
              <a:defRPr>
                <a:solidFill>
                  <a:srgbClr val="000000"/>
                </a:solidFill>
              </a:defRPr>
            </a:lvl7pPr>
            <a:lvl8pPr>
              <a:defRPr>
                <a:solidFill>
                  <a:srgbClr val="000000"/>
                </a:solidFill>
              </a:defRPr>
            </a:lvl8pPr>
            <a:lvl9pPr>
              <a:defRPr>
                <a:solidFill>
                  <a:srgbClr val="000000"/>
                </a:solidFill>
              </a:defRPr>
            </a:lvl9pPr>
          </a:lstStyle>
          <a:p>
            <a:endParaRPr lang="zh-CN" altLang="en-US"/>
          </a:p>
        </p:txBody>
      </p:sp>
      <p:sp>
        <p:nvSpPr>
          <p:cNvPr id="47" name="Freeform 5"/>
          <p:cNvSpPr/>
          <p:nvPr>
            <p:custDataLst>
              <p:tags r:id="rId2"/>
            </p:custDataLst>
          </p:nvPr>
        </p:nvSpPr>
        <p:spPr bwMode="auto">
          <a:xfrm>
            <a:off x="793856" y="539487"/>
            <a:ext cx="101904" cy="52679"/>
          </a:xfrm>
          <a:custGeom>
            <a:avLst/>
            <a:gdLst>
              <a:gd name="T0" fmla="*/ 0 w 149"/>
              <a:gd name="T1" fmla="*/ 77 h 77"/>
              <a:gd name="T2" fmla="*/ 81 w 149"/>
              <a:gd name="T3" fmla="*/ 70 h 77"/>
              <a:gd name="T4" fmla="*/ 117 w 149"/>
              <a:gd name="T5" fmla="*/ 50 h 77"/>
              <a:gd name="T6" fmla="*/ 149 w 149"/>
              <a:gd name="T7" fmla="*/ 15 h 77"/>
              <a:gd name="T8" fmla="*/ 121 w 149"/>
              <a:gd name="T9" fmla="*/ 16 h 77"/>
              <a:gd name="T10" fmla="*/ 86 w 149"/>
              <a:gd name="T11" fmla="*/ 41 h 77"/>
              <a:gd name="T12" fmla="*/ 50 w 149"/>
              <a:gd name="T13" fmla="*/ 44 h 77"/>
              <a:gd name="T14" fmla="*/ 65 w 149"/>
              <a:gd name="T15" fmla="*/ 25 h 77"/>
              <a:gd name="T16" fmla="*/ 1 w 149"/>
              <a:gd name="T17" fmla="*/ 54 h 77"/>
              <a:gd name="T18" fmla="*/ 0 w 149"/>
              <a:gd name="T1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 h="77">
                <a:moveTo>
                  <a:pt x="0" y="77"/>
                </a:moveTo>
                <a:cubicBezTo>
                  <a:pt x="81" y="70"/>
                  <a:pt x="81" y="70"/>
                  <a:pt x="81" y="70"/>
                </a:cubicBezTo>
                <a:cubicBezTo>
                  <a:pt x="81" y="70"/>
                  <a:pt x="103" y="68"/>
                  <a:pt x="117" y="50"/>
                </a:cubicBezTo>
                <a:cubicBezTo>
                  <a:pt x="131" y="32"/>
                  <a:pt x="149" y="18"/>
                  <a:pt x="149" y="15"/>
                </a:cubicBezTo>
                <a:cubicBezTo>
                  <a:pt x="149" y="11"/>
                  <a:pt x="145" y="0"/>
                  <a:pt x="121" y="16"/>
                </a:cubicBezTo>
                <a:cubicBezTo>
                  <a:pt x="98" y="32"/>
                  <a:pt x="86" y="41"/>
                  <a:pt x="86" y="41"/>
                </a:cubicBezTo>
                <a:cubicBezTo>
                  <a:pt x="50" y="44"/>
                  <a:pt x="50" y="44"/>
                  <a:pt x="50" y="44"/>
                </a:cubicBezTo>
                <a:cubicBezTo>
                  <a:pt x="50" y="44"/>
                  <a:pt x="71" y="38"/>
                  <a:pt x="65" y="25"/>
                </a:cubicBezTo>
                <a:cubicBezTo>
                  <a:pt x="60" y="12"/>
                  <a:pt x="23" y="50"/>
                  <a:pt x="1" y="54"/>
                </a:cubicBezTo>
                <a:lnTo>
                  <a:pt x="0" y="77"/>
                </a:lnTo>
                <a:close/>
              </a:path>
            </a:pathLst>
          </a:custGeom>
          <a:solidFill>
            <a:srgbClr val="F9DA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8" name="Freeform 6"/>
          <p:cNvSpPr/>
          <p:nvPr>
            <p:custDataLst>
              <p:tags r:id="rId3"/>
            </p:custDataLst>
          </p:nvPr>
        </p:nvSpPr>
        <p:spPr bwMode="auto">
          <a:xfrm>
            <a:off x="793856" y="566834"/>
            <a:ext cx="19863" cy="25332"/>
          </a:xfrm>
          <a:custGeom>
            <a:avLst/>
            <a:gdLst>
              <a:gd name="T0" fmla="*/ 29 w 29"/>
              <a:gd name="T1" fmla="*/ 0 h 37"/>
              <a:gd name="T2" fmla="*/ 1 w 29"/>
              <a:gd name="T3" fmla="*/ 14 h 37"/>
              <a:gd name="T4" fmla="*/ 0 w 29"/>
              <a:gd name="T5" fmla="*/ 37 h 37"/>
              <a:gd name="T6" fmla="*/ 26 w 29"/>
              <a:gd name="T7" fmla="*/ 35 h 37"/>
              <a:gd name="T8" fmla="*/ 29 w 29"/>
              <a:gd name="T9" fmla="*/ 0 h 37"/>
            </a:gdLst>
            <a:ahLst/>
            <a:cxnLst>
              <a:cxn ang="0">
                <a:pos x="T0" y="T1"/>
              </a:cxn>
              <a:cxn ang="0">
                <a:pos x="T2" y="T3"/>
              </a:cxn>
              <a:cxn ang="0">
                <a:pos x="T4" y="T5"/>
              </a:cxn>
              <a:cxn ang="0">
                <a:pos x="T6" y="T7"/>
              </a:cxn>
              <a:cxn ang="0">
                <a:pos x="T8" y="T9"/>
              </a:cxn>
            </a:cxnLst>
            <a:rect l="0" t="0" r="r" b="b"/>
            <a:pathLst>
              <a:path w="29" h="37">
                <a:moveTo>
                  <a:pt x="29" y="0"/>
                </a:moveTo>
                <a:cubicBezTo>
                  <a:pt x="19" y="6"/>
                  <a:pt x="9" y="13"/>
                  <a:pt x="1" y="14"/>
                </a:cubicBezTo>
                <a:cubicBezTo>
                  <a:pt x="0" y="37"/>
                  <a:pt x="0" y="37"/>
                  <a:pt x="0" y="37"/>
                </a:cubicBezTo>
                <a:cubicBezTo>
                  <a:pt x="26" y="35"/>
                  <a:pt x="26" y="35"/>
                  <a:pt x="26" y="35"/>
                </a:cubicBezTo>
                <a:cubicBezTo>
                  <a:pt x="26" y="23"/>
                  <a:pt x="29" y="12"/>
                  <a:pt x="29" y="0"/>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9" name="Freeform 7"/>
          <p:cNvSpPr/>
          <p:nvPr>
            <p:custDataLst>
              <p:tags r:id="rId4"/>
            </p:custDataLst>
          </p:nvPr>
        </p:nvSpPr>
        <p:spPr bwMode="auto">
          <a:xfrm>
            <a:off x="820627" y="544381"/>
            <a:ext cx="72254" cy="32817"/>
          </a:xfrm>
          <a:custGeom>
            <a:avLst/>
            <a:gdLst>
              <a:gd name="T0" fmla="*/ 47 w 106"/>
              <a:gd name="T1" fmla="*/ 34 h 48"/>
              <a:gd name="T2" fmla="*/ 11 w 106"/>
              <a:gd name="T3" fmla="*/ 37 h 48"/>
              <a:gd name="T4" fmla="*/ 26 w 106"/>
              <a:gd name="T5" fmla="*/ 18 h 48"/>
              <a:gd name="T6" fmla="*/ 25 w 106"/>
              <a:gd name="T7" fmla="*/ 17 h 48"/>
              <a:gd name="T8" fmla="*/ 0 w 106"/>
              <a:gd name="T9" fmla="*/ 36 h 48"/>
              <a:gd name="T10" fmla="*/ 0 w 106"/>
              <a:gd name="T11" fmla="*/ 39 h 48"/>
              <a:gd name="T12" fmla="*/ 2 w 106"/>
              <a:gd name="T13" fmla="*/ 41 h 48"/>
              <a:gd name="T14" fmla="*/ 7 w 106"/>
              <a:gd name="T15" fmla="*/ 48 h 48"/>
              <a:gd name="T16" fmla="*/ 67 w 106"/>
              <a:gd name="T17" fmla="*/ 35 h 48"/>
              <a:gd name="T18" fmla="*/ 106 w 106"/>
              <a:gd name="T19" fmla="*/ 1 h 48"/>
              <a:gd name="T20" fmla="*/ 82 w 106"/>
              <a:gd name="T21" fmla="*/ 9 h 48"/>
              <a:gd name="T22" fmla="*/ 47 w 106"/>
              <a:gd name="T23"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48">
                <a:moveTo>
                  <a:pt x="47" y="34"/>
                </a:moveTo>
                <a:cubicBezTo>
                  <a:pt x="11" y="37"/>
                  <a:pt x="11" y="37"/>
                  <a:pt x="11" y="37"/>
                </a:cubicBezTo>
                <a:cubicBezTo>
                  <a:pt x="11" y="37"/>
                  <a:pt x="32" y="31"/>
                  <a:pt x="26" y="18"/>
                </a:cubicBezTo>
                <a:cubicBezTo>
                  <a:pt x="26" y="17"/>
                  <a:pt x="26" y="17"/>
                  <a:pt x="25" y="17"/>
                </a:cubicBezTo>
                <a:cubicBezTo>
                  <a:pt x="18" y="24"/>
                  <a:pt x="9" y="30"/>
                  <a:pt x="0" y="36"/>
                </a:cubicBezTo>
                <a:cubicBezTo>
                  <a:pt x="0" y="37"/>
                  <a:pt x="0" y="38"/>
                  <a:pt x="0" y="39"/>
                </a:cubicBezTo>
                <a:cubicBezTo>
                  <a:pt x="1" y="39"/>
                  <a:pt x="2" y="40"/>
                  <a:pt x="2" y="41"/>
                </a:cubicBezTo>
                <a:cubicBezTo>
                  <a:pt x="4" y="44"/>
                  <a:pt x="5" y="46"/>
                  <a:pt x="7" y="48"/>
                </a:cubicBezTo>
                <a:cubicBezTo>
                  <a:pt x="28" y="47"/>
                  <a:pt x="49" y="47"/>
                  <a:pt x="67" y="35"/>
                </a:cubicBezTo>
                <a:cubicBezTo>
                  <a:pt x="81" y="25"/>
                  <a:pt x="95" y="15"/>
                  <a:pt x="106" y="1"/>
                </a:cubicBezTo>
                <a:cubicBezTo>
                  <a:pt x="102" y="0"/>
                  <a:pt x="95" y="1"/>
                  <a:pt x="82" y="9"/>
                </a:cubicBezTo>
                <a:cubicBezTo>
                  <a:pt x="59" y="25"/>
                  <a:pt x="47" y="34"/>
                  <a:pt x="47" y="34"/>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0" name="Freeform 8"/>
          <p:cNvSpPr/>
          <p:nvPr>
            <p:custDataLst>
              <p:tags r:id="rId5"/>
            </p:custDataLst>
          </p:nvPr>
        </p:nvSpPr>
        <p:spPr bwMode="auto">
          <a:xfrm>
            <a:off x="673816" y="502065"/>
            <a:ext cx="130979" cy="113131"/>
          </a:xfrm>
          <a:custGeom>
            <a:avLst/>
            <a:gdLst>
              <a:gd name="T0" fmla="*/ 0 w 192"/>
              <a:gd name="T1" fmla="*/ 22 h 166"/>
              <a:gd name="T2" fmla="*/ 17 w 192"/>
              <a:gd name="T3" fmla="*/ 3 h 166"/>
              <a:gd name="T4" fmla="*/ 65 w 192"/>
              <a:gd name="T5" fmla="*/ 63 h 166"/>
              <a:gd name="T6" fmla="*/ 98 w 192"/>
              <a:gd name="T7" fmla="*/ 124 h 166"/>
              <a:gd name="T8" fmla="*/ 176 w 192"/>
              <a:gd name="T9" fmla="*/ 107 h 166"/>
              <a:gd name="T10" fmla="*/ 192 w 192"/>
              <a:gd name="T11" fmla="*/ 142 h 166"/>
              <a:gd name="T12" fmla="*/ 72 w 192"/>
              <a:gd name="T13" fmla="*/ 155 h 166"/>
              <a:gd name="T14" fmla="*/ 0 w 192"/>
              <a:gd name="T15" fmla="*/ 22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66">
                <a:moveTo>
                  <a:pt x="0" y="22"/>
                </a:moveTo>
                <a:cubicBezTo>
                  <a:pt x="0" y="22"/>
                  <a:pt x="1" y="10"/>
                  <a:pt x="17" y="3"/>
                </a:cubicBezTo>
                <a:cubicBezTo>
                  <a:pt x="24" y="0"/>
                  <a:pt x="53" y="39"/>
                  <a:pt x="65" y="63"/>
                </a:cubicBezTo>
                <a:cubicBezTo>
                  <a:pt x="83" y="96"/>
                  <a:pt x="98" y="124"/>
                  <a:pt x="98" y="124"/>
                </a:cubicBezTo>
                <a:cubicBezTo>
                  <a:pt x="176" y="107"/>
                  <a:pt x="176" y="107"/>
                  <a:pt x="176" y="107"/>
                </a:cubicBezTo>
                <a:cubicBezTo>
                  <a:pt x="192" y="142"/>
                  <a:pt x="192" y="142"/>
                  <a:pt x="192" y="142"/>
                </a:cubicBezTo>
                <a:cubicBezTo>
                  <a:pt x="192" y="142"/>
                  <a:pt x="93" y="166"/>
                  <a:pt x="72" y="155"/>
                </a:cubicBezTo>
                <a:cubicBezTo>
                  <a:pt x="52" y="143"/>
                  <a:pt x="0" y="22"/>
                  <a:pt x="0" y="22"/>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1" name="Freeform 9"/>
          <p:cNvSpPr/>
          <p:nvPr>
            <p:custDataLst>
              <p:tags r:id="rId6"/>
            </p:custDataLst>
          </p:nvPr>
        </p:nvSpPr>
        <p:spPr bwMode="auto">
          <a:xfrm>
            <a:off x="673816" y="503504"/>
            <a:ext cx="130979" cy="111692"/>
          </a:xfrm>
          <a:custGeom>
            <a:avLst/>
            <a:gdLst>
              <a:gd name="T0" fmla="*/ 176 w 192"/>
              <a:gd name="T1" fmla="*/ 105 h 164"/>
              <a:gd name="T2" fmla="*/ 166 w 192"/>
              <a:gd name="T3" fmla="*/ 107 h 164"/>
              <a:gd name="T4" fmla="*/ 168 w 192"/>
              <a:gd name="T5" fmla="*/ 124 h 164"/>
              <a:gd name="T6" fmla="*/ 164 w 192"/>
              <a:gd name="T7" fmla="*/ 133 h 164"/>
              <a:gd name="T8" fmla="*/ 39 w 192"/>
              <a:gd name="T9" fmla="*/ 91 h 164"/>
              <a:gd name="T10" fmla="*/ 17 w 192"/>
              <a:gd name="T11" fmla="*/ 27 h 164"/>
              <a:gd name="T12" fmla="*/ 28 w 192"/>
              <a:gd name="T13" fmla="*/ 8 h 164"/>
              <a:gd name="T14" fmla="*/ 17 w 192"/>
              <a:gd name="T15" fmla="*/ 1 h 164"/>
              <a:gd name="T16" fmla="*/ 0 w 192"/>
              <a:gd name="T17" fmla="*/ 20 h 164"/>
              <a:gd name="T18" fmla="*/ 72 w 192"/>
              <a:gd name="T19" fmla="*/ 153 h 164"/>
              <a:gd name="T20" fmla="*/ 192 w 192"/>
              <a:gd name="T21" fmla="*/ 140 h 164"/>
              <a:gd name="T22" fmla="*/ 176 w 192"/>
              <a:gd name="T23" fmla="*/ 10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164">
                <a:moveTo>
                  <a:pt x="176" y="105"/>
                </a:moveTo>
                <a:cubicBezTo>
                  <a:pt x="166" y="107"/>
                  <a:pt x="166" y="107"/>
                  <a:pt x="166" y="107"/>
                </a:cubicBezTo>
                <a:cubicBezTo>
                  <a:pt x="166" y="113"/>
                  <a:pt x="166" y="118"/>
                  <a:pt x="168" y="124"/>
                </a:cubicBezTo>
                <a:cubicBezTo>
                  <a:pt x="168" y="127"/>
                  <a:pt x="167" y="132"/>
                  <a:pt x="164" y="133"/>
                </a:cubicBezTo>
                <a:cubicBezTo>
                  <a:pt x="117" y="153"/>
                  <a:pt x="59" y="141"/>
                  <a:pt x="39" y="91"/>
                </a:cubicBezTo>
                <a:cubicBezTo>
                  <a:pt x="31" y="71"/>
                  <a:pt x="20" y="49"/>
                  <a:pt x="17" y="27"/>
                </a:cubicBezTo>
                <a:cubicBezTo>
                  <a:pt x="16" y="16"/>
                  <a:pt x="20" y="9"/>
                  <a:pt x="28" y="8"/>
                </a:cubicBezTo>
                <a:cubicBezTo>
                  <a:pt x="23" y="3"/>
                  <a:pt x="19" y="0"/>
                  <a:pt x="17" y="1"/>
                </a:cubicBezTo>
                <a:cubicBezTo>
                  <a:pt x="1" y="8"/>
                  <a:pt x="0" y="20"/>
                  <a:pt x="0" y="20"/>
                </a:cubicBezTo>
                <a:cubicBezTo>
                  <a:pt x="0" y="20"/>
                  <a:pt x="52" y="141"/>
                  <a:pt x="72" y="153"/>
                </a:cubicBezTo>
                <a:cubicBezTo>
                  <a:pt x="93" y="164"/>
                  <a:pt x="192" y="140"/>
                  <a:pt x="192" y="140"/>
                </a:cubicBezTo>
                <a:lnTo>
                  <a:pt x="176" y="105"/>
                </a:ln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2" name="Freeform 10"/>
          <p:cNvSpPr/>
          <p:nvPr>
            <p:custDataLst>
              <p:tags r:id="rId7"/>
            </p:custDataLst>
          </p:nvPr>
        </p:nvSpPr>
        <p:spPr bwMode="auto">
          <a:xfrm>
            <a:off x="789826" y="568274"/>
            <a:ext cx="22453" cy="38862"/>
          </a:xfrm>
          <a:custGeom>
            <a:avLst/>
            <a:gdLst>
              <a:gd name="T0" fmla="*/ 15 w 33"/>
              <a:gd name="T1" fmla="*/ 0 h 57"/>
              <a:gd name="T2" fmla="*/ 0 w 33"/>
              <a:gd name="T3" fmla="*/ 5 h 57"/>
              <a:gd name="T4" fmla="*/ 18 w 33"/>
              <a:gd name="T5" fmla="*/ 57 h 57"/>
              <a:gd name="T6" fmla="*/ 33 w 33"/>
              <a:gd name="T7" fmla="*/ 52 h 57"/>
              <a:gd name="T8" fmla="*/ 15 w 33"/>
              <a:gd name="T9" fmla="*/ 0 h 57"/>
            </a:gdLst>
            <a:ahLst/>
            <a:cxnLst>
              <a:cxn ang="0">
                <a:pos x="T0" y="T1"/>
              </a:cxn>
              <a:cxn ang="0">
                <a:pos x="T2" y="T3"/>
              </a:cxn>
              <a:cxn ang="0">
                <a:pos x="T4" y="T5"/>
              </a:cxn>
              <a:cxn ang="0">
                <a:pos x="T6" y="T7"/>
              </a:cxn>
              <a:cxn ang="0">
                <a:pos x="T8" y="T9"/>
              </a:cxn>
            </a:cxnLst>
            <a:rect l="0" t="0" r="r" b="b"/>
            <a:pathLst>
              <a:path w="33" h="57">
                <a:moveTo>
                  <a:pt x="15" y="0"/>
                </a:moveTo>
                <a:cubicBezTo>
                  <a:pt x="0" y="5"/>
                  <a:pt x="0" y="5"/>
                  <a:pt x="0" y="5"/>
                </a:cubicBezTo>
                <a:cubicBezTo>
                  <a:pt x="0" y="5"/>
                  <a:pt x="0" y="35"/>
                  <a:pt x="18" y="57"/>
                </a:cubicBezTo>
                <a:cubicBezTo>
                  <a:pt x="33" y="52"/>
                  <a:pt x="33" y="52"/>
                  <a:pt x="33" y="52"/>
                </a:cubicBezTo>
                <a:lnTo>
                  <a:pt x="15" y="0"/>
                </a:ln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3" name="Freeform 11"/>
          <p:cNvSpPr/>
          <p:nvPr>
            <p:custDataLst>
              <p:tags r:id="rId8"/>
            </p:custDataLst>
          </p:nvPr>
        </p:nvSpPr>
        <p:spPr bwMode="auto">
          <a:xfrm>
            <a:off x="588608" y="660966"/>
            <a:ext cx="117161" cy="224247"/>
          </a:xfrm>
          <a:custGeom>
            <a:avLst/>
            <a:gdLst>
              <a:gd name="T0" fmla="*/ 8 w 172"/>
              <a:gd name="T1" fmla="*/ 0 h 329"/>
              <a:gd name="T2" fmla="*/ 46 w 172"/>
              <a:gd name="T3" fmla="*/ 90 h 329"/>
              <a:gd name="T4" fmla="*/ 44 w 172"/>
              <a:gd name="T5" fmla="*/ 315 h 329"/>
              <a:gd name="T6" fmla="*/ 80 w 172"/>
              <a:gd name="T7" fmla="*/ 329 h 329"/>
              <a:gd name="T8" fmla="*/ 78 w 172"/>
              <a:gd name="T9" fmla="*/ 99 h 329"/>
              <a:gd name="T10" fmla="*/ 101 w 172"/>
              <a:gd name="T11" fmla="*/ 97 h 329"/>
              <a:gd name="T12" fmla="*/ 117 w 172"/>
              <a:gd name="T13" fmla="*/ 322 h 329"/>
              <a:gd name="T14" fmla="*/ 142 w 172"/>
              <a:gd name="T15" fmla="*/ 302 h 329"/>
              <a:gd name="T16" fmla="*/ 158 w 172"/>
              <a:gd name="T17" fmla="*/ 287 h 329"/>
              <a:gd name="T18" fmla="*/ 132 w 172"/>
              <a:gd name="T19" fmla="*/ 93 h 329"/>
              <a:gd name="T20" fmla="*/ 159 w 172"/>
              <a:gd name="T21" fmla="*/ 0 h 329"/>
              <a:gd name="T22" fmla="*/ 8 w 172"/>
              <a:gd name="T23"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2" h="329">
                <a:moveTo>
                  <a:pt x="8" y="0"/>
                </a:moveTo>
                <a:cubicBezTo>
                  <a:pt x="8" y="0"/>
                  <a:pt x="0" y="81"/>
                  <a:pt x="46" y="90"/>
                </a:cubicBezTo>
                <a:cubicBezTo>
                  <a:pt x="44" y="315"/>
                  <a:pt x="44" y="315"/>
                  <a:pt x="44" y="315"/>
                </a:cubicBezTo>
                <a:cubicBezTo>
                  <a:pt x="80" y="329"/>
                  <a:pt x="80" y="329"/>
                  <a:pt x="80" y="329"/>
                </a:cubicBezTo>
                <a:cubicBezTo>
                  <a:pt x="78" y="99"/>
                  <a:pt x="78" y="99"/>
                  <a:pt x="78" y="99"/>
                </a:cubicBezTo>
                <a:cubicBezTo>
                  <a:pt x="78" y="99"/>
                  <a:pt x="94" y="102"/>
                  <a:pt x="101" y="97"/>
                </a:cubicBezTo>
                <a:cubicBezTo>
                  <a:pt x="117" y="322"/>
                  <a:pt x="117" y="322"/>
                  <a:pt x="117" y="322"/>
                </a:cubicBezTo>
                <a:cubicBezTo>
                  <a:pt x="142" y="302"/>
                  <a:pt x="142" y="302"/>
                  <a:pt x="142" y="302"/>
                </a:cubicBezTo>
                <a:cubicBezTo>
                  <a:pt x="158" y="287"/>
                  <a:pt x="158" y="287"/>
                  <a:pt x="158" y="287"/>
                </a:cubicBezTo>
                <a:cubicBezTo>
                  <a:pt x="132" y="93"/>
                  <a:pt x="132" y="93"/>
                  <a:pt x="132" y="93"/>
                </a:cubicBezTo>
                <a:cubicBezTo>
                  <a:pt x="132" y="93"/>
                  <a:pt x="172" y="70"/>
                  <a:pt x="159" y="0"/>
                </a:cubicBezTo>
                <a:lnTo>
                  <a:pt x="8" y="0"/>
                </a:lnTo>
                <a:close/>
              </a:path>
            </a:pathLst>
          </a:custGeom>
          <a:solidFill>
            <a:srgbClr val="1F46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54" name="Freeform 12"/>
          <p:cNvSpPr/>
          <p:nvPr>
            <p:custDataLst>
              <p:tags r:id="rId9"/>
            </p:custDataLst>
          </p:nvPr>
        </p:nvSpPr>
        <p:spPr bwMode="auto">
          <a:xfrm>
            <a:off x="596092" y="660966"/>
            <a:ext cx="109677" cy="224247"/>
          </a:xfrm>
          <a:custGeom>
            <a:avLst/>
            <a:gdLst>
              <a:gd name="T0" fmla="*/ 107 w 161"/>
              <a:gd name="T1" fmla="*/ 116 h 329"/>
              <a:gd name="T2" fmla="*/ 121 w 161"/>
              <a:gd name="T3" fmla="*/ 99 h 329"/>
              <a:gd name="T4" fmla="*/ 121 w 161"/>
              <a:gd name="T5" fmla="*/ 93 h 329"/>
              <a:gd name="T6" fmla="*/ 148 w 161"/>
              <a:gd name="T7" fmla="*/ 0 h 329"/>
              <a:gd name="T8" fmla="*/ 148 w 161"/>
              <a:gd name="T9" fmla="*/ 4 h 329"/>
              <a:gd name="T10" fmla="*/ 68 w 161"/>
              <a:gd name="T11" fmla="*/ 83 h 329"/>
              <a:gd name="T12" fmla="*/ 7 w 161"/>
              <a:gd name="T13" fmla="*/ 54 h 329"/>
              <a:gd name="T14" fmla="*/ 0 w 161"/>
              <a:gd name="T15" fmla="*/ 47 h 329"/>
              <a:gd name="T16" fmla="*/ 35 w 161"/>
              <a:gd name="T17" fmla="*/ 90 h 329"/>
              <a:gd name="T18" fmla="*/ 35 w 161"/>
              <a:gd name="T19" fmla="*/ 97 h 329"/>
              <a:gd name="T20" fmla="*/ 49 w 161"/>
              <a:gd name="T21" fmla="*/ 111 h 329"/>
              <a:gd name="T22" fmla="*/ 50 w 161"/>
              <a:gd name="T23" fmla="*/ 117 h 329"/>
              <a:gd name="T24" fmla="*/ 52 w 161"/>
              <a:gd name="T25" fmla="*/ 125 h 329"/>
              <a:gd name="T26" fmla="*/ 51 w 161"/>
              <a:gd name="T27" fmla="*/ 322 h 329"/>
              <a:gd name="T28" fmla="*/ 69 w 161"/>
              <a:gd name="T29" fmla="*/ 329 h 329"/>
              <a:gd name="T30" fmla="*/ 67 w 161"/>
              <a:gd name="T31" fmla="*/ 99 h 329"/>
              <a:gd name="T32" fmla="*/ 90 w 161"/>
              <a:gd name="T33" fmla="*/ 97 h 329"/>
              <a:gd name="T34" fmla="*/ 106 w 161"/>
              <a:gd name="T35" fmla="*/ 322 h 329"/>
              <a:gd name="T36" fmla="*/ 128 w 161"/>
              <a:gd name="T37" fmla="*/ 305 h 329"/>
              <a:gd name="T38" fmla="*/ 125 w 161"/>
              <a:gd name="T39" fmla="*/ 297 h 329"/>
              <a:gd name="T40" fmla="*/ 107 w 161"/>
              <a:gd name="T41" fmla="*/ 116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1" h="329">
                <a:moveTo>
                  <a:pt x="107" y="116"/>
                </a:moveTo>
                <a:cubicBezTo>
                  <a:pt x="107" y="106"/>
                  <a:pt x="114" y="101"/>
                  <a:pt x="121" y="99"/>
                </a:cubicBezTo>
                <a:cubicBezTo>
                  <a:pt x="121" y="93"/>
                  <a:pt x="121" y="93"/>
                  <a:pt x="121" y="93"/>
                </a:cubicBezTo>
                <a:cubicBezTo>
                  <a:pt x="121" y="93"/>
                  <a:pt x="161" y="70"/>
                  <a:pt x="148" y="0"/>
                </a:cubicBezTo>
                <a:cubicBezTo>
                  <a:pt x="148" y="1"/>
                  <a:pt x="148" y="3"/>
                  <a:pt x="148" y="4"/>
                </a:cubicBezTo>
                <a:cubicBezTo>
                  <a:pt x="147" y="48"/>
                  <a:pt x="111" y="83"/>
                  <a:pt x="68" y="83"/>
                </a:cubicBezTo>
                <a:cubicBezTo>
                  <a:pt x="43" y="83"/>
                  <a:pt x="21" y="71"/>
                  <a:pt x="7" y="54"/>
                </a:cubicBezTo>
                <a:cubicBezTo>
                  <a:pt x="5" y="51"/>
                  <a:pt x="2" y="49"/>
                  <a:pt x="0" y="47"/>
                </a:cubicBezTo>
                <a:cubicBezTo>
                  <a:pt x="4" y="66"/>
                  <a:pt x="14" y="86"/>
                  <a:pt x="35" y="90"/>
                </a:cubicBezTo>
                <a:cubicBezTo>
                  <a:pt x="35" y="97"/>
                  <a:pt x="35" y="97"/>
                  <a:pt x="35" y="97"/>
                </a:cubicBezTo>
                <a:cubicBezTo>
                  <a:pt x="42" y="98"/>
                  <a:pt x="49" y="102"/>
                  <a:pt x="49" y="111"/>
                </a:cubicBezTo>
                <a:cubicBezTo>
                  <a:pt x="50" y="113"/>
                  <a:pt x="50" y="115"/>
                  <a:pt x="50" y="117"/>
                </a:cubicBezTo>
                <a:cubicBezTo>
                  <a:pt x="51" y="119"/>
                  <a:pt x="52" y="122"/>
                  <a:pt x="52" y="125"/>
                </a:cubicBezTo>
                <a:cubicBezTo>
                  <a:pt x="51" y="190"/>
                  <a:pt x="51" y="256"/>
                  <a:pt x="51" y="322"/>
                </a:cubicBezTo>
                <a:cubicBezTo>
                  <a:pt x="69" y="329"/>
                  <a:pt x="69" y="329"/>
                  <a:pt x="69" y="329"/>
                </a:cubicBezTo>
                <a:cubicBezTo>
                  <a:pt x="67" y="99"/>
                  <a:pt x="67" y="99"/>
                  <a:pt x="67" y="99"/>
                </a:cubicBezTo>
                <a:cubicBezTo>
                  <a:pt x="67" y="99"/>
                  <a:pt x="83" y="102"/>
                  <a:pt x="90" y="97"/>
                </a:cubicBezTo>
                <a:cubicBezTo>
                  <a:pt x="106" y="322"/>
                  <a:pt x="106" y="322"/>
                  <a:pt x="106" y="322"/>
                </a:cubicBezTo>
                <a:cubicBezTo>
                  <a:pt x="128" y="305"/>
                  <a:pt x="128" y="305"/>
                  <a:pt x="128" y="305"/>
                </a:cubicBezTo>
                <a:cubicBezTo>
                  <a:pt x="126" y="303"/>
                  <a:pt x="126" y="300"/>
                  <a:pt x="125" y="297"/>
                </a:cubicBezTo>
                <a:cubicBezTo>
                  <a:pt x="122" y="236"/>
                  <a:pt x="104" y="177"/>
                  <a:pt x="107" y="116"/>
                </a:cubicBezTo>
                <a:close/>
              </a:path>
            </a:pathLst>
          </a:custGeom>
          <a:solidFill>
            <a:srgbClr val="1B32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55" name="Freeform 13"/>
          <p:cNvSpPr/>
          <p:nvPr>
            <p:custDataLst>
              <p:tags r:id="rId10"/>
            </p:custDataLst>
          </p:nvPr>
        </p:nvSpPr>
        <p:spPr bwMode="auto">
          <a:xfrm>
            <a:off x="593789" y="648588"/>
            <a:ext cx="103344" cy="32241"/>
          </a:xfrm>
          <a:custGeom>
            <a:avLst/>
            <a:gdLst>
              <a:gd name="T0" fmla="*/ 1 w 151"/>
              <a:gd name="T1" fmla="*/ 14 h 47"/>
              <a:gd name="T2" fmla="*/ 0 w 151"/>
              <a:gd name="T3" fmla="*/ 24 h 47"/>
              <a:gd name="T4" fmla="*/ 49 w 151"/>
              <a:gd name="T5" fmla="*/ 24 h 47"/>
              <a:gd name="T6" fmla="*/ 74 w 151"/>
              <a:gd name="T7" fmla="*/ 47 h 47"/>
              <a:gd name="T8" fmla="*/ 98 w 151"/>
              <a:gd name="T9" fmla="*/ 25 h 47"/>
              <a:gd name="T10" fmla="*/ 151 w 151"/>
              <a:gd name="T11" fmla="*/ 21 h 47"/>
              <a:gd name="T12" fmla="*/ 150 w 151"/>
              <a:gd name="T13" fmla="*/ 14 h 47"/>
              <a:gd name="T14" fmla="*/ 1 w 151"/>
              <a:gd name="T15" fmla="*/ 1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47">
                <a:moveTo>
                  <a:pt x="1" y="14"/>
                </a:moveTo>
                <a:cubicBezTo>
                  <a:pt x="0" y="24"/>
                  <a:pt x="0" y="24"/>
                  <a:pt x="0" y="24"/>
                </a:cubicBezTo>
                <a:cubicBezTo>
                  <a:pt x="0" y="24"/>
                  <a:pt x="23" y="23"/>
                  <a:pt x="49" y="24"/>
                </a:cubicBezTo>
                <a:cubicBezTo>
                  <a:pt x="59" y="25"/>
                  <a:pt x="63" y="46"/>
                  <a:pt x="74" y="47"/>
                </a:cubicBezTo>
                <a:cubicBezTo>
                  <a:pt x="85" y="47"/>
                  <a:pt x="88" y="25"/>
                  <a:pt x="98" y="25"/>
                </a:cubicBezTo>
                <a:cubicBezTo>
                  <a:pt x="117" y="24"/>
                  <a:pt x="143" y="25"/>
                  <a:pt x="151" y="21"/>
                </a:cubicBezTo>
                <a:cubicBezTo>
                  <a:pt x="150" y="14"/>
                  <a:pt x="150" y="14"/>
                  <a:pt x="150" y="14"/>
                </a:cubicBezTo>
                <a:cubicBezTo>
                  <a:pt x="150" y="14"/>
                  <a:pt x="66" y="0"/>
                  <a:pt x="1" y="14"/>
                </a:cubicBezTo>
                <a:close/>
              </a:path>
            </a:pathLst>
          </a:custGeom>
          <a:solidFill>
            <a:srgbClr val="1B32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6" name="Freeform 14"/>
          <p:cNvSpPr/>
          <p:nvPr>
            <p:custDataLst>
              <p:tags r:id="rId11"/>
            </p:custDataLst>
          </p:nvPr>
        </p:nvSpPr>
        <p:spPr bwMode="auto">
          <a:xfrm>
            <a:off x="538519" y="840306"/>
            <a:ext cx="110828" cy="55846"/>
          </a:xfrm>
          <a:custGeom>
            <a:avLst/>
            <a:gdLst>
              <a:gd name="T0" fmla="*/ 17 w 162"/>
              <a:gd name="T1" fmla="*/ 81 h 82"/>
              <a:gd name="T2" fmla="*/ 155 w 162"/>
              <a:gd name="T3" fmla="*/ 71 h 82"/>
              <a:gd name="T4" fmla="*/ 81 w 162"/>
              <a:gd name="T5" fmla="*/ 1 h 82"/>
              <a:gd name="T6" fmla="*/ 17 w 162"/>
              <a:gd name="T7" fmla="*/ 81 h 82"/>
            </a:gdLst>
            <a:ahLst/>
            <a:cxnLst>
              <a:cxn ang="0">
                <a:pos x="T0" y="T1"/>
              </a:cxn>
              <a:cxn ang="0">
                <a:pos x="T2" y="T3"/>
              </a:cxn>
              <a:cxn ang="0">
                <a:pos x="T4" y="T5"/>
              </a:cxn>
              <a:cxn ang="0">
                <a:pos x="T6" y="T7"/>
              </a:cxn>
            </a:cxnLst>
            <a:rect l="0" t="0" r="r" b="b"/>
            <a:pathLst>
              <a:path w="162" h="82">
                <a:moveTo>
                  <a:pt x="17" y="81"/>
                </a:moveTo>
                <a:cubicBezTo>
                  <a:pt x="17" y="81"/>
                  <a:pt x="122" y="82"/>
                  <a:pt x="155" y="71"/>
                </a:cubicBezTo>
                <a:cubicBezTo>
                  <a:pt x="155" y="71"/>
                  <a:pt x="162" y="3"/>
                  <a:pt x="81" y="1"/>
                </a:cubicBezTo>
                <a:cubicBezTo>
                  <a:pt x="0" y="0"/>
                  <a:pt x="3" y="76"/>
                  <a:pt x="17" y="81"/>
                </a:cubicBezTo>
                <a:close/>
              </a:path>
            </a:pathLst>
          </a:custGeom>
          <a:solidFill>
            <a:srgbClr val="2A28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7" name="Freeform 15"/>
          <p:cNvSpPr/>
          <p:nvPr>
            <p:custDataLst>
              <p:tags r:id="rId12"/>
            </p:custDataLst>
          </p:nvPr>
        </p:nvSpPr>
        <p:spPr bwMode="auto">
          <a:xfrm>
            <a:off x="547443" y="840882"/>
            <a:ext cx="87511" cy="47786"/>
          </a:xfrm>
          <a:custGeom>
            <a:avLst/>
            <a:gdLst>
              <a:gd name="T0" fmla="*/ 128 w 128"/>
              <a:gd name="T1" fmla="*/ 24 h 70"/>
              <a:gd name="T2" fmla="*/ 68 w 128"/>
              <a:gd name="T3" fmla="*/ 0 h 70"/>
              <a:gd name="T4" fmla="*/ 0 w 128"/>
              <a:gd name="T5" fmla="*/ 40 h 70"/>
              <a:gd name="T6" fmla="*/ 128 w 128"/>
              <a:gd name="T7" fmla="*/ 24 h 70"/>
            </a:gdLst>
            <a:ahLst/>
            <a:cxnLst>
              <a:cxn ang="0">
                <a:pos x="T0" y="T1"/>
              </a:cxn>
              <a:cxn ang="0">
                <a:pos x="T2" y="T3"/>
              </a:cxn>
              <a:cxn ang="0">
                <a:pos x="T4" y="T5"/>
              </a:cxn>
              <a:cxn ang="0">
                <a:pos x="T6" y="T7"/>
              </a:cxn>
            </a:cxnLst>
            <a:rect l="0" t="0" r="r" b="b"/>
            <a:pathLst>
              <a:path w="128" h="70">
                <a:moveTo>
                  <a:pt x="128" y="24"/>
                </a:moveTo>
                <a:cubicBezTo>
                  <a:pt x="117" y="12"/>
                  <a:pt x="99" y="1"/>
                  <a:pt x="68" y="0"/>
                </a:cubicBezTo>
                <a:cubicBezTo>
                  <a:pt x="26" y="0"/>
                  <a:pt x="7" y="20"/>
                  <a:pt x="0" y="40"/>
                </a:cubicBezTo>
                <a:cubicBezTo>
                  <a:pt x="22" y="70"/>
                  <a:pt x="118" y="65"/>
                  <a:pt x="128" y="24"/>
                </a:cubicBezTo>
                <a:close/>
              </a:path>
            </a:pathLst>
          </a:custGeom>
          <a:solidFill>
            <a:srgbClr val="3534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8" name="Freeform 16"/>
          <p:cNvSpPr/>
          <p:nvPr>
            <p:custDataLst>
              <p:tags r:id="rId13"/>
            </p:custDataLst>
          </p:nvPr>
        </p:nvSpPr>
        <p:spPr bwMode="auto">
          <a:xfrm>
            <a:off x="566730" y="851245"/>
            <a:ext cx="14105" cy="7484"/>
          </a:xfrm>
          <a:custGeom>
            <a:avLst/>
            <a:gdLst>
              <a:gd name="T0" fmla="*/ 21 w 21"/>
              <a:gd name="T1" fmla="*/ 6 h 11"/>
              <a:gd name="T2" fmla="*/ 11 w 21"/>
              <a:gd name="T3" fmla="*/ 11 h 11"/>
              <a:gd name="T4" fmla="*/ 0 w 21"/>
              <a:gd name="T5" fmla="*/ 6 h 11"/>
              <a:gd name="T6" fmla="*/ 11 w 21"/>
              <a:gd name="T7" fmla="*/ 0 h 11"/>
              <a:gd name="T8" fmla="*/ 21 w 21"/>
              <a:gd name="T9" fmla="*/ 6 h 11"/>
            </a:gdLst>
            <a:ahLst/>
            <a:cxnLst>
              <a:cxn ang="0">
                <a:pos x="T0" y="T1"/>
              </a:cxn>
              <a:cxn ang="0">
                <a:pos x="T2" y="T3"/>
              </a:cxn>
              <a:cxn ang="0">
                <a:pos x="T4" y="T5"/>
              </a:cxn>
              <a:cxn ang="0">
                <a:pos x="T6" y="T7"/>
              </a:cxn>
              <a:cxn ang="0">
                <a:pos x="T8" y="T9"/>
              </a:cxn>
            </a:cxnLst>
            <a:rect l="0" t="0" r="r" b="b"/>
            <a:pathLst>
              <a:path w="21" h="11">
                <a:moveTo>
                  <a:pt x="21" y="6"/>
                </a:moveTo>
                <a:cubicBezTo>
                  <a:pt x="21" y="9"/>
                  <a:pt x="16" y="11"/>
                  <a:pt x="11" y="11"/>
                </a:cubicBezTo>
                <a:cubicBezTo>
                  <a:pt x="5" y="11"/>
                  <a:pt x="0" y="9"/>
                  <a:pt x="0" y="6"/>
                </a:cubicBezTo>
                <a:cubicBezTo>
                  <a:pt x="0" y="2"/>
                  <a:pt x="5" y="0"/>
                  <a:pt x="11" y="0"/>
                </a:cubicBezTo>
                <a:cubicBezTo>
                  <a:pt x="17" y="0"/>
                  <a:pt x="21" y="3"/>
                  <a:pt x="21" y="6"/>
                </a:cubicBezTo>
                <a:close/>
              </a:path>
            </a:pathLst>
          </a:custGeom>
          <a:solidFill>
            <a:srgbClr val="4848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9" name="Freeform 17"/>
          <p:cNvSpPr/>
          <p:nvPr>
            <p:custDataLst>
              <p:tags r:id="rId14"/>
            </p:custDataLst>
          </p:nvPr>
        </p:nvSpPr>
        <p:spPr bwMode="auto">
          <a:xfrm>
            <a:off x="660862" y="840306"/>
            <a:ext cx="110540" cy="55846"/>
          </a:xfrm>
          <a:custGeom>
            <a:avLst/>
            <a:gdLst>
              <a:gd name="T0" fmla="*/ 145 w 162"/>
              <a:gd name="T1" fmla="*/ 81 h 82"/>
              <a:gd name="T2" fmla="*/ 6 w 162"/>
              <a:gd name="T3" fmla="*/ 71 h 82"/>
              <a:gd name="T4" fmla="*/ 81 w 162"/>
              <a:gd name="T5" fmla="*/ 1 h 82"/>
              <a:gd name="T6" fmla="*/ 145 w 162"/>
              <a:gd name="T7" fmla="*/ 81 h 82"/>
            </a:gdLst>
            <a:ahLst/>
            <a:cxnLst>
              <a:cxn ang="0">
                <a:pos x="T0" y="T1"/>
              </a:cxn>
              <a:cxn ang="0">
                <a:pos x="T2" y="T3"/>
              </a:cxn>
              <a:cxn ang="0">
                <a:pos x="T4" y="T5"/>
              </a:cxn>
              <a:cxn ang="0">
                <a:pos x="T6" y="T7"/>
              </a:cxn>
            </a:cxnLst>
            <a:rect l="0" t="0" r="r" b="b"/>
            <a:pathLst>
              <a:path w="162" h="82">
                <a:moveTo>
                  <a:pt x="145" y="81"/>
                </a:moveTo>
                <a:cubicBezTo>
                  <a:pt x="145" y="81"/>
                  <a:pt x="40" y="82"/>
                  <a:pt x="6" y="71"/>
                </a:cubicBezTo>
                <a:cubicBezTo>
                  <a:pt x="6" y="71"/>
                  <a:pt x="0" y="3"/>
                  <a:pt x="81" y="1"/>
                </a:cubicBezTo>
                <a:cubicBezTo>
                  <a:pt x="162" y="0"/>
                  <a:pt x="159" y="76"/>
                  <a:pt x="145" y="81"/>
                </a:cubicBezTo>
                <a:close/>
              </a:path>
            </a:pathLst>
          </a:custGeom>
          <a:solidFill>
            <a:srgbClr val="2A28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0" name="Freeform 18"/>
          <p:cNvSpPr/>
          <p:nvPr>
            <p:custDataLst>
              <p:tags r:id="rId15"/>
            </p:custDataLst>
          </p:nvPr>
        </p:nvSpPr>
        <p:spPr bwMode="auto">
          <a:xfrm>
            <a:off x="675255" y="840882"/>
            <a:ext cx="87223" cy="47786"/>
          </a:xfrm>
          <a:custGeom>
            <a:avLst/>
            <a:gdLst>
              <a:gd name="T0" fmla="*/ 0 w 128"/>
              <a:gd name="T1" fmla="*/ 24 h 70"/>
              <a:gd name="T2" fmla="*/ 60 w 128"/>
              <a:gd name="T3" fmla="*/ 0 h 70"/>
              <a:gd name="T4" fmla="*/ 128 w 128"/>
              <a:gd name="T5" fmla="*/ 40 h 70"/>
              <a:gd name="T6" fmla="*/ 0 w 128"/>
              <a:gd name="T7" fmla="*/ 24 h 70"/>
            </a:gdLst>
            <a:ahLst/>
            <a:cxnLst>
              <a:cxn ang="0">
                <a:pos x="T0" y="T1"/>
              </a:cxn>
              <a:cxn ang="0">
                <a:pos x="T2" y="T3"/>
              </a:cxn>
              <a:cxn ang="0">
                <a:pos x="T4" y="T5"/>
              </a:cxn>
              <a:cxn ang="0">
                <a:pos x="T6" y="T7"/>
              </a:cxn>
            </a:cxnLst>
            <a:rect l="0" t="0" r="r" b="b"/>
            <a:pathLst>
              <a:path w="128" h="70">
                <a:moveTo>
                  <a:pt x="0" y="24"/>
                </a:moveTo>
                <a:cubicBezTo>
                  <a:pt x="10" y="12"/>
                  <a:pt x="29" y="1"/>
                  <a:pt x="60" y="0"/>
                </a:cubicBezTo>
                <a:cubicBezTo>
                  <a:pt x="102" y="0"/>
                  <a:pt x="121" y="20"/>
                  <a:pt x="128" y="40"/>
                </a:cubicBezTo>
                <a:cubicBezTo>
                  <a:pt x="105" y="70"/>
                  <a:pt x="10" y="65"/>
                  <a:pt x="0" y="24"/>
                </a:cubicBezTo>
                <a:close/>
              </a:path>
            </a:pathLst>
          </a:custGeom>
          <a:solidFill>
            <a:srgbClr val="3534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 name="Freeform 19"/>
          <p:cNvSpPr/>
          <p:nvPr>
            <p:custDataLst>
              <p:tags r:id="rId16"/>
            </p:custDataLst>
          </p:nvPr>
        </p:nvSpPr>
        <p:spPr bwMode="auto">
          <a:xfrm>
            <a:off x="728510" y="851245"/>
            <a:ext cx="14969" cy="7484"/>
          </a:xfrm>
          <a:custGeom>
            <a:avLst/>
            <a:gdLst>
              <a:gd name="T0" fmla="*/ 0 w 22"/>
              <a:gd name="T1" fmla="*/ 6 h 11"/>
              <a:gd name="T2" fmla="*/ 11 w 22"/>
              <a:gd name="T3" fmla="*/ 11 h 11"/>
              <a:gd name="T4" fmla="*/ 22 w 22"/>
              <a:gd name="T5" fmla="*/ 6 h 11"/>
              <a:gd name="T6" fmla="*/ 11 w 22"/>
              <a:gd name="T7" fmla="*/ 0 h 11"/>
              <a:gd name="T8" fmla="*/ 0 w 22"/>
              <a:gd name="T9" fmla="*/ 6 h 11"/>
            </a:gdLst>
            <a:ahLst/>
            <a:cxnLst>
              <a:cxn ang="0">
                <a:pos x="T0" y="T1"/>
              </a:cxn>
              <a:cxn ang="0">
                <a:pos x="T2" y="T3"/>
              </a:cxn>
              <a:cxn ang="0">
                <a:pos x="T4" y="T5"/>
              </a:cxn>
              <a:cxn ang="0">
                <a:pos x="T6" y="T7"/>
              </a:cxn>
              <a:cxn ang="0">
                <a:pos x="T8" y="T9"/>
              </a:cxn>
            </a:cxnLst>
            <a:rect l="0" t="0" r="r" b="b"/>
            <a:pathLst>
              <a:path w="22" h="11">
                <a:moveTo>
                  <a:pt x="0" y="6"/>
                </a:moveTo>
                <a:cubicBezTo>
                  <a:pt x="0" y="9"/>
                  <a:pt x="5" y="11"/>
                  <a:pt x="11" y="11"/>
                </a:cubicBezTo>
                <a:cubicBezTo>
                  <a:pt x="17" y="11"/>
                  <a:pt x="22" y="9"/>
                  <a:pt x="22" y="6"/>
                </a:cubicBezTo>
                <a:cubicBezTo>
                  <a:pt x="22" y="2"/>
                  <a:pt x="17" y="0"/>
                  <a:pt x="11" y="0"/>
                </a:cubicBezTo>
                <a:cubicBezTo>
                  <a:pt x="5" y="0"/>
                  <a:pt x="0" y="3"/>
                  <a:pt x="0" y="6"/>
                </a:cubicBezTo>
                <a:close/>
              </a:path>
            </a:pathLst>
          </a:custGeom>
          <a:solidFill>
            <a:srgbClr val="4848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2" name="Freeform 20"/>
          <p:cNvSpPr/>
          <p:nvPr>
            <p:custDataLst>
              <p:tags r:id="rId17"/>
            </p:custDataLst>
          </p:nvPr>
        </p:nvSpPr>
        <p:spPr bwMode="auto">
          <a:xfrm>
            <a:off x="552337" y="496020"/>
            <a:ext cx="44331" cy="153432"/>
          </a:xfrm>
          <a:custGeom>
            <a:avLst/>
            <a:gdLst>
              <a:gd name="T0" fmla="*/ 65 w 65"/>
              <a:gd name="T1" fmla="*/ 25 h 225"/>
              <a:gd name="T2" fmla="*/ 28 w 65"/>
              <a:gd name="T3" fmla="*/ 32 h 225"/>
              <a:gd name="T4" fmla="*/ 1 w 65"/>
              <a:gd name="T5" fmla="*/ 150 h 225"/>
              <a:gd name="T6" fmla="*/ 57 w 65"/>
              <a:gd name="T7" fmla="*/ 220 h 225"/>
              <a:gd name="T8" fmla="*/ 65 w 65"/>
              <a:gd name="T9" fmla="*/ 25 h 225"/>
            </a:gdLst>
            <a:ahLst/>
            <a:cxnLst>
              <a:cxn ang="0">
                <a:pos x="T0" y="T1"/>
              </a:cxn>
              <a:cxn ang="0">
                <a:pos x="T2" y="T3"/>
              </a:cxn>
              <a:cxn ang="0">
                <a:pos x="T4" y="T5"/>
              </a:cxn>
              <a:cxn ang="0">
                <a:pos x="T6" y="T7"/>
              </a:cxn>
              <a:cxn ang="0">
                <a:pos x="T8" y="T9"/>
              </a:cxn>
            </a:cxnLst>
            <a:rect l="0" t="0" r="r" b="b"/>
            <a:pathLst>
              <a:path w="65" h="225">
                <a:moveTo>
                  <a:pt x="65" y="25"/>
                </a:moveTo>
                <a:cubicBezTo>
                  <a:pt x="65" y="25"/>
                  <a:pt x="44" y="0"/>
                  <a:pt x="28" y="32"/>
                </a:cubicBezTo>
                <a:cubicBezTo>
                  <a:pt x="11" y="65"/>
                  <a:pt x="2" y="125"/>
                  <a:pt x="1" y="150"/>
                </a:cubicBezTo>
                <a:cubicBezTo>
                  <a:pt x="0" y="175"/>
                  <a:pt x="35" y="225"/>
                  <a:pt x="57" y="220"/>
                </a:cubicBezTo>
                <a:lnTo>
                  <a:pt x="65" y="25"/>
                </a:ln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3" name="Freeform 21"/>
          <p:cNvSpPr/>
          <p:nvPr>
            <p:custDataLst>
              <p:tags r:id="rId18"/>
            </p:custDataLst>
          </p:nvPr>
        </p:nvSpPr>
        <p:spPr bwMode="auto">
          <a:xfrm>
            <a:off x="552337" y="505519"/>
            <a:ext cx="44331" cy="143933"/>
          </a:xfrm>
          <a:custGeom>
            <a:avLst/>
            <a:gdLst>
              <a:gd name="T0" fmla="*/ 28 w 65"/>
              <a:gd name="T1" fmla="*/ 18 h 211"/>
              <a:gd name="T2" fmla="*/ 27 w 65"/>
              <a:gd name="T3" fmla="*/ 19 h 211"/>
              <a:gd name="T4" fmla="*/ 50 w 65"/>
              <a:gd name="T5" fmla="*/ 42 h 211"/>
              <a:gd name="T6" fmla="*/ 50 w 65"/>
              <a:gd name="T7" fmla="*/ 72 h 211"/>
              <a:gd name="T8" fmla="*/ 50 w 65"/>
              <a:gd name="T9" fmla="*/ 103 h 211"/>
              <a:gd name="T10" fmla="*/ 27 w 65"/>
              <a:gd name="T11" fmla="*/ 129 h 211"/>
              <a:gd name="T12" fmla="*/ 43 w 65"/>
              <a:gd name="T13" fmla="*/ 150 h 211"/>
              <a:gd name="T14" fmla="*/ 43 w 65"/>
              <a:gd name="T15" fmla="*/ 191 h 211"/>
              <a:gd name="T16" fmla="*/ 25 w 65"/>
              <a:gd name="T17" fmla="*/ 178 h 211"/>
              <a:gd name="T18" fmla="*/ 16 w 65"/>
              <a:gd name="T19" fmla="*/ 164 h 211"/>
              <a:gd name="T20" fmla="*/ 8 w 65"/>
              <a:gd name="T21" fmla="*/ 145 h 211"/>
              <a:gd name="T22" fmla="*/ 1 w 65"/>
              <a:gd name="T23" fmla="*/ 136 h 211"/>
              <a:gd name="T24" fmla="*/ 57 w 65"/>
              <a:gd name="T25" fmla="*/ 206 h 211"/>
              <a:gd name="T26" fmla="*/ 65 w 65"/>
              <a:gd name="T27" fmla="*/ 11 h 211"/>
              <a:gd name="T28" fmla="*/ 52 w 65"/>
              <a:gd name="T29" fmla="*/ 2 h 211"/>
              <a:gd name="T30" fmla="*/ 28 w 65"/>
              <a:gd name="T31" fmla="*/ 1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211">
                <a:moveTo>
                  <a:pt x="28" y="18"/>
                </a:moveTo>
                <a:cubicBezTo>
                  <a:pt x="28" y="19"/>
                  <a:pt x="28" y="19"/>
                  <a:pt x="27" y="19"/>
                </a:cubicBezTo>
                <a:cubicBezTo>
                  <a:pt x="44" y="0"/>
                  <a:pt x="52" y="28"/>
                  <a:pt x="50" y="42"/>
                </a:cubicBezTo>
                <a:cubicBezTo>
                  <a:pt x="48" y="51"/>
                  <a:pt x="50" y="62"/>
                  <a:pt x="50" y="72"/>
                </a:cubicBezTo>
                <a:cubicBezTo>
                  <a:pt x="51" y="82"/>
                  <a:pt x="51" y="93"/>
                  <a:pt x="50" y="103"/>
                </a:cubicBezTo>
                <a:cubicBezTo>
                  <a:pt x="48" y="115"/>
                  <a:pt x="38" y="125"/>
                  <a:pt x="27" y="129"/>
                </a:cubicBezTo>
                <a:cubicBezTo>
                  <a:pt x="34" y="135"/>
                  <a:pt x="40" y="141"/>
                  <a:pt x="43" y="150"/>
                </a:cubicBezTo>
                <a:cubicBezTo>
                  <a:pt x="45" y="156"/>
                  <a:pt x="47" y="186"/>
                  <a:pt x="43" y="191"/>
                </a:cubicBezTo>
                <a:cubicBezTo>
                  <a:pt x="38" y="197"/>
                  <a:pt x="29" y="182"/>
                  <a:pt x="25" y="178"/>
                </a:cubicBezTo>
                <a:cubicBezTo>
                  <a:pt x="21" y="174"/>
                  <a:pt x="18" y="169"/>
                  <a:pt x="16" y="164"/>
                </a:cubicBezTo>
                <a:cubicBezTo>
                  <a:pt x="13" y="157"/>
                  <a:pt x="10" y="151"/>
                  <a:pt x="8" y="145"/>
                </a:cubicBezTo>
                <a:cubicBezTo>
                  <a:pt x="7" y="140"/>
                  <a:pt x="2" y="120"/>
                  <a:pt x="1" y="136"/>
                </a:cubicBezTo>
                <a:cubicBezTo>
                  <a:pt x="0" y="161"/>
                  <a:pt x="35" y="211"/>
                  <a:pt x="57" y="206"/>
                </a:cubicBezTo>
                <a:cubicBezTo>
                  <a:pt x="57" y="206"/>
                  <a:pt x="65" y="11"/>
                  <a:pt x="65" y="11"/>
                </a:cubicBezTo>
                <a:cubicBezTo>
                  <a:pt x="65" y="8"/>
                  <a:pt x="54" y="3"/>
                  <a:pt x="52" y="2"/>
                </a:cubicBezTo>
                <a:cubicBezTo>
                  <a:pt x="41" y="0"/>
                  <a:pt x="32" y="9"/>
                  <a:pt x="28" y="18"/>
                </a:cubicBez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4" name="Freeform 22"/>
          <p:cNvSpPr/>
          <p:nvPr>
            <p:custDataLst>
              <p:tags r:id="rId19"/>
            </p:custDataLst>
          </p:nvPr>
        </p:nvSpPr>
        <p:spPr bwMode="auto">
          <a:xfrm>
            <a:off x="579684" y="499474"/>
            <a:ext cx="126949" cy="161492"/>
          </a:xfrm>
          <a:custGeom>
            <a:avLst/>
            <a:gdLst>
              <a:gd name="T0" fmla="*/ 19 w 186"/>
              <a:gd name="T1" fmla="*/ 12 h 237"/>
              <a:gd name="T2" fmla="*/ 139 w 186"/>
              <a:gd name="T3" fmla="*/ 3 h 237"/>
              <a:gd name="T4" fmla="*/ 155 w 186"/>
              <a:gd name="T5" fmla="*/ 20 h 237"/>
              <a:gd name="T6" fmla="*/ 176 w 186"/>
              <a:gd name="T7" fmla="*/ 165 h 237"/>
              <a:gd name="T8" fmla="*/ 174 w 186"/>
              <a:gd name="T9" fmla="*/ 237 h 237"/>
              <a:gd name="T10" fmla="*/ 18 w 186"/>
              <a:gd name="T11" fmla="*/ 237 h 237"/>
              <a:gd name="T12" fmla="*/ 19 w 186"/>
              <a:gd name="T13" fmla="*/ 12 h 237"/>
            </a:gdLst>
            <a:ahLst/>
            <a:cxnLst>
              <a:cxn ang="0">
                <a:pos x="T0" y="T1"/>
              </a:cxn>
              <a:cxn ang="0">
                <a:pos x="T2" y="T3"/>
              </a:cxn>
              <a:cxn ang="0">
                <a:pos x="T4" y="T5"/>
              </a:cxn>
              <a:cxn ang="0">
                <a:pos x="T6" y="T7"/>
              </a:cxn>
              <a:cxn ang="0">
                <a:pos x="T8" y="T9"/>
              </a:cxn>
              <a:cxn ang="0">
                <a:pos x="T10" y="T11"/>
              </a:cxn>
              <a:cxn ang="0">
                <a:pos x="T12" y="T13"/>
              </a:cxn>
            </a:cxnLst>
            <a:rect l="0" t="0" r="r" b="b"/>
            <a:pathLst>
              <a:path w="186" h="237">
                <a:moveTo>
                  <a:pt x="19" y="12"/>
                </a:moveTo>
                <a:cubicBezTo>
                  <a:pt x="19" y="12"/>
                  <a:pt x="46" y="0"/>
                  <a:pt x="139" y="3"/>
                </a:cubicBezTo>
                <a:cubicBezTo>
                  <a:pt x="139" y="3"/>
                  <a:pt x="151" y="6"/>
                  <a:pt x="155" y="20"/>
                </a:cubicBezTo>
                <a:cubicBezTo>
                  <a:pt x="157" y="28"/>
                  <a:pt x="161" y="98"/>
                  <a:pt x="176" y="165"/>
                </a:cubicBezTo>
                <a:cubicBezTo>
                  <a:pt x="186" y="207"/>
                  <a:pt x="174" y="237"/>
                  <a:pt x="174" y="237"/>
                </a:cubicBezTo>
                <a:cubicBezTo>
                  <a:pt x="18" y="237"/>
                  <a:pt x="18" y="237"/>
                  <a:pt x="18" y="237"/>
                </a:cubicBezTo>
                <a:cubicBezTo>
                  <a:pt x="18" y="237"/>
                  <a:pt x="0" y="35"/>
                  <a:pt x="19" y="12"/>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5" name="Freeform 23"/>
          <p:cNvSpPr/>
          <p:nvPr>
            <p:custDataLst>
              <p:tags r:id="rId20"/>
            </p:custDataLst>
          </p:nvPr>
        </p:nvSpPr>
        <p:spPr bwMode="auto">
          <a:xfrm>
            <a:off x="665468" y="501489"/>
            <a:ext cx="36271" cy="127524"/>
          </a:xfrm>
          <a:custGeom>
            <a:avLst/>
            <a:gdLst>
              <a:gd name="T0" fmla="*/ 52 w 53"/>
              <a:gd name="T1" fmla="*/ 170 h 187"/>
              <a:gd name="T2" fmla="*/ 29 w 53"/>
              <a:gd name="T3" fmla="*/ 17 h 187"/>
              <a:gd name="T4" fmla="*/ 13 w 53"/>
              <a:gd name="T5" fmla="*/ 0 h 187"/>
              <a:gd name="T6" fmla="*/ 0 w 53"/>
              <a:gd name="T7" fmla="*/ 0 h 187"/>
              <a:gd name="T8" fmla="*/ 2 w 53"/>
              <a:gd name="T9" fmla="*/ 16 h 187"/>
              <a:gd name="T10" fmla="*/ 16 w 53"/>
              <a:gd name="T11" fmla="*/ 25 h 187"/>
              <a:gd name="T12" fmla="*/ 22 w 53"/>
              <a:gd name="T13" fmla="*/ 41 h 187"/>
              <a:gd name="T14" fmla="*/ 26 w 53"/>
              <a:gd name="T15" fmla="*/ 76 h 187"/>
              <a:gd name="T16" fmla="*/ 47 w 53"/>
              <a:gd name="T17" fmla="*/ 169 h 187"/>
              <a:gd name="T18" fmla="*/ 53 w 53"/>
              <a:gd name="T19" fmla="*/ 187 h 187"/>
              <a:gd name="T20" fmla="*/ 52 w 53"/>
              <a:gd name="T21" fmla="*/ 17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 h="187">
                <a:moveTo>
                  <a:pt x="52" y="170"/>
                </a:moveTo>
                <a:cubicBezTo>
                  <a:pt x="36" y="100"/>
                  <a:pt x="31" y="25"/>
                  <a:pt x="29" y="17"/>
                </a:cubicBezTo>
                <a:cubicBezTo>
                  <a:pt x="26" y="3"/>
                  <a:pt x="13" y="0"/>
                  <a:pt x="13" y="0"/>
                </a:cubicBezTo>
                <a:cubicBezTo>
                  <a:pt x="8" y="0"/>
                  <a:pt x="4" y="0"/>
                  <a:pt x="0" y="0"/>
                </a:cubicBezTo>
                <a:cubicBezTo>
                  <a:pt x="1" y="5"/>
                  <a:pt x="2" y="11"/>
                  <a:pt x="2" y="16"/>
                </a:cubicBezTo>
                <a:cubicBezTo>
                  <a:pt x="2" y="15"/>
                  <a:pt x="15" y="23"/>
                  <a:pt x="16" y="25"/>
                </a:cubicBezTo>
                <a:cubicBezTo>
                  <a:pt x="19" y="29"/>
                  <a:pt x="21" y="35"/>
                  <a:pt x="22" y="41"/>
                </a:cubicBezTo>
                <a:cubicBezTo>
                  <a:pt x="24" y="52"/>
                  <a:pt x="23" y="64"/>
                  <a:pt x="26" y="76"/>
                </a:cubicBezTo>
                <a:cubicBezTo>
                  <a:pt x="32" y="108"/>
                  <a:pt x="36" y="138"/>
                  <a:pt x="47" y="169"/>
                </a:cubicBezTo>
                <a:cubicBezTo>
                  <a:pt x="49" y="175"/>
                  <a:pt x="51" y="181"/>
                  <a:pt x="53" y="187"/>
                </a:cubicBezTo>
                <a:cubicBezTo>
                  <a:pt x="52" y="181"/>
                  <a:pt x="53" y="176"/>
                  <a:pt x="52" y="170"/>
                </a:cubicBez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6" name="Freeform 24"/>
          <p:cNvSpPr/>
          <p:nvPr>
            <p:custDataLst>
              <p:tags r:id="rId21"/>
            </p:custDataLst>
          </p:nvPr>
        </p:nvSpPr>
        <p:spPr bwMode="auto">
          <a:xfrm>
            <a:off x="588608" y="475581"/>
            <a:ext cx="41453" cy="45770"/>
          </a:xfrm>
          <a:custGeom>
            <a:avLst/>
            <a:gdLst>
              <a:gd name="T0" fmla="*/ 6 w 61"/>
              <a:gd name="T1" fmla="*/ 0 h 67"/>
              <a:gd name="T2" fmla="*/ 3 w 61"/>
              <a:gd name="T3" fmla="*/ 48 h 67"/>
              <a:gd name="T4" fmla="*/ 24 w 61"/>
              <a:gd name="T5" fmla="*/ 64 h 67"/>
              <a:gd name="T6" fmla="*/ 60 w 61"/>
              <a:gd name="T7" fmla="*/ 56 h 67"/>
              <a:gd name="T8" fmla="*/ 61 w 61"/>
              <a:gd name="T9" fmla="*/ 42 h 67"/>
              <a:gd name="T10" fmla="*/ 6 w 61"/>
              <a:gd name="T11" fmla="*/ 0 h 67"/>
            </a:gdLst>
            <a:ahLst/>
            <a:cxnLst>
              <a:cxn ang="0">
                <a:pos x="T0" y="T1"/>
              </a:cxn>
              <a:cxn ang="0">
                <a:pos x="T2" y="T3"/>
              </a:cxn>
              <a:cxn ang="0">
                <a:pos x="T4" y="T5"/>
              </a:cxn>
              <a:cxn ang="0">
                <a:pos x="T6" y="T7"/>
              </a:cxn>
              <a:cxn ang="0">
                <a:pos x="T8" y="T9"/>
              </a:cxn>
              <a:cxn ang="0">
                <a:pos x="T10" y="T11"/>
              </a:cxn>
            </a:cxnLst>
            <a:rect l="0" t="0" r="r" b="b"/>
            <a:pathLst>
              <a:path w="61" h="67">
                <a:moveTo>
                  <a:pt x="6" y="0"/>
                </a:moveTo>
                <a:cubicBezTo>
                  <a:pt x="6" y="0"/>
                  <a:pt x="0" y="40"/>
                  <a:pt x="3" y="48"/>
                </a:cubicBezTo>
                <a:cubicBezTo>
                  <a:pt x="5" y="55"/>
                  <a:pt x="13" y="63"/>
                  <a:pt x="24" y="64"/>
                </a:cubicBezTo>
                <a:cubicBezTo>
                  <a:pt x="50" y="67"/>
                  <a:pt x="60" y="56"/>
                  <a:pt x="60" y="56"/>
                </a:cubicBezTo>
                <a:cubicBezTo>
                  <a:pt x="61" y="42"/>
                  <a:pt x="61" y="42"/>
                  <a:pt x="61" y="42"/>
                </a:cubicBezTo>
                <a:lnTo>
                  <a:pt x="6" y="0"/>
                </a:ln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7" name="Freeform 30"/>
          <p:cNvSpPr/>
          <p:nvPr>
            <p:custDataLst>
              <p:tags r:id="rId22"/>
            </p:custDataLst>
          </p:nvPr>
        </p:nvSpPr>
        <p:spPr bwMode="auto">
          <a:xfrm>
            <a:off x="605592" y="505519"/>
            <a:ext cx="69663" cy="155447"/>
          </a:xfrm>
          <a:custGeom>
            <a:avLst/>
            <a:gdLst>
              <a:gd name="T0" fmla="*/ 69 w 242"/>
              <a:gd name="T1" fmla="*/ 0 h 540"/>
              <a:gd name="T2" fmla="*/ 0 w 242"/>
              <a:gd name="T3" fmla="*/ 396 h 540"/>
              <a:gd name="T4" fmla="*/ 83 w 242"/>
              <a:gd name="T5" fmla="*/ 540 h 540"/>
              <a:gd name="T6" fmla="*/ 180 w 242"/>
              <a:gd name="T7" fmla="*/ 540 h 540"/>
              <a:gd name="T8" fmla="*/ 242 w 242"/>
              <a:gd name="T9" fmla="*/ 414 h 540"/>
              <a:gd name="T10" fmla="*/ 144 w 242"/>
              <a:gd name="T11" fmla="*/ 0 h 540"/>
              <a:gd name="T12" fmla="*/ 69 w 242"/>
              <a:gd name="T13" fmla="*/ 0 h 540"/>
            </a:gdLst>
            <a:ahLst/>
            <a:cxnLst>
              <a:cxn ang="0">
                <a:pos x="T0" y="T1"/>
              </a:cxn>
              <a:cxn ang="0">
                <a:pos x="T2" y="T3"/>
              </a:cxn>
              <a:cxn ang="0">
                <a:pos x="T4" y="T5"/>
              </a:cxn>
              <a:cxn ang="0">
                <a:pos x="T6" y="T7"/>
              </a:cxn>
              <a:cxn ang="0">
                <a:pos x="T8" y="T9"/>
              </a:cxn>
              <a:cxn ang="0">
                <a:pos x="T10" y="T11"/>
              </a:cxn>
              <a:cxn ang="0">
                <a:pos x="T12" y="T13"/>
              </a:cxn>
            </a:cxnLst>
            <a:rect l="0" t="0" r="r" b="b"/>
            <a:pathLst>
              <a:path w="242" h="540">
                <a:moveTo>
                  <a:pt x="69" y="0"/>
                </a:moveTo>
                <a:lnTo>
                  <a:pt x="0" y="396"/>
                </a:lnTo>
                <a:lnTo>
                  <a:pt x="83" y="540"/>
                </a:lnTo>
                <a:lnTo>
                  <a:pt x="180" y="540"/>
                </a:lnTo>
                <a:lnTo>
                  <a:pt x="242" y="414"/>
                </a:lnTo>
                <a:lnTo>
                  <a:pt x="144" y="0"/>
                </a:lnTo>
                <a:lnTo>
                  <a:pt x="69" y="0"/>
                </a:ln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8" name="Freeform 31"/>
          <p:cNvSpPr/>
          <p:nvPr>
            <p:custDataLst>
              <p:tags r:id="rId23"/>
            </p:custDataLst>
          </p:nvPr>
        </p:nvSpPr>
        <p:spPr bwMode="auto">
          <a:xfrm>
            <a:off x="611061" y="505519"/>
            <a:ext cx="59300" cy="165810"/>
          </a:xfrm>
          <a:custGeom>
            <a:avLst/>
            <a:gdLst>
              <a:gd name="T0" fmla="*/ 26 w 87"/>
              <a:gd name="T1" fmla="*/ 1 h 243"/>
              <a:gd name="T2" fmla="*/ 0 w 87"/>
              <a:gd name="T3" fmla="*/ 169 h 243"/>
              <a:gd name="T4" fmla="*/ 49 w 87"/>
              <a:gd name="T5" fmla="*/ 243 h 243"/>
              <a:gd name="T6" fmla="*/ 87 w 87"/>
              <a:gd name="T7" fmla="*/ 176 h 243"/>
              <a:gd name="T8" fmla="*/ 44 w 87"/>
              <a:gd name="T9" fmla="*/ 0 h 243"/>
              <a:gd name="T10" fmla="*/ 26 w 87"/>
              <a:gd name="T11" fmla="*/ 1 h 243"/>
            </a:gdLst>
            <a:ahLst/>
            <a:cxnLst>
              <a:cxn ang="0">
                <a:pos x="T0" y="T1"/>
              </a:cxn>
              <a:cxn ang="0">
                <a:pos x="T2" y="T3"/>
              </a:cxn>
              <a:cxn ang="0">
                <a:pos x="T4" y="T5"/>
              </a:cxn>
              <a:cxn ang="0">
                <a:pos x="T6" y="T7"/>
              </a:cxn>
              <a:cxn ang="0">
                <a:pos x="T8" y="T9"/>
              </a:cxn>
              <a:cxn ang="0">
                <a:pos x="T10" y="T11"/>
              </a:cxn>
            </a:cxnLst>
            <a:rect l="0" t="0" r="r" b="b"/>
            <a:pathLst>
              <a:path w="87" h="243">
                <a:moveTo>
                  <a:pt x="26" y="1"/>
                </a:moveTo>
                <a:cubicBezTo>
                  <a:pt x="26" y="1"/>
                  <a:pt x="9" y="88"/>
                  <a:pt x="0" y="169"/>
                </a:cubicBezTo>
                <a:cubicBezTo>
                  <a:pt x="49" y="243"/>
                  <a:pt x="49" y="243"/>
                  <a:pt x="49" y="243"/>
                </a:cubicBezTo>
                <a:cubicBezTo>
                  <a:pt x="87" y="176"/>
                  <a:pt x="87" y="176"/>
                  <a:pt x="87" y="176"/>
                </a:cubicBezTo>
                <a:cubicBezTo>
                  <a:pt x="87" y="176"/>
                  <a:pt x="73" y="82"/>
                  <a:pt x="44" y="0"/>
                </a:cubicBezTo>
                <a:lnTo>
                  <a:pt x="26" y="1"/>
                </a:lnTo>
                <a:close/>
              </a:path>
            </a:pathLst>
          </a:custGeom>
          <a:solidFill>
            <a:srgbClr val="9D9D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p>
        </p:txBody>
      </p:sp>
      <p:sp>
        <p:nvSpPr>
          <p:cNvPr id="69" name="Freeform 32"/>
          <p:cNvSpPr/>
          <p:nvPr>
            <p:custDataLst>
              <p:tags r:id="rId24"/>
            </p:custDataLst>
          </p:nvPr>
        </p:nvSpPr>
        <p:spPr bwMode="auto">
          <a:xfrm>
            <a:off x="636969" y="505519"/>
            <a:ext cx="33392" cy="165810"/>
          </a:xfrm>
          <a:custGeom>
            <a:avLst/>
            <a:gdLst>
              <a:gd name="T0" fmla="*/ 6 w 49"/>
              <a:gd name="T1" fmla="*/ 0 h 243"/>
              <a:gd name="T2" fmla="*/ 2 w 49"/>
              <a:gd name="T3" fmla="*/ 0 h 243"/>
              <a:gd name="T4" fmla="*/ 0 w 49"/>
              <a:gd name="T5" fmla="*/ 2 h 243"/>
              <a:gd name="T6" fmla="*/ 11 w 49"/>
              <a:gd name="T7" fmla="*/ 243 h 243"/>
              <a:gd name="T8" fmla="*/ 49 w 49"/>
              <a:gd name="T9" fmla="*/ 176 h 243"/>
              <a:gd name="T10" fmla="*/ 6 w 49"/>
              <a:gd name="T11" fmla="*/ 0 h 243"/>
            </a:gdLst>
            <a:ahLst/>
            <a:cxnLst>
              <a:cxn ang="0">
                <a:pos x="T0" y="T1"/>
              </a:cxn>
              <a:cxn ang="0">
                <a:pos x="T2" y="T3"/>
              </a:cxn>
              <a:cxn ang="0">
                <a:pos x="T4" y="T5"/>
              </a:cxn>
              <a:cxn ang="0">
                <a:pos x="T6" y="T7"/>
              </a:cxn>
              <a:cxn ang="0">
                <a:pos x="T8" y="T9"/>
              </a:cxn>
              <a:cxn ang="0">
                <a:pos x="T10" y="T11"/>
              </a:cxn>
            </a:cxnLst>
            <a:rect l="0" t="0" r="r" b="b"/>
            <a:pathLst>
              <a:path w="49" h="243">
                <a:moveTo>
                  <a:pt x="6" y="0"/>
                </a:moveTo>
                <a:cubicBezTo>
                  <a:pt x="2" y="0"/>
                  <a:pt x="2" y="0"/>
                  <a:pt x="2" y="0"/>
                </a:cubicBezTo>
                <a:cubicBezTo>
                  <a:pt x="0" y="2"/>
                  <a:pt x="0" y="2"/>
                  <a:pt x="0" y="2"/>
                </a:cubicBezTo>
                <a:cubicBezTo>
                  <a:pt x="11" y="243"/>
                  <a:pt x="11" y="243"/>
                  <a:pt x="11" y="243"/>
                </a:cubicBezTo>
                <a:cubicBezTo>
                  <a:pt x="49" y="176"/>
                  <a:pt x="49" y="176"/>
                  <a:pt x="49" y="176"/>
                </a:cubicBezTo>
                <a:cubicBezTo>
                  <a:pt x="49" y="176"/>
                  <a:pt x="35" y="82"/>
                  <a:pt x="6" y="0"/>
                </a:cubicBezTo>
                <a:close/>
              </a:path>
            </a:pathLst>
          </a:custGeom>
          <a:solidFill>
            <a:srgbClr val="8C8C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p>
        </p:txBody>
      </p:sp>
      <p:sp>
        <p:nvSpPr>
          <p:cNvPr id="70" name="Freeform 33"/>
          <p:cNvSpPr/>
          <p:nvPr>
            <p:custDataLst>
              <p:tags r:id="rId25"/>
            </p:custDataLst>
          </p:nvPr>
        </p:nvSpPr>
        <p:spPr bwMode="auto">
          <a:xfrm>
            <a:off x="619121" y="518473"/>
            <a:ext cx="30802" cy="38862"/>
          </a:xfrm>
          <a:custGeom>
            <a:avLst/>
            <a:gdLst>
              <a:gd name="T0" fmla="*/ 38 w 45"/>
              <a:gd name="T1" fmla="*/ 0 h 57"/>
              <a:gd name="T2" fmla="*/ 38 w 45"/>
              <a:gd name="T3" fmla="*/ 0 h 57"/>
              <a:gd name="T4" fmla="*/ 5 w 45"/>
              <a:gd name="T5" fmla="*/ 32 h 57"/>
              <a:gd name="T6" fmla="*/ 0 w 45"/>
              <a:gd name="T7" fmla="*/ 57 h 57"/>
              <a:gd name="T8" fmla="*/ 0 w 45"/>
              <a:gd name="T9" fmla="*/ 57 h 57"/>
              <a:gd name="T10" fmla="*/ 45 w 45"/>
              <a:gd name="T11" fmla="*/ 23 h 57"/>
              <a:gd name="T12" fmla="*/ 38 w 45"/>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45" h="57">
                <a:moveTo>
                  <a:pt x="38" y="0"/>
                </a:moveTo>
                <a:cubicBezTo>
                  <a:pt x="38" y="0"/>
                  <a:pt x="38" y="0"/>
                  <a:pt x="38" y="0"/>
                </a:cubicBezTo>
                <a:cubicBezTo>
                  <a:pt x="38" y="0"/>
                  <a:pt x="31" y="15"/>
                  <a:pt x="5" y="32"/>
                </a:cubicBezTo>
                <a:cubicBezTo>
                  <a:pt x="3" y="40"/>
                  <a:pt x="2" y="48"/>
                  <a:pt x="0" y="57"/>
                </a:cubicBezTo>
                <a:cubicBezTo>
                  <a:pt x="0" y="57"/>
                  <a:pt x="0" y="57"/>
                  <a:pt x="0" y="57"/>
                </a:cubicBezTo>
                <a:cubicBezTo>
                  <a:pt x="0" y="57"/>
                  <a:pt x="31" y="47"/>
                  <a:pt x="45" y="23"/>
                </a:cubicBezTo>
                <a:cubicBezTo>
                  <a:pt x="43" y="15"/>
                  <a:pt x="40" y="8"/>
                  <a:pt x="38" y="0"/>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1" name="Freeform 34"/>
          <p:cNvSpPr/>
          <p:nvPr>
            <p:custDataLst>
              <p:tags r:id="rId26"/>
            </p:custDataLst>
          </p:nvPr>
        </p:nvSpPr>
        <p:spPr bwMode="auto">
          <a:xfrm>
            <a:off x="613076" y="555320"/>
            <a:ext cx="47210" cy="45770"/>
          </a:xfrm>
          <a:custGeom>
            <a:avLst/>
            <a:gdLst>
              <a:gd name="T0" fmla="*/ 69 w 69"/>
              <a:gd name="T1" fmla="*/ 25 h 67"/>
              <a:gd name="T2" fmla="*/ 69 w 69"/>
              <a:gd name="T3" fmla="*/ 25 h 67"/>
              <a:gd name="T4" fmla="*/ 63 w 69"/>
              <a:gd name="T5" fmla="*/ 0 h 67"/>
              <a:gd name="T6" fmla="*/ 63 w 69"/>
              <a:gd name="T7" fmla="*/ 0 h 67"/>
              <a:gd name="T8" fmla="*/ 4 w 69"/>
              <a:gd name="T9" fmla="*/ 40 h 67"/>
              <a:gd name="T10" fmla="*/ 4 w 69"/>
              <a:gd name="T11" fmla="*/ 40 h 67"/>
              <a:gd name="T12" fmla="*/ 0 w 69"/>
              <a:gd name="T13" fmla="*/ 67 h 67"/>
              <a:gd name="T14" fmla="*/ 69 w 69"/>
              <a:gd name="T15" fmla="*/ 25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67">
                <a:moveTo>
                  <a:pt x="69" y="25"/>
                </a:moveTo>
                <a:cubicBezTo>
                  <a:pt x="69" y="25"/>
                  <a:pt x="69" y="25"/>
                  <a:pt x="69" y="25"/>
                </a:cubicBezTo>
                <a:cubicBezTo>
                  <a:pt x="67" y="17"/>
                  <a:pt x="65" y="9"/>
                  <a:pt x="63" y="0"/>
                </a:cubicBezTo>
                <a:cubicBezTo>
                  <a:pt x="63" y="0"/>
                  <a:pt x="63" y="0"/>
                  <a:pt x="63" y="0"/>
                </a:cubicBezTo>
                <a:cubicBezTo>
                  <a:pt x="31" y="27"/>
                  <a:pt x="4" y="40"/>
                  <a:pt x="4" y="40"/>
                </a:cubicBezTo>
                <a:cubicBezTo>
                  <a:pt x="4" y="40"/>
                  <a:pt x="4" y="40"/>
                  <a:pt x="4" y="40"/>
                </a:cubicBezTo>
                <a:cubicBezTo>
                  <a:pt x="2" y="49"/>
                  <a:pt x="1" y="58"/>
                  <a:pt x="0" y="67"/>
                </a:cubicBezTo>
                <a:cubicBezTo>
                  <a:pt x="40" y="63"/>
                  <a:pt x="69" y="25"/>
                  <a:pt x="69" y="25"/>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2" name="Freeform 35"/>
          <p:cNvSpPr/>
          <p:nvPr>
            <p:custDataLst>
              <p:tags r:id="rId27"/>
            </p:custDataLst>
          </p:nvPr>
        </p:nvSpPr>
        <p:spPr bwMode="auto">
          <a:xfrm>
            <a:off x="621136" y="594181"/>
            <a:ext cx="46634" cy="53255"/>
          </a:xfrm>
          <a:custGeom>
            <a:avLst/>
            <a:gdLst>
              <a:gd name="T0" fmla="*/ 10 w 68"/>
              <a:gd name="T1" fmla="*/ 78 h 78"/>
              <a:gd name="T2" fmla="*/ 68 w 68"/>
              <a:gd name="T3" fmla="*/ 22 h 78"/>
              <a:gd name="T4" fmla="*/ 68 w 68"/>
              <a:gd name="T5" fmla="*/ 22 h 78"/>
              <a:gd name="T6" fmla="*/ 64 w 68"/>
              <a:gd name="T7" fmla="*/ 0 h 78"/>
              <a:gd name="T8" fmla="*/ 64 w 68"/>
              <a:gd name="T9" fmla="*/ 0 h 78"/>
              <a:gd name="T10" fmla="*/ 0 w 68"/>
              <a:gd name="T11" fmla="*/ 61 h 78"/>
              <a:gd name="T12" fmla="*/ 10 w 68"/>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68" h="78">
                <a:moveTo>
                  <a:pt x="10" y="78"/>
                </a:moveTo>
                <a:cubicBezTo>
                  <a:pt x="40" y="65"/>
                  <a:pt x="68" y="22"/>
                  <a:pt x="68" y="22"/>
                </a:cubicBezTo>
                <a:cubicBezTo>
                  <a:pt x="68" y="22"/>
                  <a:pt x="68" y="22"/>
                  <a:pt x="68" y="22"/>
                </a:cubicBezTo>
                <a:cubicBezTo>
                  <a:pt x="67" y="16"/>
                  <a:pt x="65" y="8"/>
                  <a:pt x="64" y="0"/>
                </a:cubicBezTo>
                <a:cubicBezTo>
                  <a:pt x="64" y="0"/>
                  <a:pt x="64" y="0"/>
                  <a:pt x="64" y="0"/>
                </a:cubicBezTo>
                <a:cubicBezTo>
                  <a:pt x="40" y="36"/>
                  <a:pt x="0" y="61"/>
                  <a:pt x="0" y="61"/>
                </a:cubicBezTo>
                <a:lnTo>
                  <a:pt x="10" y="78"/>
                </a:ln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 name="Freeform 25"/>
          <p:cNvSpPr/>
          <p:nvPr>
            <p:custDataLst>
              <p:tags r:id="rId28"/>
            </p:custDataLst>
          </p:nvPr>
        </p:nvSpPr>
        <p:spPr bwMode="auto">
          <a:xfrm>
            <a:off x="586305" y="469536"/>
            <a:ext cx="43180" cy="45483"/>
          </a:xfrm>
          <a:custGeom>
            <a:avLst/>
            <a:gdLst>
              <a:gd name="T0" fmla="*/ 5 w 63"/>
              <a:gd name="T1" fmla="*/ 0 h 67"/>
              <a:gd name="T2" fmla="*/ 3 w 63"/>
              <a:gd name="T3" fmla="*/ 47 h 67"/>
              <a:gd name="T4" fmla="*/ 24 w 63"/>
              <a:gd name="T5" fmla="*/ 63 h 67"/>
              <a:gd name="T6" fmla="*/ 57 w 63"/>
              <a:gd name="T7" fmla="*/ 64 h 67"/>
              <a:gd name="T8" fmla="*/ 63 w 63"/>
              <a:gd name="T9" fmla="*/ 37 h 67"/>
              <a:gd name="T10" fmla="*/ 5 w 63"/>
              <a:gd name="T11" fmla="*/ 0 h 67"/>
            </a:gdLst>
            <a:ahLst/>
            <a:cxnLst>
              <a:cxn ang="0">
                <a:pos x="T0" y="T1"/>
              </a:cxn>
              <a:cxn ang="0">
                <a:pos x="T2" y="T3"/>
              </a:cxn>
              <a:cxn ang="0">
                <a:pos x="T4" y="T5"/>
              </a:cxn>
              <a:cxn ang="0">
                <a:pos x="T6" y="T7"/>
              </a:cxn>
              <a:cxn ang="0">
                <a:pos x="T8" y="T9"/>
              </a:cxn>
              <a:cxn ang="0">
                <a:pos x="T10" y="T11"/>
              </a:cxn>
            </a:cxnLst>
            <a:rect l="0" t="0" r="r" b="b"/>
            <a:pathLst>
              <a:path w="63" h="67">
                <a:moveTo>
                  <a:pt x="5" y="0"/>
                </a:moveTo>
                <a:cubicBezTo>
                  <a:pt x="5" y="0"/>
                  <a:pt x="0" y="40"/>
                  <a:pt x="3" y="47"/>
                </a:cubicBezTo>
                <a:cubicBezTo>
                  <a:pt x="5" y="55"/>
                  <a:pt x="13" y="62"/>
                  <a:pt x="24" y="63"/>
                </a:cubicBezTo>
                <a:cubicBezTo>
                  <a:pt x="50" y="67"/>
                  <a:pt x="57" y="64"/>
                  <a:pt x="57" y="64"/>
                </a:cubicBezTo>
                <a:cubicBezTo>
                  <a:pt x="63" y="37"/>
                  <a:pt x="63" y="37"/>
                  <a:pt x="63" y="37"/>
                </a:cubicBezTo>
                <a:lnTo>
                  <a:pt x="5" y="0"/>
                </a:ln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 name="Freeform 26"/>
          <p:cNvSpPr/>
          <p:nvPr>
            <p:custDataLst>
              <p:tags r:id="rId29"/>
            </p:custDataLst>
          </p:nvPr>
        </p:nvSpPr>
        <p:spPr bwMode="auto">
          <a:xfrm>
            <a:off x="643878" y="477596"/>
            <a:ext cx="42892" cy="36271"/>
          </a:xfrm>
          <a:custGeom>
            <a:avLst/>
            <a:gdLst>
              <a:gd name="T0" fmla="*/ 63 w 63"/>
              <a:gd name="T1" fmla="*/ 0 h 53"/>
              <a:gd name="T2" fmla="*/ 58 w 63"/>
              <a:gd name="T3" fmla="*/ 37 h 53"/>
              <a:gd name="T4" fmla="*/ 0 w 63"/>
              <a:gd name="T5" fmla="*/ 53 h 53"/>
              <a:gd name="T6" fmla="*/ 8 w 63"/>
              <a:gd name="T7" fmla="*/ 13 h 53"/>
              <a:gd name="T8" fmla="*/ 63 w 63"/>
              <a:gd name="T9" fmla="*/ 0 h 53"/>
            </a:gdLst>
            <a:ahLst/>
            <a:cxnLst>
              <a:cxn ang="0">
                <a:pos x="T0" y="T1"/>
              </a:cxn>
              <a:cxn ang="0">
                <a:pos x="T2" y="T3"/>
              </a:cxn>
              <a:cxn ang="0">
                <a:pos x="T4" y="T5"/>
              </a:cxn>
              <a:cxn ang="0">
                <a:pos x="T6" y="T7"/>
              </a:cxn>
              <a:cxn ang="0">
                <a:pos x="T8" y="T9"/>
              </a:cxn>
            </a:cxnLst>
            <a:rect l="0" t="0" r="r" b="b"/>
            <a:pathLst>
              <a:path w="63" h="53">
                <a:moveTo>
                  <a:pt x="63" y="0"/>
                </a:moveTo>
                <a:cubicBezTo>
                  <a:pt x="63" y="0"/>
                  <a:pt x="60" y="33"/>
                  <a:pt x="58" y="37"/>
                </a:cubicBezTo>
                <a:cubicBezTo>
                  <a:pt x="56" y="40"/>
                  <a:pt x="51" y="51"/>
                  <a:pt x="0" y="53"/>
                </a:cubicBezTo>
                <a:cubicBezTo>
                  <a:pt x="8" y="13"/>
                  <a:pt x="8" y="13"/>
                  <a:pt x="8" y="13"/>
                </a:cubicBezTo>
                <a:lnTo>
                  <a:pt x="63" y="0"/>
                </a:ln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8" name="Freeform 27"/>
          <p:cNvSpPr/>
          <p:nvPr>
            <p:custDataLst>
              <p:tags r:id="rId30"/>
            </p:custDataLst>
          </p:nvPr>
        </p:nvSpPr>
        <p:spPr bwMode="auto">
          <a:xfrm>
            <a:off x="647908" y="473566"/>
            <a:ext cx="40877" cy="35407"/>
          </a:xfrm>
          <a:custGeom>
            <a:avLst/>
            <a:gdLst>
              <a:gd name="T0" fmla="*/ 60 w 60"/>
              <a:gd name="T1" fmla="*/ 0 h 52"/>
              <a:gd name="T2" fmla="*/ 56 w 60"/>
              <a:gd name="T3" fmla="*/ 36 h 52"/>
              <a:gd name="T4" fmla="*/ 0 w 60"/>
              <a:gd name="T5" fmla="*/ 52 h 52"/>
              <a:gd name="T6" fmla="*/ 9 w 60"/>
              <a:gd name="T7" fmla="*/ 12 h 52"/>
              <a:gd name="T8" fmla="*/ 60 w 60"/>
              <a:gd name="T9" fmla="*/ 0 h 52"/>
            </a:gdLst>
            <a:ahLst/>
            <a:cxnLst>
              <a:cxn ang="0">
                <a:pos x="T0" y="T1"/>
              </a:cxn>
              <a:cxn ang="0">
                <a:pos x="T2" y="T3"/>
              </a:cxn>
              <a:cxn ang="0">
                <a:pos x="T4" y="T5"/>
              </a:cxn>
              <a:cxn ang="0">
                <a:pos x="T6" y="T7"/>
              </a:cxn>
              <a:cxn ang="0">
                <a:pos x="T8" y="T9"/>
              </a:cxn>
            </a:cxnLst>
            <a:rect l="0" t="0" r="r" b="b"/>
            <a:pathLst>
              <a:path w="60" h="52">
                <a:moveTo>
                  <a:pt x="60" y="0"/>
                </a:moveTo>
                <a:cubicBezTo>
                  <a:pt x="60" y="0"/>
                  <a:pt x="58" y="32"/>
                  <a:pt x="56" y="36"/>
                </a:cubicBezTo>
                <a:cubicBezTo>
                  <a:pt x="53" y="39"/>
                  <a:pt x="51" y="50"/>
                  <a:pt x="0" y="52"/>
                </a:cubicBezTo>
                <a:cubicBezTo>
                  <a:pt x="9" y="12"/>
                  <a:pt x="9" y="12"/>
                  <a:pt x="9" y="12"/>
                </a:cubicBezTo>
                <a:lnTo>
                  <a:pt x="60" y="0"/>
                </a:ln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9" name="Freeform 28"/>
          <p:cNvSpPr/>
          <p:nvPr>
            <p:custDataLst>
              <p:tags r:id="rId31"/>
            </p:custDataLst>
          </p:nvPr>
        </p:nvSpPr>
        <p:spPr bwMode="auto">
          <a:xfrm>
            <a:off x="588608" y="471551"/>
            <a:ext cx="44331" cy="37423"/>
          </a:xfrm>
          <a:custGeom>
            <a:avLst/>
            <a:gdLst>
              <a:gd name="T0" fmla="*/ 2 w 65"/>
              <a:gd name="T1" fmla="*/ 12 h 55"/>
              <a:gd name="T2" fmla="*/ 0 w 65"/>
              <a:gd name="T3" fmla="*/ 8 h 55"/>
              <a:gd name="T4" fmla="*/ 5 w 65"/>
              <a:gd name="T5" fmla="*/ 1 h 55"/>
              <a:gd name="T6" fmla="*/ 16 w 65"/>
              <a:gd name="T7" fmla="*/ 7 h 55"/>
              <a:gd name="T8" fmla="*/ 38 w 65"/>
              <a:gd name="T9" fmla="*/ 21 h 55"/>
              <a:gd name="T10" fmla="*/ 57 w 65"/>
              <a:gd name="T11" fmla="*/ 36 h 55"/>
              <a:gd name="T12" fmla="*/ 57 w 65"/>
              <a:gd name="T13" fmla="*/ 54 h 55"/>
              <a:gd name="T14" fmla="*/ 45 w 65"/>
              <a:gd name="T15" fmla="*/ 40 h 55"/>
              <a:gd name="T16" fmla="*/ 36 w 65"/>
              <a:gd name="T17" fmla="*/ 35 h 55"/>
              <a:gd name="T18" fmla="*/ 23 w 65"/>
              <a:gd name="T19" fmla="*/ 28 h 55"/>
              <a:gd name="T20" fmla="*/ 7 w 65"/>
              <a:gd name="T21" fmla="*/ 17 h 55"/>
              <a:gd name="T22" fmla="*/ 2 w 65"/>
              <a:gd name="T23"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55">
                <a:moveTo>
                  <a:pt x="2" y="12"/>
                </a:moveTo>
                <a:cubicBezTo>
                  <a:pt x="1" y="11"/>
                  <a:pt x="0" y="9"/>
                  <a:pt x="0" y="8"/>
                </a:cubicBezTo>
                <a:cubicBezTo>
                  <a:pt x="0" y="4"/>
                  <a:pt x="0" y="0"/>
                  <a:pt x="5" y="1"/>
                </a:cubicBezTo>
                <a:cubicBezTo>
                  <a:pt x="9" y="1"/>
                  <a:pt x="12" y="5"/>
                  <a:pt x="16" y="7"/>
                </a:cubicBezTo>
                <a:cubicBezTo>
                  <a:pt x="24" y="11"/>
                  <a:pt x="31" y="16"/>
                  <a:pt x="38" y="21"/>
                </a:cubicBezTo>
                <a:cubicBezTo>
                  <a:pt x="44" y="26"/>
                  <a:pt x="51" y="30"/>
                  <a:pt x="57" y="36"/>
                </a:cubicBezTo>
                <a:cubicBezTo>
                  <a:pt x="59" y="37"/>
                  <a:pt x="65" y="53"/>
                  <a:pt x="57" y="54"/>
                </a:cubicBezTo>
                <a:cubicBezTo>
                  <a:pt x="49" y="55"/>
                  <a:pt x="52" y="44"/>
                  <a:pt x="45" y="40"/>
                </a:cubicBezTo>
                <a:cubicBezTo>
                  <a:pt x="42" y="39"/>
                  <a:pt x="39" y="37"/>
                  <a:pt x="36" y="35"/>
                </a:cubicBezTo>
                <a:cubicBezTo>
                  <a:pt x="32" y="32"/>
                  <a:pt x="27" y="31"/>
                  <a:pt x="23" y="28"/>
                </a:cubicBezTo>
                <a:cubicBezTo>
                  <a:pt x="18" y="24"/>
                  <a:pt x="13" y="20"/>
                  <a:pt x="7" y="17"/>
                </a:cubicBezTo>
                <a:cubicBezTo>
                  <a:pt x="5" y="15"/>
                  <a:pt x="3" y="14"/>
                  <a:pt x="2" y="12"/>
                </a:cubicBez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0" name="Freeform 29"/>
          <p:cNvSpPr/>
          <p:nvPr>
            <p:custDataLst>
              <p:tags r:id="rId32"/>
            </p:custDataLst>
          </p:nvPr>
        </p:nvSpPr>
        <p:spPr bwMode="auto">
          <a:xfrm>
            <a:off x="647908" y="475006"/>
            <a:ext cx="40877" cy="24468"/>
          </a:xfrm>
          <a:custGeom>
            <a:avLst/>
            <a:gdLst>
              <a:gd name="T0" fmla="*/ 55 w 60"/>
              <a:gd name="T1" fmla="*/ 2 h 36"/>
              <a:gd name="T2" fmla="*/ 38 w 60"/>
              <a:gd name="T3" fmla="*/ 8 h 36"/>
              <a:gd name="T4" fmla="*/ 20 w 60"/>
              <a:gd name="T5" fmla="*/ 13 h 36"/>
              <a:gd name="T6" fmla="*/ 4 w 60"/>
              <a:gd name="T7" fmla="*/ 28 h 36"/>
              <a:gd name="T8" fmla="*/ 0 w 60"/>
              <a:gd name="T9" fmla="*/ 36 h 36"/>
              <a:gd name="T10" fmla="*/ 20 w 60"/>
              <a:gd name="T11" fmla="*/ 25 h 36"/>
              <a:gd name="T12" fmla="*/ 49 w 60"/>
              <a:gd name="T13" fmla="*/ 14 h 36"/>
              <a:gd name="T14" fmla="*/ 59 w 60"/>
              <a:gd name="T15" fmla="*/ 5 h 36"/>
              <a:gd name="T16" fmla="*/ 55 w 60"/>
              <a:gd name="T17"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36">
                <a:moveTo>
                  <a:pt x="55" y="2"/>
                </a:moveTo>
                <a:cubicBezTo>
                  <a:pt x="49" y="1"/>
                  <a:pt x="43" y="5"/>
                  <a:pt x="38" y="8"/>
                </a:cubicBezTo>
                <a:cubicBezTo>
                  <a:pt x="32" y="11"/>
                  <a:pt x="26" y="12"/>
                  <a:pt x="20" y="13"/>
                </a:cubicBezTo>
                <a:cubicBezTo>
                  <a:pt x="13" y="15"/>
                  <a:pt x="7" y="21"/>
                  <a:pt x="4" y="28"/>
                </a:cubicBezTo>
                <a:cubicBezTo>
                  <a:pt x="3" y="30"/>
                  <a:pt x="2" y="33"/>
                  <a:pt x="0" y="36"/>
                </a:cubicBezTo>
                <a:cubicBezTo>
                  <a:pt x="7" y="34"/>
                  <a:pt x="14" y="29"/>
                  <a:pt x="20" y="25"/>
                </a:cubicBezTo>
                <a:cubicBezTo>
                  <a:pt x="28" y="19"/>
                  <a:pt x="38" y="14"/>
                  <a:pt x="49" y="14"/>
                </a:cubicBezTo>
                <a:cubicBezTo>
                  <a:pt x="55" y="14"/>
                  <a:pt x="60" y="11"/>
                  <a:pt x="59" y="5"/>
                </a:cubicBezTo>
                <a:cubicBezTo>
                  <a:pt x="59" y="0"/>
                  <a:pt x="59" y="2"/>
                  <a:pt x="55" y="2"/>
                </a:cubicBez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1" name="Freeform 36"/>
          <p:cNvSpPr/>
          <p:nvPr>
            <p:custDataLst>
              <p:tags r:id="rId33"/>
            </p:custDataLst>
          </p:nvPr>
        </p:nvSpPr>
        <p:spPr bwMode="auto">
          <a:xfrm>
            <a:off x="622576" y="490550"/>
            <a:ext cx="28787" cy="18999"/>
          </a:xfrm>
          <a:custGeom>
            <a:avLst/>
            <a:gdLst>
              <a:gd name="T0" fmla="*/ 1 w 42"/>
              <a:gd name="T1" fmla="*/ 3 h 28"/>
              <a:gd name="T2" fmla="*/ 8 w 42"/>
              <a:gd name="T3" fmla="*/ 26 h 28"/>
              <a:gd name="T4" fmla="*/ 26 w 42"/>
              <a:gd name="T5" fmla="*/ 26 h 28"/>
              <a:gd name="T6" fmla="*/ 37 w 42"/>
              <a:gd name="T7" fmla="*/ 0 h 28"/>
              <a:gd name="T8" fmla="*/ 1 w 42"/>
              <a:gd name="T9" fmla="*/ 3 h 28"/>
            </a:gdLst>
            <a:ahLst/>
            <a:cxnLst>
              <a:cxn ang="0">
                <a:pos x="T0" y="T1"/>
              </a:cxn>
              <a:cxn ang="0">
                <a:pos x="T2" y="T3"/>
              </a:cxn>
              <a:cxn ang="0">
                <a:pos x="T4" y="T5"/>
              </a:cxn>
              <a:cxn ang="0">
                <a:pos x="T6" y="T7"/>
              </a:cxn>
              <a:cxn ang="0">
                <a:pos x="T8" y="T9"/>
              </a:cxn>
            </a:cxnLst>
            <a:rect l="0" t="0" r="r" b="b"/>
            <a:pathLst>
              <a:path w="42" h="28">
                <a:moveTo>
                  <a:pt x="1" y="3"/>
                </a:moveTo>
                <a:cubicBezTo>
                  <a:pt x="0" y="7"/>
                  <a:pt x="1" y="24"/>
                  <a:pt x="8" y="26"/>
                </a:cubicBezTo>
                <a:cubicBezTo>
                  <a:pt x="11" y="28"/>
                  <a:pt x="18" y="28"/>
                  <a:pt x="26" y="26"/>
                </a:cubicBezTo>
                <a:cubicBezTo>
                  <a:pt x="42" y="23"/>
                  <a:pt x="37" y="0"/>
                  <a:pt x="37" y="0"/>
                </a:cubicBezTo>
                <a:lnTo>
                  <a:pt x="1" y="3"/>
                </a:lnTo>
                <a:close/>
              </a:path>
            </a:pathLst>
          </a:custGeom>
          <a:solidFill>
            <a:srgbClr val="8C8C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2" name="Freeform 37"/>
          <p:cNvSpPr/>
          <p:nvPr>
            <p:custDataLst>
              <p:tags r:id="rId34"/>
            </p:custDataLst>
          </p:nvPr>
        </p:nvSpPr>
        <p:spPr bwMode="auto">
          <a:xfrm>
            <a:off x="491597" y="142809"/>
            <a:ext cx="259367" cy="358680"/>
          </a:xfrm>
          <a:custGeom>
            <a:avLst/>
            <a:gdLst>
              <a:gd name="T0" fmla="*/ 9 w 380"/>
              <a:gd name="T1" fmla="*/ 253 h 526"/>
              <a:gd name="T2" fmla="*/ 24 w 380"/>
              <a:gd name="T3" fmla="*/ 435 h 526"/>
              <a:gd name="T4" fmla="*/ 66 w 380"/>
              <a:gd name="T5" fmla="*/ 486 h 526"/>
              <a:gd name="T6" fmla="*/ 164 w 380"/>
              <a:gd name="T7" fmla="*/ 498 h 526"/>
              <a:gd name="T8" fmla="*/ 210 w 380"/>
              <a:gd name="T9" fmla="*/ 523 h 526"/>
              <a:gd name="T10" fmla="*/ 229 w 380"/>
              <a:gd name="T11" fmla="*/ 518 h 526"/>
              <a:gd name="T12" fmla="*/ 251 w 380"/>
              <a:gd name="T13" fmla="*/ 501 h 526"/>
              <a:gd name="T14" fmla="*/ 353 w 380"/>
              <a:gd name="T15" fmla="*/ 477 h 526"/>
              <a:gd name="T16" fmla="*/ 375 w 380"/>
              <a:gd name="T17" fmla="*/ 430 h 526"/>
              <a:gd name="T18" fmla="*/ 365 w 380"/>
              <a:gd name="T19" fmla="*/ 214 h 526"/>
              <a:gd name="T20" fmla="*/ 301 w 380"/>
              <a:gd name="T21" fmla="*/ 82 h 526"/>
              <a:gd name="T22" fmla="*/ 9 w 380"/>
              <a:gd name="T23" fmla="*/ 253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0" h="526">
                <a:moveTo>
                  <a:pt x="9" y="253"/>
                </a:moveTo>
                <a:cubicBezTo>
                  <a:pt x="9" y="253"/>
                  <a:pt x="14" y="392"/>
                  <a:pt x="24" y="435"/>
                </a:cubicBezTo>
                <a:cubicBezTo>
                  <a:pt x="34" y="477"/>
                  <a:pt x="41" y="481"/>
                  <a:pt x="66" y="486"/>
                </a:cubicBezTo>
                <a:cubicBezTo>
                  <a:pt x="91" y="491"/>
                  <a:pt x="152" y="491"/>
                  <a:pt x="164" y="498"/>
                </a:cubicBezTo>
                <a:cubicBezTo>
                  <a:pt x="176" y="505"/>
                  <a:pt x="193" y="526"/>
                  <a:pt x="210" y="523"/>
                </a:cubicBezTo>
                <a:cubicBezTo>
                  <a:pt x="217" y="521"/>
                  <a:pt x="224" y="522"/>
                  <a:pt x="229" y="518"/>
                </a:cubicBezTo>
                <a:cubicBezTo>
                  <a:pt x="235" y="513"/>
                  <a:pt x="246" y="503"/>
                  <a:pt x="251" y="501"/>
                </a:cubicBezTo>
                <a:cubicBezTo>
                  <a:pt x="261" y="498"/>
                  <a:pt x="340" y="482"/>
                  <a:pt x="353" y="477"/>
                </a:cubicBezTo>
                <a:cubicBezTo>
                  <a:pt x="366" y="472"/>
                  <a:pt x="375" y="460"/>
                  <a:pt x="375" y="430"/>
                </a:cubicBezTo>
                <a:cubicBezTo>
                  <a:pt x="375" y="399"/>
                  <a:pt x="380" y="273"/>
                  <a:pt x="365" y="214"/>
                </a:cubicBezTo>
                <a:cubicBezTo>
                  <a:pt x="350" y="154"/>
                  <a:pt x="340" y="104"/>
                  <a:pt x="301" y="82"/>
                </a:cubicBezTo>
                <a:cubicBezTo>
                  <a:pt x="289" y="71"/>
                  <a:pt x="0" y="0"/>
                  <a:pt x="9" y="253"/>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lnSpcReduction="10000"/>
          </a:bodyPr>
          <a:lstStyle/>
          <a:p>
            <a:endParaRPr lang="zh-CN" altLang="en-US"/>
          </a:p>
        </p:txBody>
      </p:sp>
      <p:sp>
        <p:nvSpPr>
          <p:cNvPr id="13" name="Freeform 38"/>
          <p:cNvSpPr/>
          <p:nvPr>
            <p:custDataLst>
              <p:tags r:id="rId35"/>
            </p:custDataLst>
          </p:nvPr>
        </p:nvSpPr>
        <p:spPr bwMode="auto">
          <a:xfrm>
            <a:off x="731965" y="313225"/>
            <a:ext cx="53255" cy="74269"/>
          </a:xfrm>
          <a:custGeom>
            <a:avLst/>
            <a:gdLst>
              <a:gd name="T0" fmla="*/ 13 w 78"/>
              <a:gd name="T1" fmla="*/ 109 h 109"/>
              <a:gd name="T2" fmla="*/ 48 w 78"/>
              <a:gd name="T3" fmla="*/ 16 h 109"/>
              <a:gd name="T4" fmla="*/ 0 w 78"/>
              <a:gd name="T5" fmla="*/ 37 h 109"/>
              <a:gd name="T6" fmla="*/ 13 w 78"/>
              <a:gd name="T7" fmla="*/ 109 h 109"/>
            </a:gdLst>
            <a:ahLst/>
            <a:cxnLst>
              <a:cxn ang="0">
                <a:pos x="T0" y="T1"/>
              </a:cxn>
              <a:cxn ang="0">
                <a:pos x="T2" y="T3"/>
              </a:cxn>
              <a:cxn ang="0">
                <a:pos x="T4" y="T5"/>
              </a:cxn>
              <a:cxn ang="0">
                <a:pos x="T6" y="T7"/>
              </a:cxn>
            </a:cxnLst>
            <a:rect l="0" t="0" r="r" b="b"/>
            <a:pathLst>
              <a:path w="78" h="109">
                <a:moveTo>
                  <a:pt x="13" y="109"/>
                </a:moveTo>
                <a:cubicBezTo>
                  <a:pt x="76" y="106"/>
                  <a:pt x="78" y="33"/>
                  <a:pt x="48" y="16"/>
                </a:cubicBezTo>
                <a:cubicBezTo>
                  <a:pt x="19" y="0"/>
                  <a:pt x="0" y="37"/>
                  <a:pt x="0" y="37"/>
                </a:cubicBezTo>
                <a:lnTo>
                  <a:pt x="13" y="109"/>
                </a:lnTo>
                <a:close/>
              </a:path>
            </a:pathLst>
          </a:custGeom>
          <a:solidFill>
            <a:srgbClr val="F9DA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4" name="Freeform 39"/>
          <p:cNvSpPr/>
          <p:nvPr>
            <p:custDataLst>
              <p:tags r:id="rId36"/>
            </p:custDataLst>
          </p:nvPr>
        </p:nvSpPr>
        <p:spPr bwMode="auto">
          <a:xfrm>
            <a:off x="458780" y="330497"/>
            <a:ext cx="50377" cy="66785"/>
          </a:xfrm>
          <a:custGeom>
            <a:avLst/>
            <a:gdLst>
              <a:gd name="T0" fmla="*/ 69 w 74"/>
              <a:gd name="T1" fmla="*/ 93 h 98"/>
              <a:gd name="T2" fmla="*/ 22 w 74"/>
              <a:gd name="T3" fmla="*/ 79 h 98"/>
              <a:gd name="T4" fmla="*/ 38 w 74"/>
              <a:gd name="T5" fmla="*/ 3 h 98"/>
              <a:gd name="T6" fmla="*/ 73 w 74"/>
              <a:gd name="T7" fmla="*/ 40 h 98"/>
              <a:gd name="T8" fmla="*/ 69 w 74"/>
              <a:gd name="T9" fmla="*/ 93 h 98"/>
            </a:gdLst>
            <a:ahLst/>
            <a:cxnLst>
              <a:cxn ang="0">
                <a:pos x="T0" y="T1"/>
              </a:cxn>
              <a:cxn ang="0">
                <a:pos x="T2" y="T3"/>
              </a:cxn>
              <a:cxn ang="0">
                <a:pos x="T4" y="T5"/>
              </a:cxn>
              <a:cxn ang="0">
                <a:pos x="T6" y="T7"/>
              </a:cxn>
              <a:cxn ang="0">
                <a:pos x="T8" y="T9"/>
              </a:cxn>
            </a:cxnLst>
            <a:rect l="0" t="0" r="r" b="b"/>
            <a:pathLst>
              <a:path w="74" h="98">
                <a:moveTo>
                  <a:pt x="69" y="93"/>
                </a:moveTo>
                <a:cubicBezTo>
                  <a:pt x="69" y="93"/>
                  <a:pt x="43" y="98"/>
                  <a:pt x="22" y="79"/>
                </a:cubicBezTo>
                <a:cubicBezTo>
                  <a:pt x="0" y="60"/>
                  <a:pt x="2" y="6"/>
                  <a:pt x="38" y="3"/>
                </a:cubicBezTo>
                <a:cubicBezTo>
                  <a:pt x="74" y="0"/>
                  <a:pt x="73" y="40"/>
                  <a:pt x="73" y="40"/>
                </a:cubicBezTo>
                <a:lnTo>
                  <a:pt x="69" y="93"/>
                </a:lnTo>
                <a:close/>
              </a:path>
            </a:pathLst>
          </a:custGeom>
          <a:solidFill>
            <a:srgbClr val="F9DA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5" name="Freeform 40"/>
          <p:cNvSpPr/>
          <p:nvPr>
            <p:custDataLst>
              <p:tags r:id="rId37"/>
            </p:custDataLst>
          </p:nvPr>
        </p:nvSpPr>
        <p:spPr bwMode="auto">
          <a:xfrm>
            <a:off x="497066" y="130719"/>
            <a:ext cx="244974" cy="358392"/>
          </a:xfrm>
          <a:custGeom>
            <a:avLst/>
            <a:gdLst>
              <a:gd name="T0" fmla="*/ 8 w 359"/>
              <a:gd name="T1" fmla="*/ 253 h 526"/>
              <a:gd name="T2" fmla="*/ 11 w 359"/>
              <a:gd name="T3" fmla="*/ 392 h 526"/>
              <a:gd name="T4" fmla="*/ 17 w 359"/>
              <a:gd name="T5" fmla="*/ 441 h 526"/>
              <a:gd name="T6" fmla="*/ 64 w 359"/>
              <a:gd name="T7" fmla="*/ 486 h 526"/>
              <a:gd name="T8" fmla="*/ 140 w 359"/>
              <a:gd name="T9" fmla="*/ 506 h 526"/>
              <a:gd name="T10" fmla="*/ 207 w 359"/>
              <a:gd name="T11" fmla="*/ 526 h 526"/>
              <a:gd name="T12" fmla="*/ 259 w 359"/>
              <a:gd name="T13" fmla="*/ 506 h 526"/>
              <a:gd name="T14" fmla="*/ 338 w 359"/>
              <a:gd name="T15" fmla="*/ 477 h 526"/>
              <a:gd name="T16" fmla="*/ 359 w 359"/>
              <a:gd name="T17" fmla="*/ 430 h 526"/>
              <a:gd name="T18" fmla="*/ 344 w 359"/>
              <a:gd name="T19" fmla="*/ 214 h 526"/>
              <a:gd name="T20" fmla="*/ 289 w 359"/>
              <a:gd name="T21" fmla="*/ 82 h 526"/>
              <a:gd name="T22" fmla="*/ 8 w 359"/>
              <a:gd name="T23" fmla="*/ 253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9" h="526">
                <a:moveTo>
                  <a:pt x="8" y="253"/>
                </a:moveTo>
                <a:cubicBezTo>
                  <a:pt x="8" y="253"/>
                  <a:pt x="5" y="335"/>
                  <a:pt x="11" y="392"/>
                </a:cubicBezTo>
                <a:cubicBezTo>
                  <a:pt x="12" y="410"/>
                  <a:pt x="14" y="431"/>
                  <a:pt x="17" y="441"/>
                </a:cubicBezTo>
                <a:cubicBezTo>
                  <a:pt x="26" y="483"/>
                  <a:pt x="40" y="481"/>
                  <a:pt x="64" y="486"/>
                </a:cubicBezTo>
                <a:cubicBezTo>
                  <a:pt x="70" y="488"/>
                  <a:pt x="105" y="495"/>
                  <a:pt x="140" y="506"/>
                </a:cubicBezTo>
                <a:cubicBezTo>
                  <a:pt x="163" y="514"/>
                  <a:pt x="183" y="526"/>
                  <a:pt x="207" y="526"/>
                </a:cubicBezTo>
                <a:cubicBezTo>
                  <a:pt x="226" y="525"/>
                  <a:pt x="242" y="512"/>
                  <a:pt x="259" y="506"/>
                </a:cubicBezTo>
                <a:cubicBezTo>
                  <a:pt x="301" y="493"/>
                  <a:pt x="334" y="479"/>
                  <a:pt x="338" y="477"/>
                </a:cubicBezTo>
                <a:cubicBezTo>
                  <a:pt x="351" y="472"/>
                  <a:pt x="359" y="461"/>
                  <a:pt x="359" y="430"/>
                </a:cubicBezTo>
                <a:cubicBezTo>
                  <a:pt x="359" y="399"/>
                  <a:pt x="358" y="273"/>
                  <a:pt x="344" y="214"/>
                </a:cubicBezTo>
                <a:cubicBezTo>
                  <a:pt x="330" y="154"/>
                  <a:pt x="326" y="104"/>
                  <a:pt x="289" y="82"/>
                </a:cubicBezTo>
                <a:cubicBezTo>
                  <a:pt x="277" y="71"/>
                  <a:pt x="0" y="0"/>
                  <a:pt x="8" y="253"/>
                </a:cubicBezTo>
                <a:close/>
              </a:path>
            </a:pathLst>
          </a:custGeom>
          <a:solidFill>
            <a:srgbClr val="F9DA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lnSpcReduction="10000"/>
          </a:bodyPr>
          <a:lstStyle/>
          <a:p>
            <a:endParaRPr lang="zh-CN" altLang="en-US"/>
          </a:p>
        </p:txBody>
      </p:sp>
      <p:sp>
        <p:nvSpPr>
          <p:cNvPr id="16" name="Freeform 41"/>
          <p:cNvSpPr/>
          <p:nvPr>
            <p:custDataLst>
              <p:tags r:id="rId38"/>
            </p:custDataLst>
          </p:nvPr>
        </p:nvSpPr>
        <p:spPr bwMode="auto">
          <a:xfrm>
            <a:off x="502536" y="134173"/>
            <a:ext cx="222520" cy="164947"/>
          </a:xfrm>
          <a:custGeom>
            <a:avLst/>
            <a:gdLst>
              <a:gd name="T0" fmla="*/ 178 w 326"/>
              <a:gd name="T1" fmla="*/ 234 h 242"/>
              <a:gd name="T2" fmla="*/ 326 w 326"/>
              <a:gd name="T3" fmla="*/ 162 h 242"/>
              <a:gd name="T4" fmla="*/ 281 w 326"/>
              <a:gd name="T5" fmla="*/ 77 h 242"/>
              <a:gd name="T6" fmla="*/ 0 w 326"/>
              <a:gd name="T7" fmla="*/ 224 h 242"/>
              <a:gd name="T8" fmla="*/ 128 w 326"/>
              <a:gd name="T9" fmla="*/ 242 h 242"/>
              <a:gd name="T10" fmla="*/ 178 w 326"/>
              <a:gd name="T11" fmla="*/ 234 h 242"/>
            </a:gdLst>
            <a:ahLst/>
            <a:cxnLst>
              <a:cxn ang="0">
                <a:pos x="T0" y="T1"/>
              </a:cxn>
              <a:cxn ang="0">
                <a:pos x="T2" y="T3"/>
              </a:cxn>
              <a:cxn ang="0">
                <a:pos x="T4" y="T5"/>
              </a:cxn>
              <a:cxn ang="0">
                <a:pos x="T6" y="T7"/>
              </a:cxn>
              <a:cxn ang="0">
                <a:pos x="T8" y="T9"/>
              </a:cxn>
              <a:cxn ang="0">
                <a:pos x="T10" y="T11"/>
              </a:cxn>
            </a:cxnLst>
            <a:rect l="0" t="0" r="r" b="b"/>
            <a:pathLst>
              <a:path w="326" h="242">
                <a:moveTo>
                  <a:pt x="178" y="234"/>
                </a:moveTo>
                <a:cubicBezTo>
                  <a:pt x="230" y="217"/>
                  <a:pt x="280" y="192"/>
                  <a:pt x="326" y="162"/>
                </a:cubicBezTo>
                <a:cubicBezTo>
                  <a:pt x="317" y="124"/>
                  <a:pt x="308" y="93"/>
                  <a:pt x="281" y="77"/>
                </a:cubicBezTo>
                <a:cubicBezTo>
                  <a:pt x="270" y="67"/>
                  <a:pt x="10" y="0"/>
                  <a:pt x="0" y="224"/>
                </a:cubicBezTo>
                <a:cubicBezTo>
                  <a:pt x="43" y="231"/>
                  <a:pt x="85" y="239"/>
                  <a:pt x="128" y="242"/>
                </a:cubicBezTo>
                <a:cubicBezTo>
                  <a:pt x="144" y="240"/>
                  <a:pt x="161" y="236"/>
                  <a:pt x="178" y="234"/>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7" name="Freeform 42"/>
          <p:cNvSpPr/>
          <p:nvPr>
            <p:custDataLst>
              <p:tags r:id="rId39"/>
            </p:custDataLst>
          </p:nvPr>
        </p:nvSpPr>
        <p:spPr bwMode="auto">
          <a:xfrm>
            <a:off x="472310" y="221396"/>
            <a:ext cx="51240" cy="180492"/>
          </a:xfrm>
          <a:custGeom>
            <a:avLst/>
            <a:gdLst>
              <a:gd name="T0" fmla="*/ 2 w 75"/>
              <a:gd name="T1" fmla="*/ 0 h 265"/>
              <a:gd name="T2" fmla="*/ 7 w 75"/>
              <a:gd name="T3" fmla="*/ 165 h 265"/>
              <a:gd name="T4" fmla="*/ 24 w 75"/>
              <a:gd name="T5" fmla="*/ 163 h 265"/>
              <a:gd name="T6" fmla="*/ 53 w 75"/>
              <a:gd name="T7" fmla="*/ 193 h 265"/>
              <a:gd name="T8" fmla="*/ 51 w 75"/>
              <a:gd name="T9" fmla="*/ 261 h 265"/>
              <a:gd name="T10" fmla="*/ 63 w 75"/>
              <a:gd name="T11" fmla="*/ 265 h 265"/>
              <a:gd name="T12" fmla="*/ 75 w 75"/>
              <a:gd name="T13" fmla="*/ 259 h 265"/>
              <a:gd name="T14" fmla="*/ 74 w 75"/>
              <a:gd name="T15" fmla="*/ 22 h 265"/>
              <a:gd name="T16" fmla="*/ 2 w 75"/>
              <a:gd name="T17"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65">
                <a:moveTo>
                  <a:pt x="2" y="0"/>
                </a:moveTo>
                <a:cubicBezTo>
                  <a:pt x="2" y="0"/>
                  <a:pt x="0" y="121"/>
                  <a:pt x="7" y="165"/>
                </a:cubicBezTo>
                <a:cubicBezTo>
                  <a:pt x="7" y="165"/>
                  <a:pt x="15" y="162"/>
                  <a:pt x="24" y="163"/>
                </a:cubicBezTo>
                <a:cubicBezTo>
                  <a:pt x="33" y="163"/>
                  <a:pt x="49" y="168"/>
                  <a:pt x="53" y="193"/>
                </a:cubicBezTo>
                <a:cubicBezTo>
                  <a:pt x="61" y="241"/>
                  <a:pt x="51" y="261"/>
                  <a:pt x="51" y="261"/>
                </a:cubicBezTo>
                <a:cubicBezTo>
                  <a:pt x="51" y="261"/>
                  <a:pt x="52" y="265"/>
                  <a:pt x="63" y="265"/>
                </a:cubicBezTo>
                <a:cubicBezTo>
                  <a:pt x="75" y="265"/>
                  <a:pt x="75" y="259"/>
                  <a:pt x="75" y="259"/>
                </a:cubicBezTo>
                <a:cubicBezTo>
                  <a:pt x="74" y="22"/>
                  <a:pt x="74" y="22"/>
                  <a:pt x="74" y="22"/>
                </a:cubicBezTo>
                <a:lnTo>
                  <a:pt x="2" y="0"/>
                </a:lnTo>
                <a:close/>
              </a:path>
            </a:pathLst>
          </a:custGeom>
          <a:solidFill>
            <a:srgbClr val="4430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0000" lnSpcReduction="20000"/>
          </a:bodyPr>
          <a:lstStyle/>
          <a:p>
            <a:endParaRPr lang="zh-CN" altLang="en-US"/>
          </a:p>
        </p:txBody>
      </p:sp>
      <p:sp>
        <p:nvSpPr>
          <p:cNvPr id="18" name="Freeform 43"/>
          <p:cNvSpPr/>
          <p:nvPr>
            <p:custDataLst>
              <p:tags r:id="rId40"/>
            </p:custDataLst>
          </p:nvPr>
        </p:nvSpPr>
        <p:spPr bwMode="auto">
          <a:xfrm>
            <a:off x="475189" y="310635"/>
            <a:ext cx="26484" cy="27347"/>
          </a:xfrm>
          <a:custGeom>
            <a:avLst/>
            <a:gdLst>
              <a:gd name="T0" fmla="*/ 39 w 39"/>
              <a:gd name="T1" fmla="*/ 40 h 40"/>
              <a:gd name="T2" fmla="*/ 37 w 39"/>
              <a:gd name="T3" fmla="*/ 20 h 40"/>
              <a:gd name="T4" fmla="*/ 31 w 39"/>
              <a:gd name="T5" fmla="*/ 13 h 40"/>
              <a:gd name="T6" fmla="*/ 5 w 39"/>
              <a:gd name="T7" fmla="*/ 0 h 40"/>
              <a:gd name="T8" fmla="*/ 0 w 39"/>
              <a:gd name="T9" fmla="*/ 0 h 40"/>
              <a:gd name="T10" fmla="*/ 3 w 39"/>
              <a:gd name="T11" fmla="*/ 34 h 40"/>
              <a:gd name="T12" fmla="*/ 20 w 39"/>
              <a:gd name="T13" fmla="*/ 32 h 40"/>
              <a:gd name="T14" fmla="*/ 39 w 39"/>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0">
                <a:moveTo>
                  <a:pt x="39" y="40"/>
                </a:moveTo>
                <a:cubicBezTo>
                  <a:pt x="39" y="34"/>
                  <a:pt x="37" y="28"/>
                  <a:pt x="37" y="20"/>
                </a:cubicBezTo>
                <a:cubicBezTo>
                  <a:pt x="35" y="18"/>
                  <a:pt x="33" y="16"/>
                  <a:pt x="31" y="13"/>
                </a:cubicBezTo>
                <a:cubicBezTo>
                  <a:pt x="22" y="9"/>
                  <a:pt x="14" y="4"/>
                  <a:pt x="5" y="0"/>
                </a:cubicBezTo>
                <a:cubicBezTo>
                  <a:pt x="3" y="0"/>
                  <a:pt x="2" y="0"/>
                  <a:pt x="0" y="0"/>
                </a:cubicBezTo>
                <a:cubicBezTo>
                  <a:pt x="1" y="13"/>
                  <a:pt x="2" y="25"/>
                  <a:pt x="3" y="34"/>
                </a:cubicBezTo>
                <a:cubicBezTo>
                  <a:pt x="3" y="34"/>
                  <a:pt x="11" y="31"/>
                  <a:pt x="20" y="32"/>
                </a:cubicBezTo>
                <a:cubicBezTo>
                  <a:pt x="25" y="32"/>
                  <a:pt x="33" y="34"/>
                  <a:pt x="39" y="40"/>
                </a:cubicBezTo>
                <a:close/>
              </a:path>
            </a:pathLst>
          </a:custGeom>
          <a:solidFill>
            <a:srgbClr val="33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9" name="Freeform 44"/>
          <p:cNvSpPr/>
          <p:nvPr>
            <p:custDataLst>
              <p:tags r:id="rId41"/>
            </p:custDataLst>
          </p:nvPr>
        </p:nvSpPr>
        <p:spPr bwMode="auto">
          <a:xfrm>
            <a:off x="473174" y="236365"/>
            <a:ext cx="49801" cy="43468"/>
          </a:xfrm>
          <a:custGeom>
            <a:avLst/>
            <a:gdLst>
              <a:gd name="T0" fmla="*/ 0 w 73"/>
              <a:gd name="T1" fmla="*/ 0 h 64"/>
              <a:gd name="T2" fmla="*/ 1 w 73"/>
              <a:gd name="T3" fmla="*/ 36 h 64"/>
              <a:gd name="T4" fmla="*/ 73 w 73"/>
              <a:gd name="T5" fmla="*/ 62 h 64"/>
              <a:gd name="T6" fmla="*/ 73 w 73"/>
              <a:gd name="T7" fmla="*/ 32 h 64"/>
              <a:gd name="T8" fmla="*/ 0 w 73"/>
              <a:gd name="T9" fmla="*/ 0 h 64"/>
            </a:gdLst>
            <a:ahLst/>
            <a:cxnLst>
              <a:cxn ang="0">
                <a:pos x="T0" y="T1"/>
              </a:cxn>
              <a:cxn ang="0">
                <a:pos x="T2" y="T3"/>
              </a:cxn>
              <a:cxn ang="0">
                <a:pos x="T4" y="T5"/>
              </a:cxn>
              <a:cxn ang="0">
                <a:pos x="T6" y="T7"/>
              </a:cxn>
              <a:cxn ang="0">
                <a:pos x="T8" y="T9"/>
              </a:cxn>
            </a:cxnLst>
            <a:rect l="0" t="0" r="r" b="b"/>
            <a:pathLst>
              <a:path w="73" h="64">
                <a:moveTo>
                  <a:pt x="0" y="0"/>
                </a:moveTo>
                <a:cubicBezTo>
                  <a:pt x="1" y="36"/>
                  <a:pt x="1" y="36"/>
                  <a:pt x="1" y="36"/>
                </a:cubicBezTo>
                <a:cubicBezTo>
                  <a:pt x="1" y="36"/>
                  <a:pt x="37" y="64"/>
                  <a:pt x="73" y="62"/>
                </a:cubicBezTo>
                <a:cubicBezTo>
                  <a:pt x="73" y="32"/>
                  <a:pt x="73" y="32"/>
                  <a:pt x="73" y="32"/>
                </a:cubicBezTo>
                <a:lnTo>
                  <a:pt x="0" y="0"/>
                </a:lnTo>
                <a:close/>
              </a:path>
            </a:pathLst>
          </a:custGeom>
          <a:solidFill>
            <a:srgbClr val="33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0" name="Freeform 45"/>
          <p:cNvSpPr/>
          <p:nvPr>
            <p:custDataLst>
              <p:tags r:id="rId42"/>
            </p:custDataLst>
          </p:nvPr>
        </p:nvSpPr>
        <p:spPr bwMode="auto">
          <a:xfrm>
            <a:off x="442372" y="131870"/>
            <a:ext cx="352923" cy="257064"/>
          </a:xfrm>
          <a:custGeom>
            <a:avLst/>
            <a:gdLst>
              <a:gd name="T0" fmla="*/ 80 w 517"/>
              <a:gd name="T1" fmla="*/ 19 h 377"/>
              <a:gd name="T2" fmla="*/ 180 w 517"/>
              <a:gd name="T3" fmla="*/ 52 h 377"/>
              <a:gd name="T4" fmla="*/ 344 w 517"/>
              <a:gd name="T5" fmla="*/ 0 h 377"/>
              <a:gd name="T6" fmla="*/ 440 w 517"/>
              <a:gd name="T7" fmla="*/ 81 h 377"/>
              <a:gd name="T8" fmla="*/ 503 w 517"/>
              <a:gd name="T9" fmla="*/ 106 h 377"/>
              <a:gd name="T10" fmla="*/ 475 w 517"/>
              <a:gd name="T11" fmla="*/ 284 h 377"/>
              <a:gd name="T12" fmla="*/ 470 w 517"/>
              <a:gd name="T13" fmla="*/ 281 h 377"/>
              <a:gd name="T14" fmla="*/ 435 w 517"/>
              <a:gd name="T15" fmla="*/ 291 h 377"/>
              <a:gd name="T16" fmla="*/ 440 w 517"/>
              <a:gd name="T17" fmla="*/ 370 h 377"/>
              <a:gd name="T18" fmla="*/ 427 w 517"/>
              <a:gd name="T19" fmla="*/ 377 h 377"/>
              <a:gd name="T20" fmla="*/ 413 w 517"/>
              <a:gd name="T21" fmla="*/ 365 h 377"/>
              <a:gd name="T22" fmla="*/ 406 w 517"/>
              <a:gd name="T23" fmla="*/ 218 h 377"/>
              <a:gd name="T24" fmla="*/ 400 w 517"/>
              <a:gd name="T25" fmla="*/ 154 h 377"/>
              <a:gd name="T26" fmla="*/ 157 w 517"/>
              <a:gd name="T27" fmla="*/ 218 h 377"/>
              <a:gd name="T28" fmla="*/ 0 w 517"/>
              <a:gd name="T29" fmla="*/ 63 h 377"/>
              <a:gd name="T30" fmla="*/ 45 w 517"/>
              <a:gd name="T31" fmla="*/ 106 h 377"/>
              <a:gd name="T32" fmla="*/ 45 w 517"/>
              <a:gd name="T33" fmla="*/ 17 h 377"/>
              <a:gd name="T34" fmla="*/ 73 w 517"/>
              <a:gd name="T35" fmla="*/ 63 h 377"/>
              <a:gd name="T36" fmla="*/ 80 w 517"/>
              <a:gd name="T37" fmla="*/ 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7" h="377">
                <a:moveTo>
                  <a:pt x="80" y="19"/>
                </a:moveTo>
                <a:cubicBezTo>
                  <a:pt x="80" y="19"/>
                  <a:pt x="84" y="73"/>
                  <a:pt x="180" y="52"/>
                </a:cubicBezTo>
                <a:cubicBezTo>
                  <a:pt x="245" y="38"/>
                  <a:pt x="291" y="0"/>
                  <a:pt x="344" y="0"/>
                </a:cubicBezTo>
                <a:cubicBezTo>
                  <a:pt x="398" y="0"/>
                  <a:pt x="438" y="47"/>
                  <a:pt x="440" y="81"/>
                </a:cubicBezTo>
                <a:cubicBezTo>
                  <a:pt x="440" y="81"/>
                  <a:pt x="480" y="52"/>
                  <a:pt x="503" y="106"/>
                </a:cubicBezTo>
                <a:cubicBezTo>
                  <a:pt x="517" y="139"/>
                  <a:pt x="501" y="198"/>
                  <a:pt x="475" y="284"/>
                </a:cubicBezTo>
                <a:cubicBezTo>
                  <a:pt x="475" y="284"/>
                  <a:pt x="473" y="283"/>
                  <a:pt x="470" y="281"/>
                </a:cubicBezTo>
                <a:cubicBezTo>
                  <a:pt x="463" y="278"/>
                  <a:pt x="450" y="275"/>
                  <a:pt x="435" y="291"/>
                </a:cubicBezTo>
                <a:cubicBezTo>
                  <a:pt x="423" y="305"/>
                  <a:pt x="440" y="370"/>
                  <a:pt x="440" y="370"/>
                </a:cubicBezTo>
                <a:cubicBezTo>
                  <a:pt x="440" y="370"/>
                  <a:pt x="441" y="376"/>
                  <a:pt x="427" y="377"/>
                </a:cubicBezTo>
                <a:cubicBezTo>
                  <a:pt x="412" y="377"/>
                  <a:pt x="413" y="365"/>
                  <a:pt x="413" y="365"/>
                </a:cubicBezTo>
                <a:cubicBezTo>
                  <a:pt x="413" y="365"/>
                  <a:pt x="409" y="300"/>
                  <a:pt x="406" y="218"/>
                </a:cubicBezTo>
                <a:cubicBezTo>
                  <a:pt x="405" y="184"/>
                  <a:pt x="406" y="163"/>
                  <a:pt x="400" y="154"/>
                </a:cubicBezTo>
                <a:cubicBezTo>
                  <a:pt x="400" y="154"/>
                  <a:pt x="283" y="239"/>
                  <a:pt x="157" y="218"/>
                </a:cubicBezTo>
                <a:cubicBezTo>
                  <a:pt x="30" y="197"/>
                  <a:pt x="10" y="118"/>
                  <a:pt x="0" y="63"/>
                </a:cubicBezTo>
                <a:cubicBezTo>
                  <a:pt x="0" y="63"/>
                  <a:pt x="14" y="97"/>
                  <a:pt x="45" y="106"/>
                </a:cubicBezTo>
                <a:cubicBezTo>
                  <a:pt x="45" y="106"/>
                  <a:pt x="16" y="63"/>
                  <a:pt x="45" y="17"/>
                </a:cubicBezTo>
                <a:cubicBezTo>
                  <a:pt x="45" y="17"/>
                  <a:pt x="55" y="53"/>
                  <a:pt x="73" y="63"/>
                </a:cubicBezTo>
                <a:cubicBezTo>
                  <a:pt x="73" y="63"/>
                  <a:pt x="65" y="56"/>
                  <a:pt x="80" y="19"/>
                </a:cubicBezTo>
                <a:close/>
              </a:path>
            </a:pathLst>
          </a:custGeom>
          <a:solidFill>
            <a:srgbClr val="4430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0000" lnSpcReduction="20000"/>
          </a:bodyPr>
          <a:lstStyle/>
          <a:p>
            <a:endParaRPr lang="zh-CN" altLang="en-US"/>
          </a:p>
        </p:txBody>
      </p:sp>
      <p:sp>
        <p:nvSpPr>
          <p:cNvPr id="21" name="Freeform 46"/>
          <p:cNvSpPr/>
          <p:nvPr>
            <p:custDataLst>
              <p:tags r:id="rId43"/>
            </p:custDataLst>
          </p:nvPr>
        </p:nvSpPr>
        <p:spPr bwMode="auto">
          <a:xfrm>
            <a:off x="735995" y="307180"/>
            <a:ext cx="35983" cy="25332"/>
          </a:xfrm>
          <a:custGeom>
            <a:avLst/>
            <a:gdLst>
              <a:gd name="T0" fmla="*/ 53 w 53"/>
              <a:gd name="T1" fmla="*/ 0 h 37"/>
              <a:gd name="T2" fmla="*/ 5 w 53"/>
              <a:gd name="T3" fmla="*/ 11 h 37"/>
              <a:gd name="T4" fmla="*/ 4 w 53"/>
              <a:gd name="T5" fmla="*/ 12 h 37"/>
              <a:gd name="T6" fmla="*/ 3 w 53"/>
              <a:gd name="T7" fmla="*/ 37 h 37"/>
              <a:gd name="T8" fmla="*/ 3 w 53"/>
              <a:gd name="T9" fmla="*/ 37 h 37"/>
              <a:gd name="T10" fmla="*/ 5 w 53"/>
              <a:gd name="T11" fmla="*/ 34 h 37"/>
              <a:gd name="T12" fmla="*/ 40 w 53"/>
              <a:gd name="T13" fmla="*/ 24 h 37"/>
              <a:gd name="T14" fmla="*/ 45 w 53"/>
              <a:gd name="T15" fmla="*/ 27 h 37"/>
              <a:gd name="T16" fmla="*/ 53 w 53"/>
              <a:gd name="T17" fmla="*/ 0 h 37"/>
              <a:gd name="T18" fmla="*/ 53 w 53"/>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37">
                <a:moveTo>
                  <a:pt x="53" y="0"/>
                </a:moveTo>
                <a:cubicBezTo>
                  <a:pt x="36" y="1"/>
                  <a:pt x="19" y="3"/>
                  <a:pt x="5" y="11"/>
                </a:cubicBezTo>
                <a:cubicBezTo>
                  <a:pt x="5" y="11"/>
                  <a:pt x="5" y="12"/>
                  <a:pt x="4" y="12"/>
                </a:cubicBezTo>
                <a:cubicBezTo>
                  <a:pt x="2" y="19"/>
                  <a:pt x="0" y="29"/>
                  <a:pt x="3" y="37"/>
                </a:cubicBezTo>
                <a:cubicBezTo>
                  <a:pt x="3" y="37"/>
                  <a:pt x="3" y="37"/>
                  <a:pt x="3" y="37"/>
                </a:cubicBezTo>
                <a:cubicBezTo>
                  <a:pt x="4" y="36"/>
                  <a:pt x="4" y="35"/>
                  <a:pt x="5" y="34"/>
                </a:cubicBezTo>
                <a:cubicBezTo>
                  <a:pt x="20" y="18"/>
                  <a:pt x="33" y="21"/>
                  <a:pt x="40" y="24"/>
                </a:cubicBezTo>
                <a:cubicBezTo>
                  <a:pt x="43" y="26"/>
                  <a:pt x="45" y="27"/>
                  <a:pt x="45" y="27"/>
                </a:cubicBezTo>
                <a:cubicBezTo>
                  <a:pt x="48" y="18"/>
                  <a:pt x="50" y="9"/>
                  <a:pt x="53" y="0"/>
                </a:cubicBezTo>
                <a:cubicBezTo>
                  <a:pt x="53" y="0"/>
                  <a:pt x="53" y="0"/>
                  <a:pt x="53" y="0"/>
                </a:cubicBezTo>
                <a:close/>
              </a:path>
            </a:pathLst>
          </a:custGeom>
          <a:solidFill>
            <a:srgbClr val="33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2" name="Freeform 47"/>
          <p:cNvSpPr/>
          <p:nvPr>
            <p:custDataLst>
              <p:tags r:id="rId44"/>
            </p:custDataLst>
          </p:nvPr>
        </p:nvSpPr>
        <p:spPr bwMode="auto">
          <a:xfrm>
            <a:off x="527004" y="288757"/>
            <a:ext cx="42892" cy="34832"/>
          </a:xfrm>
          <a:custGeom>
            <a:avLst/>
            <a:gdLst>
              <a:gd name="T0" fmla="*/ 63 w 63"/>
              <a:gd name="T1" fmla="*/ 12 h 51"/>
              <a:gd name="T2" fmla="*/ 22 w 63"/>
              <a:gd name="T3" fmla="*/ 3 h 51"/>
              <a:gd name="T4" fmla="*/ 0 w 63"/>
              <a:gd name="T5" fmla="*/ 32 h 51"/>
              <a:gd name="T6" fmla="*/ 0 w 63"/>
              <a:gd name="T7" fmla="*/ 51 h 51"/>
              <a:gd name="T8" fmla="*/ 63 w 63"/>
              <a:gd name="T9" fmla="*/ 12 h 51"/>
            </a:gdLst>
            <a:ahLst/>
            <a:cxnLst>
              <a:cxn ang="0">
                <a:pos x="T0" y="T1"/>
              </a:cxn>
              <a:cxn ang="0">
                <a:pos x="T2" y="T3"/>
              </a:cxn>
              <a:cxn ang="0">
                <a:pos x="T4" y="T5"/>
              </a:cxn>
              <a:cxn ang="0">
                <a:pos x="T6" y="T7"/>
              </a:cxn>
              <a:cxn ang="0">
                <a:pos x="T8" y="T9"/>
              </a:cxn>
            </a:cxnLst>
            <a:rect l="0" t="0" r="r" b="b"/>
            <a:pathLst>
              <a:path w="63" h="51">
                <a:moveTo>
                  <a:pt x="63" y="12"/>
                </a:moveTo>
                <a:cubicBezTo>
                  <a:pt x="63" y="12"/>
                  <a:pt x="38" y="0"/>
                  <a:pt x="22" y="3"/>
                </a:cubicBezTo>
                <a:cubicBezTo>
                  <a:pt x="6" y="6"/>
                  <a:pt x="0" y="32"/>
                  <a:pt x="0" y="32"/>
                </a:cubicBezTo>
                <a:cubicBezTo>
                  <a:pt x="0" y="51"/>
                  <a:pt x="0" y="51"/>
                  <a:pt x="0" y="51"/>
                </a:cubicBezTo>
                <a:cubicBezTo>
                  <a:pt x="0" y="51"/>
                  <a:pt x="35" y="11"/>
                  <a:pt x="63" y="12"/>
                </a:cubicBezTo>
                <a:close/>
              </a:path>
            </a:pathLst>
          </a:custGeom>
          <a:solidFill>
            <a:srgbClr val="4430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3" name="Freeform 48"/>
          <p:cNvSpPr/>
          <p:nvPr>
            <p:custDataLst>
              <p:tags r:id="rId45"/>
            </p:custDataLst>
          </p:nvPr>
        </p:nvSpPr>
        <p:spPr bwMode="auto">
          <a:xfrm>
            <a:off x="676407" y="290196"/>
            <a:ext cx="34256" cy="30514"/>
          </a:xfrm>
          <a:custGeom>
            <a:avLst/>
            <a:gdLst>
              <a:gd name="T0" fmla="*/ 13 w 50"/>
              <a:gd name="T1" fmla="*/ 0 h 45"/>
              <a:gd name="T2" fmla="*/ 2 w 50"/>
              <a:gd name="T3" fmla="*/ 13 h 45"/>
              <a:gd name="T4" fmla="*/ 48 w 50"/>
              <a:gd name="T5" fmla="*/ 45 h 45"/>
              <a:gd name="T6" fmla="*/ 47 w 50"/>
              <a:gd name="T7" fmla="*/ 20 h 45"/>
              <a:gd name="T8" fmla="*/ 13 w 50"/>
              <a:gd name="T9" fmla="*/ 0 h 45"/>
            </a:gdLst>
            <a:ahLst/>
            <a:cxnLst>
              <a:cxn ang="0">
                <a:pos x="T0" y="T1"/>
              </a:cxn>
              <a:cxn ang="0">
                <a:pos x="T2" y="T3"/>
              </a:cxn>
              <a:cxn ang="0">
                <a:pos x="T4" y="T5"/>
              </a:cxn>
              <a:cxn ang="0">
                <a:pos x="T6" y="T7"/>
              </a:cxn>
              <a:cxn ang="0">
                <a:pos x="T8" y="T9"/>
              </a:cxn>
            </a:cxnLst>
            <a:rect l="0" t="0" r="r" b="b"/>
            <a:pathLst>
              <a:path w="50" h="45">
                <a:moveTo>
                  <a:pt x="13" y="0"/>
                </a:moveTo>
                <a:cubicBezTo>
                  <a:pt x="13" y="0"/>
                  <a:pt x="0" y="0"/>
                  <a:pt x="2" y="13"/>
                </a:cubicBezTo>
                <a:cubicBezTo>
                  <a:pt x="2" y="13"/>
                  <a:pt x="35" y="20"/>
                  <a:pt x="48" y="45"/>
                </a:cubicBezTo>
                <a:cubicBezTo>
                  <a:pt x="48" y="45"/>
                  <a:pt x="50" y="29"/>
                  <a:pt x="47" y="20"/>
                </a:cubicBezTo>
                <a:cubicBezTo>
                  <a:pt x="44" y="10"/>
                  <a:pt x="32" y="0"/>
                  <a:pt x="13" y="0"/>
                </a:cubicBezTo>
                <a:close/>
              </a:path>
            </a:pathLst>
          </a:custGeom>
          <a:solidFill>
            <a:srgbClr val="4430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4" name="Freeform 49"/>
          <p:cNvSpPr/>
          <p:nvPr>
            <p:custDataLst>
              <p:tags r:id="rId46"/>
            </p:custDataLst>
          </p:nvPr>
        </p:nvSpPr>
        <p:spPr bwMode="auto">
          <a:xfrm>
            <a:off x="585153" y="326179"/>
            <a:ext cx="80315" cy="90678"/>
          </a:xfrm>
          <a:custGeom>
            <a:avLst/>
            <a:gdLst>
              <a:gd name="T0" fmla="*/ 28 w 118"/>
              <a:gd name="T1" fmla="*/ 15 h 133"/>
              <a:gd name="T2" fmla="*/ 31 w 118"/>
              <a:gd name="T3" fmla="*/ 108 h 133"/>
              <a:gd name="T4" fmla="*/ 107 w 118"/>
              <a:gd name="T5" fmla="*/ 98 h 133"/>
              <a:gd name="T6" fmla="*/ 83 w 118"/>
              <a:gd name="T7" fmla="*/ 11 h 133"/>
              <a:gd name="T8" fmla="*/ 56 w 118"/>
              <a:gd name="T9" fmla="*/ 0 h 133"/>
              <a:gd name="T10" fmla="*/ 28 w 118"/>
              <a:gd name="T11" fmla="*/ 15 h 133"/>
            </a:gdLst>
            <a:ahLst/>
            <a:cxnLst>
              <a:cxn ang="0">
                <a:pos x="T0" y="T1"/>
              </a:cxn>
              <a:cxn ang="0">
                <a:pos x="T2" y="T3"/>
              </a:cxn>
              <a:cxn ang="0">
                <a:pos x="T4" y="T5"/>
              </a:cxn>
              <a:cxn ang="0">
                <a:pos x="T6" y="T7"/>
              </a:cxn>
              <a:cxn ang="0">
                <a:pos x="T8" y="T9"/>
              </a:cxn>
              <a:cxn ang="0">
                <a:pos x="T10" y="T11"/>
              </a:cxn>
            </a:cxnLst>
            <a:rect l="0" t="0" r="r" b="b"/>
            <a:pathLst>
              <a:path w="118" h="133">
                <a:moveTo>
                  <a:pt x="28" y="15"/>
                </a:moveTo>
                <a:cubicBezTo>
                  <a:pt x="28" y="15"/>
                  <a:pt x="0" y="84"/>
                  <a:pt x="31" y="108"/>
                </a:cubicBezTo>
                <a:cubicBezTo>
                  <a:pt x="62" y="133"/>
                  <a:pt x="101" y="117"/>
                  <a:pt x="107" y="98"/>
                </a:cubicBezTo>
                <a:cubicBezTo>
                  <a:pt x="118" y="65"/>
                  <a:pt x="90" y="56"/>
                  <a:pt x="83" y="11"/>
                </a:cubicBezTo>
                <a:cubicBezTo>
                  <a:pt x="83" y="11"/>
                  <a:pt x="74" y="0"/>
                  <a:pt x="56" y="0"/>
                </a:cubicBezTo>
                <a:cubicBezTo>
                  <a:pt x="39" y="0"/>
                  <a:pt x="28" y="15"/>
                  <a:pt x="28" y="15"/>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5" name="Freeform 50"/>
          <p:cNvSpPr/>
          <p:nvPr>
            <p:custDataLst>
              <p:tags r:id="rId47"/>
            </p:custDataLst>
          </p:nvPr>
        </p:nvSpPr>
        <p:spPr bwMode="auto">
          <a:xfrm>
            <a:off x="588608" y="325028"/>
            <a:ext cx="72254" cy="80314"/>
          </a:xfrm>
          <a:custGeom>
            <a:avLst/>
            <a:gdLst>
              <a:gd name="T0" fmla="*/ 25 w 106"/>
              <a:gd name="T1" fmla="*/ 14 h 118"/>
              <a:gd name="T2" fmla="*/ 28 w 106"/>
              <a:gd name="T3" fmla="*/ 95 h 118"/>
              <a:gd name="T4" fmla="*/ 96 w 106"/>
              <a:gd name="T5" fmla="*/ 86 h 118"/>
              <a:gd name="T6" fmla="*/ 75 w 106"/>
              <a:gd name="T7" fmla="*/ 9 h 118"/>
              <a:gd name="T8" fmla="*/ 51 w 106"/>
              <a:gd name="T9" fmla="*/ 0 h 118"/>
              <a:gd name="T10" fmla="*/ 25 w 106"/>
              <a:gd name="T11" fmla="*/ 14 h 118"/>
            </a:gdLst>
            <a:ahLst/>
            <a:cxnLst>
              <a:cxn ang="0">
                <a:pos x="T0" y="T1"/>
              </a:cxn>
              <a:cxn ang="0">
                <a:pos x="T2" y="T3"/>
              </a:cxn>
              <a:cxn ang="0">
                <a:pos x="T4" y="T5"/>
              </a:cxn>
              <a:cxn ang="0">
                <a:pos x="T6" y="T7"/>
              </a:cxn>
              <a:cxn ang="0">
                <a:pos x="T8" y="T9"/>
              </a:cxn>
              <a:cxn ang="0">
                <a:pos x="T10" y="T11"/>
              </a:cxn>
            </a:cxnLst>
            <a:rect l="0" t="0" r="r" b="b"/>
            <a:pathLst>
              <a:path w="106" h="118">
                <a:moveTo>
                  <a:pt x="25" y="14"/>
                </a:moveTo>
                <a:cubicBezTo>
                  <a:pt x="25" y="14"/>
                  <a:pt x="0" y="72"/>
                  <a:pt x="28" y="95"/>
                </a:cubicBezTo>
                <a:cubicBezTo>
                  <a:pt x="56" y="118"/>
                  <a:pt x="91" y="103"/>
                  <a:pt x="96" y="86"/>
                </a:cubicBezTo>
                <a:cubicBezTo>
                  <a:pt x="106" y="55"/>
                  <a:pt x="81" y="49"/>
                  <a:pt x="75" y="9"/>
                </a:cubicBezTo>
                <a:cubicBezTo>
                  <a:pt x="75" y="9"/>
                  <a:pt x="67" y="0"/>
                  <a:pt x="51" y="0"/>
                </a:cubicBezTo>
                <a:cubicBezTo>
                  <a:pt x="35" y="1"/>
                  <a:pt x="25" y="14"/>
                  <a:pt x="25" y="14"/>
                </a:cubicBezTo>
                <a:close/>
              </a:path>
            </a:pathLst>
          </a:custGeom>
          <a:solidFill>
            <a:srgbClr val="F9DA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6" name="Freeform 51"/>
          <p:cNvSpPr/>
          <p:nvPr>
            <p:custDataLst>
              <p:tags r:id="rId48"/>
            </p:custDataLst>
          </p:nvPr>
        </p:nvSpPr>
        <p:spPr bwMode="auto">
          <a:xfrm>
            <a:off x="741464" y="330497"/>
            <a:ext cx="27923" cy="35407"/>
          </a:xfrm>
          <a:custGeom>
            <a:avLst/>
            <a:gdLst>
              <a:gd name="T0" fmla="*/ 12 w 41"/>
              <a:gd name="T1" fmla="*/ 52 h 52"/>
              <a:gd name="T2" fmla="*/ 25 w 41"/>
              <a:gd name="T3" fmla="*/ 7 h 52"/>
              <a:gd name="T4" fmla="*/ 32 w 41"/>
              <a:gd name="T5" fmla="*/ 40 h 52"/>
              <a:gd name="T6" fmla="*/ 12 w 41"/>
              <a:gd name="T7" fmla="*/ 52 h 52"/>
            </a:gdLst>
            <a:ahLst/>
            <a:cxnLst>
              <a:cxn ang="0">
                <a:pos x="T0" y="T1"/>
              </a:cxn>
              <a:cxn ang="0">
                <a:pos x="T2" y="T3"/>
              </a:cxn>
              <a:cxn ang="0">
                <a:pos x="T4" y="T5"/>
              </a:cxn>
              <a:cxn ang="0">
                <a:pos x="T6" y="T7"/>
              </a:cxn>
            </a:cxnLst>
            <a:rect l="0" t="0" r="r" b="b"/>
            <a:pathLst>
              <a:path w="41" h="52">
                <a:moveTo>
                  <a:pt x="12" y="52"/>
                </a:moveTo>
                <a:cubicBezTo>
                  <a:pt x="12" y="52"/>
                  <a:pt x="0" y="0"/>
                  <a:pt x="25" y="7"/>
                </a:cubicBezTo>
                <a:cubicBezTo>
                  <a:pt x="41" y="11"/>
                  <a:pt x="40" y="29"/>
                  <a:pt x="32" y="40"/>
                </a:cubicBezTo>
                <a:cubicBezTo>
                  <a:pt x="27" y="48"/>
                  <a:pt x="18" y="52"/>
                  <a:pt x="12" y="52"/>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7" name="Freeform 52"/>
          <p:cNvSpPr/>
          <p:nvPr>
            <p:custDataLst>
              <p:tags r:id="rId49"/>
            </p:custDataLst>
          </p:nvPr>
        </p:nvSpPr>
        <p:spPr bwMode="auto">
          <a:xfrm>
            <a:off x="747509" y="335679"/>
            <a:ext cx="21302" cy="30226"/>
          </a:xfrm>
          <a:custGeom>
            <a:avLst/>
            <a:gdLst>
              <a:gd name="T0" fmla="*/ 3 w 31"/>
              <a:gd name="T1" fmla="*/ 44 h 44"/>
              <a:gd name="T2" fmla="*/ 0 w 31"/>
              <a:gd name="T3" fmla="*/ 30 h 44"/>
              <a:gd name="T4" fmla="*/ 28 w 31"/>
              <a:gd name="T5" fmla="*/ 21 h 44"/>
              <a:gd name="T6" fmla="*/ 3 w 31"/>
              <a:gd name="T7" fmla="*/ 44 h 44"/>
            </a:gdLst>
            <a:ahLst/>
            <a:cxnLst>
              <a:cxn ang="0">
                <a:pos x="T0" y="T1"/>
              </a:cxn>
              <a:cxn ang="0">
                <a:pos x="T2" y="T3"/>
              </a:cxn>
              <a:cxn ang="0">
                <a:pos x="T4" y="T5"/>
              </a:cxn>
              <a:cxn ang="0">
                <a:pos x="T6" y="T7"/>
              </a:cxn>
            </a:cxnLst>
            <a:rect l="0" t="0" r="r" b="b"/>
            <a:pathLst>
              <a:path w="31" h="44">
                <a:moveTo>
                  <a:pt x="3" y="44"/>
                </a:moveTo>
                <a:cubicBezTo>
                  <a:pt x="0" y="30"/>
                  <a:pt x="0" y="30"/>
                  <a:pt x="0" y="30"/>
                </a:cubicBezTo>
                <a:cubicBezTo>
                  <a:pt x="0" y="30"/>
                  <a:pt x="31" y="0"/>
                  <a:pt x="28" y="21"/>
                </a:cubicBezTo>
                <a:cubicBezTo>
                  <a:pt x="24" y="43"/>
                  <a:pt x="3" y="44"/>
                  <a:pt x="3" y="44"/>
                </a:cubicBezTo>
                <a:close/>
              </a:path>
            </a:pathLst>
          </a:custGeom>
          <a:solidFill>
            <a:srgbClr val="E5BE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8" name="Freeform 53"/>
          <p:cNvSpPr/>
          <p:nvPr>
            <p:custDataLst>
              <p:tags r:id="rId50"/>
            </p:custDataLst>
          </p:nvPr>
        </p:nvSpPr>
        <p:spPr bwMode="auto">
          <a:xfrm>
            <a:off x="469719" y="340573"/>
            <a:ext cx="32817" cy="40877"/>
          </a:xfrm>
          <a:custGeom>
            <a:avLst/>
            <a:gdLst>
              <a:gd name="T0" fmla="*/ 42 w 48"/>
              <a:gd name="T1" fmla="*/ 58 h 60"/>
              <a:gd name="T2" fmla="*/ 18 w 48"/>
              <a:gd name="T3" fmla="*/ 13 h 60"/>
              <a:gd name="T4" fmla="*/ 16 w 48"/>
              <a:gd name="T5" fmla="*/ 50 h 60"/>
              <a:gd name="T6" fmla="*/ 42 w 48"/>
              <a:gd name="T7" fmla="*/ 58 h 60"/>
            </a:gdLst>
            <a:ahLst/>
            <a:cxnLst>
              <a:cxn ang="0">
                <a:pos x="T0" y="T1"/>
              </a:cxn>
              <a:cxn ang="0">
                <a:pos x="T2" y="T3"/>
              </a:cxn>
              <a:cxn ang="0">
                <a:pos x="T4" y="T5"/>
              </a:cxn>
              <a:cxn ang="0">
                <a:pos x="T6" y="T7"/>
              </a:cxn>
            </a:cxnLst>
            <a:rect l="0" t="0" r="r" b="b"/>
            <a:pathLst>
              <a:path w="48" h="60">
                <a:moveTo>
                  <a:pt x="42" y="58"/>
                </a:moveTo>
                <a:cubicBezTo>
                  <a:pt x="42" y="58"/>
                  <a:pt x="48" y="0"/>
                  <a:pt x="18" y="13"/>
                </a:cubicBezTo>
                <a:cubicBezTo>
                  <a:pt x="0" y="20"/>
                  <a:pt x="4" y="39"/>
                  <a:pt x="16" y="50"/>
                </a:cubicBezTo>
                <a:cubicBezTo>
                  <a:pt x="24" y="56"/>
                  <a:pt x="35" y="60"/>
                  <a:pt x="42" y="58"/>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9" name="Freeform 54"/>
          <p:cNvSpPr/>
          <p:nvPr>
            <p:custDataLst>
              <p:tags r:id="rId51"/>
            </p:custDataLst>
          </p:nvPr>
        </p:nvSpPr>
        <p:spPr bwMode="auto">
          <a:xfrm>
            <a:off x="469719" y="352087"/>
            <a:ext cx="29362" cy="29938"/>
          </a:xfrm>
          <a:custGeom>
            <a:avLst/>
            <a:gdLst>
              <a:gd name="T0" fmla="*/ 42 w 43"/>
              <a:gd name="T1" fmla="*/ 41 h 44"/>
              <a:gd name="T2" fmla="*/ 43 w 43"/>
              <a:gd name="T3" fmla="*/ 26 h 44"/>
              <a:gd name="T4" fmla="*/ 8 w 43"/>
              <a:gd name="T5" fmla="*/ 22 h 44"/>
              <a:gd name="T6" fmla="*/ 42 w 43"/>
              <a:gd name="T7" fmla="*/ 41 h 44"/>
            </a:gdLst>
            <a:ahLst/>
            <a:cxnLst>
              <a:cxn ang="0">
                <a:pos x="T0" y="T1"/>
              </a:cxn>
              <a:cxn ang="0">
                <a:pos x="T2" y="T3"/>
              </a:cxn>
              <a:cxn ang="0">
                <a:pos x="T4" y="T5"/>
              </a:cxn>
              <a:cxn ang="0">
                <a:pos x="T6" y="T7"/>
              </a:cxn>
            </a:cxnLst>
            <a:rect l="0" t="0" r="r" b="b"/>
            <a:pathLst>
              <a:path w="43" h="44">
                <a:moveTo>
                  <a:pt x="42" y="41"/>
                </a:moveTo>
                <a:cubicBezTo>
                  <a:pt x="43" y="26"/>
                  <a:pt x="43" y="26"/>
                  <a:pt x="43" y="26"/>
                </a:cubicBezTo>
                <a:cubicBezTo>
                  <a:pt x="43" y="26"/>
                  <a:pt x="0" y="0"/>
                  <a:pt x="8" y="22"/>
                </a:cubicBezTo>
                <a:cubicBezTo>
                  <a:pt x="16" y="44"/>
                  <a:pt x="42" y="41"/>
                  <a:pt x="42" y="41"/>
                </a:cubicBezTo>
                <a:close/>
              </a:path>
            </a:pathLst>
          </a:custGeom>
          <a:solidFill>
            <a:srgbClr val="E5BE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 name="Oval 55"/>
          <p:cNvSpPr>
            <a:spLocks noChangeArrowheads="1"/>
          </p:cNvSpPr>
          <p:nvPr>
            <p:custDataLst>
              <p:tags r:id="rId52"/>
            </p:custDataLst>
          </p:nvPr>
        </p:nvSpPr>
        <p:spPr bwMode="auto">
          <a:xfrm>
            <a:off x="624591" y="476157"/>
            <a:ext cx="23893" cy="7485"/>
          </a:xfrm>
          <a:prstGeom prst="ellipse">
            <a:avLst/>
          </a:prstGeom>
          <a:solidFill>
            <a:srgbClr val="FFE9C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31" name="Freeform 56"/>
          <p:cNvSpPr/>
          <p:nvPr>
            <p:custDataLst>
              <p:tags r:id="rId53"/>
            </p:custDataLst>
          </p:nvPr>
        </p:nvSpPr>
        <p:spPr bwMode="auto">
          <a:xfrm>
            <a:off x="741464" y="348633"/>
            <a:ext cx="42892" cy="40301"/>
          </a:xfrm>
          <a:custGeom>
            <a:avLst/>
            <a:gdLst>
              <a:gd name="T0" fmla="*/ 7 w 63"/>
              <a:gd name="T1" fmla="*/ 59 h 59"/>
              <a:gd name="T2" fmla="*/ 0 w 63"/>
              <a:gd name="T3" fmla="*/ 55 h 59"/>
              <a:gd name="T4" fmla="*/ 49 w 63"/>
              <a:gd name="T5" fmla="*/ 0 h 59"/>
              <a:gd name="T6" fmla="*/ 7 w 63"/>
              <a:gd name="T7" fmla="*/ 59 h 59"/>
            </a:gdLst>
            <a:ahLst/>
            <a:cxnLst>
              <a:cxn ang="0">
                <a:pos x="T0" y="T1"/>
              </a:cxn>
              <a:cxn ang="0">
                <a:pos x="T2" y="T3"/>
              </a:cxn>
              <a:cxn ang="0">
                <a:pos x="T4" y="T5"/>
              </a:cxn>
              <a:cxn ang="0">
                <a:pos x="T6" y="T7"/>
              </a:cxn>
            </a:cxnLst>
            <a:rect l="0" t="0" r="r" b="b"/>
            <a:pathLst>
              <a:path w="63" h="59">
                <a:moveTo>
                  <a:pt x="7" y="59"/>
                </a:moveTo>
                <a:cubicBezTo>
                  <a:pt x="0" y="55"/>
                  <a:pt x="0" y="55"/>
                  <a:pt x="0" y="55"/>
                </a:cubicBezTo>
                <a:cubicBezTo>
                  <a:pt x="0" y="55"/>
                  <a:pt x="50" y="36"/>
                  <a:pt x="49" y="0"/>
                </a:cubicBezTo>
                <a:cubicBezTo>
                  <a:pt x="49" y="0"/>
                  <a:pt x="63" y="38"/>
                  <a:pt x="7" y="59"/>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34" name="Freeform 57"/>
          <p:cNvSpPr/>
          <p:nvPr>
            <p:custDataLst>
              <p:tags r:id="rId54"/>
            </p:custDataLst>
          </p:nvPr>
        </p:nvSpPr>
        <p:spPr bwMode="auto">
          <a:xfrm>
            <a:off x="467704" y="178216"/>
            <a:ext cx="41453" cy="41165"/>
          </a:xfrm>
          <a:custGeom>
            <a:avLst/>
            <a:gdLst>
              <a:gd name="T0" fmla="*/ 1 w 61"/>
              <a:gd name="T1" fmla="*/ 2 h 60"/>
              <a:gd name="T2" fmla="*/ 7 w 61"/>
              <a:gd name="T3" fmla="*/ 19 h 60"/>
              <a:gd name="T4" fmla="*/ 18 w 61"/>
              <a:gd name="T5" fmla="*/ 37 h 60"/>
              <a:gd name="T6" fmla="*/ 53 w 61"/>
              <a:gd name="T7" fmla="*/ 59 h 60"/>
              <a:gd name="T8" fmla="*/ 61 w 61"/>
              <a:gd name="T9" fmla="*/ 60 h 60"/>
              <a:gd name="T10" fmla="*/ 53 w 61"/>
              <a:gd name="T11" fmla="*/ 56 h 60"/>
              <a:gd name="T12" fmla="*/ 45 w 61"/>
              <a:gd name="T13" fmla="*/ 50 h 60"/>
              <a:gd name="T14" fmla="*/ 26 w 61"/>
              <a:gd name="T15" fmla="*/ 36 h 60"/>
              <a:gd name="T16" fmla="*/ 13 w 61"/>
              <a:gd name="T17" fmla="*/ 19 h 60"/>
              <a:gd name="T18" fmla="*/ 4 w 61"/>
              <a:gd name="T19" fmla="*/ 5 h 60"/>
              <a:gd name="T20" fmla="*/ 2 w 61"/>
              <a:gd name="T21" fmla="*/ 0 h 60"/>
              <a:gd name="T22" fmla="*/ 1 w 61"/>
              <a:gd name="T23" fmla="*/ 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60">
                <a:moveTo>
                  <a:pt x="1" y="2"/>
                </a:moveTo>
                <a:cubicBezTo>
                  <a:pt x="0" y="7"/>
                  <a:pt x="5" y="16"/>
                  <a:pt x="7" y="19"/>
                </a:cubicBezTo>
                <a:cubicBezTo>
                  <a:pt x="10" y="26"/>
                  <a:pt x="13" y="32"/>
                  <a:pt x="18" y="37"/>
                </a:cubicBezTo>
                <a:cubicBezTo>
                  <a:pt x="27" y="48"/>
                  <a:pt x="39" y="56"/>
                  <a:pt x="53" y="59"/>
                </a:cubicBezTo>
                <a:cubicBezTo>
                  <a:pt x="56" y="59"/>
                  <a:pt x="58" y="60"/>
                  <a:pt x="61" y="60"/>
                </a:cubicBezTo>
                <a:cubicBezTo>
                  <a:pt x="59" y="58"/>
                  <a:pt x="55" y="57"/>
                  <a:pt x="53" y="56"/>
                </a:cubicBezTo>
                <a:cubicBezTo>
                  <a:pt x="50" y="54"/>
                  <a:pt x="48" y="52"/>
                  <a:pt x="45" y="50"/>
                </a:cubicBezTo>
                <a:cubicBezTo>
                  <a:pt x="38" y="46"/>
                  <a:pt x="32" y="42"/>
                  <a:pt x="26" y="36"/>
                </a:cubicBezTo>
                <a:cubicBezTo>
                  <a:pt x="21" y="31"/>
                  <a:pt x="17" y="25"/>
                  <a:pt x="13" y="19"/>
                </a:cubicBezTo>
                <a:cubicBezTo>
                  <a:pt x="10" y="14"/>
                  <a:pt x="7" y="10"/>
                  <a:pt x="4" y="5"/>
                </a:cubicBezTo>
                <a:cubicBezTo>
                  <a:pt x="4" y="3"/>
                  <a:pt x="3" y="2"/>
                  <a:pt x="2" y="0"/>
                </a:cubicBezTo>
                <a:cubicBezTo>
                  <a:pt x="2" y="1"/>
                  <a:pt x="2" y="1"/>
                  <a:pt x="1" y="2"/>
                </a:cubicBezTo>
                <a:close/>
              </a:path>
            </a:pathLst>
          </a:custGeom>
          <a:solidFill>
            <a:srgbClr val="33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36" name="Freeform 58"/>
          <p:cNvSpPr/>
          <p:nvPr>
            <p:custDataLst>
              <p:tags r:id="rId55"/>
            </p:custDataLst>
          </p:nvPr>
        </p:nvSpPr>
        <p:spPr bwMode="auto">
          <a:xfrm>
            <a:off x="490733" y="162672"/>
            <a:ext cx="24756" cy="31953"/>
          </a:xfrm>
          <a:custGeom>
            <a:avLst/>
            <a:gdLst>
              <a:gd name="T0" fmla="*/ 5 w 36"/>
              <a:gd name="T1" fmla="*/ 0 h 47"/>
              <a:gd name="T2" fmla="*/ 36 w 36"/>
              <a:gd name="T3" fmla="*/ 47 h 47"/>
              <a:gd name="T4" fmla="*/ 5 w 36"/>
              <a:gd name="T5" fmla="*/ 0 h 47"/>
            </a:gdLst>
            <a:ahLst/>
            <a:cxnLst>
              <a:cxn ang="0">
                <a:pos x="T0" y="T1"/>
              </a:cxn>
              <a:cxn ang="0">
                <a:pos x="T2" y="T3"/>
              </a:cxn>
              <a:cxn ang="0">
                <a:pos x="T4" y="T5"/>
              </a:cxn>
            </a:cxnLst>
            <a:rect l="0" t="0" r="r" b="b"/>
            <a:pathLst>
              <a:path w="36" h="47">
                <a:moveTo>
                  <a:pt x="5" y="0"/>
                </a:moveTo>
                <a:cubicBezTo>
                  <a:pt x="5" y="0"/>
                  <a:pt x="0" y="38"/>
                  <a:pt x="36" y="47"/>
                </a:cubicBezTo>
                <a:cubicBezTo>
                  <a:pt x="36" y="47"/>
                  <a:pt x="11" y="31"/>
                  <a:pt x="5" y="0"/>
                </a:cubicBezTo>
                <a:close/>
              </a:path>
            </a:pathLst>
          </a:custGeom>
          <a:solidFill>
            <a:srgbClr val="33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0" name="Freeform 59"/>
          <p:cNvSpPr/>
          <p:nvPr>
            <p:custDataLst>
              <p:tags r:id="rId56"/>
            </p:custDataLst>
          </p:nvPr>
        </p:nvSpPr>
        <p:spPr bwMode="auto">
          <a:xfrm>
            <a:off x="714117" y="189155"/>
            <a:ext cx="40301" cy="44331"/>
          </a:xfrm>
          <a:custGeom>
            <a:avLst/>
            <a:gdLst>
              <a:gd name="T0" fmla="*/ 40 w 59"/>
              <a:gd name="T1" fmla="*/ 0 h 65"/>
              <a:gd name="T2" fmla="*/ 0 w 59"/>
              <a:gd name="T3" fmla="*/ 65 h 65"/>
              <a:gd name="T4" fmla="*/ 40 w 59"/>
              <a:gd name="T5" fmla="*/ 0 h 65"/>
            </a:gdLst>
            <a:ahLst/>
            <a:cxnLst>
              <a:cxn ang="0">
                <a:pos x="T0" y="T1"/>
              </a:cxn>
              <a:cxn ang="0">
                <a:pos x="T2" y="T3"/>
              </a:cxn>
              <a:cxn ang="0">
                <a:pos x="T4" y="T5"/>
              </a:cxn>
            </a:cxnLst>
            <a:rect l="0" t="0" r="r" b="b"/>
            <a:pathLst>
              <a:path w="59" h="65">
                <a:moveTo>
                  <a:pt x="40" y="0"/>
                </a:moveTo>
                <a:cubicBezTo>
                  <a:pt x="40" y="0"/>
                  <a:pt x="59" y="52"/>
                  <a:pt x="0" y="65"/>
                </a:cubicBezTo>
                <a:cubicBezTo>
                  <a:pt x="0" y="65"/>
                  <a:pt x="31" y="40"/>
                  <a:pt x="40" y="0"/>
                </a:cubicBezTo>
                <a:close/>
              </a:path>
            </a:pathLst>
          </a:custGeom>
          <a:solidFill>
            <a:srgbClr val="33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1" name="Freeform 60"/>
          <p:cNvSpPr/>
          <p:nvPr>
            <p:custDataLst>
              <p:tags r:id="rId57"/>
            </p:custDataLst>
          </p:nvPr>
        </p:nvSpPr>
        <p:spPr bwMode="auto">
          <a:xfrm>
            <a:off x="599259" y="129855"/>
            <a:ext cx="119464" cy="36271"/>
          </a:xfrm>
          <a:custGeom>
            <a:avLst/>
            <a:gdLst>
              <a:gd name="T0" fmla="*/ 175 w 175"/>
              <a:gd name="T1" fmla="*/ 41 h 53"/>
              <a:gd name="T2" fmla="*/ 95 w 175"/>
              <a:gd name="T3" fmla="*/ 18 h 53"/>
              <a:gd name="T4" fmla="*/ 22 w 175"/>
              <a:gd name="T5" fmla="*/ 51 h 53"/>
              <a:gd name="T6" fmla="*/ 120 w 175"/>
              <a:gd name="T7" fmla="*/ 39 h 53"/>
              <a:gd name="T8" fmla="*/ 175 w 175"/>
              <a:gd name="T9" fmla="*/ 41 h 53"/>
            </a:gdLst>
            <a:ahLst/>
            <a:cxnLst>
              <a:cxn ang="0">
                <a:pos x="T0" y="T1"/>
              </a:cxn>
              <a:cxn ang="0">
                <a:pos x="T2" y="T3"/>
              </a:cxn>
              <a:cxn ang="0">
                <a:pos x="T4" y="T5"/>
              </a:cxn>
              <a:cxn ang="0">
                <a:pos x="T6" y="T7"/>
              </a:cxn>
              <a:cxn ang="0">
                <a:pos x="T8" y="T9"/>
              </a:cxn>
            </a:cxnLst>
            <a:rect l="0" t="0" r="r" b="b"/>
            <a:pathLst>
              <a:path w="175" h="53">
                <a:moveTo>
                  <a:pt x="175" y="41"/>
                </a:moveTo>
                <a:cubicBezTo>
                  <a:pt x="175" y="41"/>
                  <a:pt x="147" y="0"/>
                  <a:pt x="95" y="18"/>
                </a:cubicBezTo>
                <a:cubicBezTo>
                  <a:pt x="43" y="37"/>
                  <a:pt x="44" y="50"/>
                  <a:pt x="22" y="51"/>
                </a:cubicBezTo>
                <a:cubicBezTo>
                  <a:pt x="0" y="53"/>
                  <a:pt x="78" y="52"/>
                  <a:pt x="120" y="39"/>
                </a:cubicBezTo>
                <a:cubicBezTo>
                  <a:pt x="161" y="27"/>
                  <a:pt x="168" y="50"/>
                  <a:pt x="175" y="41"/>
                </a:cubicBezTo>
                <a:close/>
              </a:path>
            </a:pathLst>
          </a:custGeom>
          <a:solidFill>
            <a:srgbClr val="5139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2" name="Freeform 61"/>
          <p:cNvSpPr/>
          <p:nvPr>
            <p:custDataLst>
              <p:tags r:id="rId58"/>
            </p:custDataLst>
          </p:nvPr>
        </p:nvSpPr>
        <p:spPr bwMode="auto">
          <a:xfrm>
            <a:off x="736570" y="204124"/>
            <a:ext cx="45195" cy="66209"/>
          </a:xfrm>
          <a:custGeom>
            <a:avLst/>
            <a:gdLst>
              <a:gd name="T0" fmla="*/ 0 w 66"/>
              <a:gd name="T1" fmla="*/ 58 h 97"/>
              <a:gd name="T2" fmla="*/ 38 w 66"/>
              <a:gd name="T3" fmla="*/ 0 h 97"/>
              <a:gd name="T4" fmla="*/ 60 w 66"/>
              <a:gd name="T5" fmla="*/ 38 h 97"/>
              <a:gd name="T6" fmla="*/ 0 w 66"/>
              <a:gd name="T7" fmla="*/ 97 h 97"/>
              <a:gd name="T8" fmla="*/ 0 w 66"/>
              <a:gd name="T9" fmla="*/ 58 h 97"/>
            </a:gdLst>
            <a:ahLst/>
            <a:cxnLst>
              <a:cxn ang="0">
                <a:pos x="T0" y="T1"/>
              </a:cxn>
              <a:cxn ang="0">
                <a:pos x="T2" y="T3"/>
              </a:cxn>
              <a:cxn ang="0">
                <a:pos x="T4" y="T5"/>
              </a:cxn>
              <a:cxn ang="0">
                <a:pos x="T6" y="T7"/>
              </a:cxn>
              <a:cxn ang="0">
                <a:pos x="T8" y="T9"/>
              </a:cxn>
            </a:cxnLst>
            <a:rect l="0" t="0" r="r" b="b"/>
            <a:pathLst>
              <a:path w="66" h="97">
                <a:moveTo>
                  <a:pt x="0" y="58"/>
                </a:moveTo>
                <a:cubicBezTo>
                  <a:pt x="0" y="58"/>
                  <a:pt x="43" y="33"/>
                  <a:pt x="38" y="0"/>
                </a:cubicBezTo>
                <a:cubicBezTo>
                  <a:pt x="38" y="0"/>
                  <a:pt x="66" y="6"/>
                  <a:pt x="60" y="38"/>
                </a:cubicBezTo>
                <a:cubicBezTo>
                  <a:pt x="54" y="69"/>
                  <a:pt x="0" y="97"/>
                  <a:pt x="0" y="97"/>
                </a:cubicBezTo>
                <a:lnTo>
                  <a:pt x="0" y="58"/>
                </a:lnTo>
                <a:close/>
              </a:path>
            </a:pathLst>
          </a:custGeom>
          <a:solidFill>
            <a:srgbClr val="5139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3" name="Freeform 62"/>
          <p:cNvSpPr/>
          <p:nvPr>
            <p:custDataLst>
              <p:tags r:id="rId59"/>
            </p:custDataLst>
          </p:nvPr>
        </p:nvSpPr>
        <p:spPr bwMode="auto">
          <a:xfrm>
            <a:off x="535353" y="371950"/>
            <a:ext cx="8636" cy="3454"/>
          </a:xfrm>
          <a:custGeom>
            <a:avLst/>
            <a:gdLst>
              <a:gd name="T0" fmla="*/ 13 w 13"/>
              <a:gd name="T1" fmla="*/ 3 h 5"/>
              <a:gd name="T2" fmla="*/ 11 w 13"/>
              <a:gd name="T3" fmla="*/ 5 h 5"/>
              <a:gd name="T4" fmla="*/ 2 w 13"/>
              <a:gd name="T5" fmla="*/ 5 h 5"/>
              <a:gd name="T6" fmla="*/ 0 w 13"/>
              <a:gd name="T7" fmla="*/ 3 h 5"/>
              <a:gd name="T8" fmla="*/ 0 w 13"/>
              <a:gd name="T9" fmla="*/ 3 h 5"/>
              <a:gd name="T10" fmla="*/ 2 w 13"/>
              <a:gd name="T11" fmla="*/ 0 h 5"/>
              <a:gd name="T12" fmla="*/ 11 w 13"/>
              <a:gd name="T13" fmla="*/ 0 h 5"/>
              <a:gd name="T14" fmla="*/ 13 w 13"/>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5">
                <a:moveTo>
                  <a:pt x="13" y="3"/>
                </a:moveTo>
                <a:cubicBezTo>
                  <a:pt x="13" y="4"/>
                  <a:pt x="12" y="5"/>
                  <a:pt x="11" y="5"/>
                </a:cubicBezTo>
                <a:cubicBezTo>
                  <a:pt x="2" y="5"/>
                  <a:pt x="2" y="5"/>
                  <a:pt x="2" y="5"/>
                </a:cubicBezTo>
                <a:cubicBezTo>
                  <a:pt x="1" y="5"/>
                  <a:pt x="0" y="4"/>
                  <a:pt x="0" y="3"/>
                </a:cubicBezTo>
                <a:cubicBezTo>
                  <a:pt x="0" y="3"/>
                  <a:pt x="0" y="3"/>
                  <a:pt x="0" y="3"/>
                </a:cubicBezTo>
                <a:cubicBezTo>
                  <a:pt x="0" y="1"/>
                  <a:pt x="1" y="0"/>
                  <a:pt x="2" y="0"/>
                </a:cubicBezTo>
                <a:cubicBezTo>
                  <a:pt x="11" y="0"/>
                  <a:pt x="11" y="0"/>
                  <a:pt x="11" y="0"/>
                </a:cubicBezTo>
                <a:cubicBezTo>
                  <a:pt x="12" y="0"/>
                  <a:pt x="13" y="1"/>
                  <a:pt x="13" y="3"/>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4" name="Freeform 63"/>
          <p:cNvSpPr/>
          <p:nvPr>
            <p:custDataLst>
              <p:tags r:id="rId60"/>
            </p:custDataLst>
          </p:nvPr>
        </p:nvSpPr>
        <p:spPr bwMode="auto">
          <a:xfrm>
            <a:off x="699724" y="367056"/>
            <a:ext cx="7485" cy="2879"/>
          </a:xfrm>
          <a:custGeom>
            <a:avLst/>
            <a:gdLst>
              <a:gd name="T0" fmla="*/ 11 w 11"/>
              <a:gd name="T1" fmla="*/ 2 h 4"/>
              <a:gd name="T2" fmla="*/ 10 w 11"/>
              <a:gd name="T3" fmla="*/ 4 h 4"/>
              <a:gd name="T4" fmla="*/ 1 w 11"/>
              <a:gd name="T5" fmla="*/ 4 h 4"/>
              <a:gd name="T6" fmla="*/ 0 w 11"/>
              <a:gd name="T7" fmla="*/ 2 h 4"/>
              <a:gd name="T8" fmla="*/ 0 w 11"/>
              <a:gd name="T9" fmla="*/ 2 h 4"/>
              <a:gd name="T10" fmla="*/ 1 w 11"/>
              <a:gd name="T11" fmla="*/ 0 h 4"/>
              <a:gd name="T12" fmla="*/ 10 w 11"/>
              <a:gd name="T13" fmla="*/ 0 h 4"/>
              <a:gd name="T14" fmla="*/ 11 w 11"/>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4">
                <a:moveTo>
                  <a:pt x="11" y="2"/>
                </a:moveTo>
                <a:cubicBezTo>
                  <a:pt x="11" y="3"/>
                  <a:pt x="10" y="4"/>
                  <a:pt x="10" y="4"/>
                </a:cubicBezTo>
                <a:cubicBezTo>
                  <a:pt x="1" y="4"/>
                  <a:pt x="1" y="4"/>
                  <a:pt x="1" y="4"/>
                </a:cubicBezTo>
                <a:cubicBezTo>
                  <a:pt x="0" y="4"/>
                  <a:pt x="0" y="3"/>
                  <a:pt x="0" y="2"/>
                </a:cubicBezTo>
                <a:cubicBezTo>
                  <a:pt x="0" y="2"/>
                  <a:pt x="0" y="2"/>
                  <a:pt x="0" y="2"/>
                </a:cubicBezTo>
                <a:cubicBezTo>
                  <a:pt x="0" y="1"/>
                  <a:pt x="0" y="0"/>
                  <a:pt x="1" y="0"/>
                </a:cubicBezTo>
                <a:cubicBezTo>
                  <a:pt x="10" y="0"/>
                  <a:pt x="10" y="0"/>
                  <a:pt x="10" y="0"/>
                </a:cubicBezTo>
                <a:cubicBezTo>
                  <a:pt x="10" y="0"/>
                  <a:pt x="11" y="1"/>
                  <a:pt x="11" y="2"/>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5" name="Oval 64"/>
          <p:cNvSpPr>
            <a:spLocks noChangeArrowheads="1"/>
          </p:cNvSpPr>
          <p:nvPr>
            <p:custDataLst>
              <p:tags r:id="rId61"/>
            </p:custDataLst>
          </p:nvPr>
        </p:nvSpPr>
        <p:spPr bwMode="auto">
          <a:xfrm>
            <a:off x="628621" y="375980"/>
            <a:ext cx="12954" cy="5469"/>
          </a:xfrm>
          <a:prstGeom prst="ellipse">
            <a:avLst/>
          </a:pr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6" name="Freeform 65"/>
          <p:cNvSpPr/>
          <p:nvPr>
            <p:custDataLst>
              <p:tags r:id="rId62"/>
            </p:custDataLst>
          </p:nvPr>
        </p:nvSpPr>
        <p:spPr bwMode="auto">
          <a:xfrm>
            <a:off x="551473" y="333088"/>
            <a:ext cx="31665" cy="30802"/>
          </a:xfrm>
          <a:custGeom>
            <a:avLst/>
            <a:gdLst>
              <a:gd name="T0" fmla="*/ 45 w 46"/>
              <a:gd name="T1" fmla="*/ 23 h 45"/>
              <a:gd name="T2" fmla="*/ 22 w 46"/>
              <a:gd name="T3" fmla="*/ 44 h 45"/>
              <a:gd name="T4" fmla="*/ 1 w 46"/>
              <a:gd name="T5" fmla="*/ 21 h 45"/>
              <a:gd name="T6" fmla="*/ 24 w 46"/>
              <a:gd name="T7" fmla="*/ 0 h 45"/>
              <a:gd name="T8" fmla="*/ 45 w 46"/>
              <a:gd name="T9" fmla="*/ 23 h 45"/>
            </a:gdLst>
            <a:ahLst/>
            <a:cxnLst>
              <a:cxn ang="0">
                <a:pos x="T0" y="T1"/>
              </a:cxn>
              <a:cxn ang="0">
                <a:pos x="T2" y="T3"/>
              </a:cxn>
              <a:cxn ang="0">
                <a:pos x="T4" y="T5"/>
              </a:cxn>
              <a:cxn ang="0">
                <a:pos x="T6" y="T7"/>
              </a:cxn>
              <a:cxn ang="0">
                <a:pos x="T8" y="T9"/>
              </a:cxn>
            </a:cxnLst>
            <a:rect l="0" t="0" r="r" b="b"/>
            <a:pathLst>
              <a:path w="46" h="45">
                <a:moveTo>
                  <a:pt x="45" y="23"/>
                </a:moveTo>
                <a:cubicBezTo>
                  <a:pt x="45" y="35"/>
                  <a:pt x="34" y="45"/>
                  <a:pt x="22" y="44"/>
                </a:cubicBezTo>
                <a:cubicBezTo>
                  <a:pt x="9" y="43"/>
                  <a:pt x="0" y="33"/>
                  <a:pt x="1" y="21"/>
                </a:cubicBezTo>
                <a:cubicBezTo>
                  <a:pt x="1" y="9"/>
                  <a:pt x="12" y="0"/>
                  <a:pt x="24" y="0"/>
                </a:cubicBezTo>
                <a:cubicBezTo>
                  <a:pt x="37" y="1"/>
                  <a:pt x="46" y="11"/>
                  <a:pt x="45" y="23"/>
                </a:cubicBezTo>
                <a:close/>
              </a:path>
            </a:pathLst>
          </a:custGeom>
          <a:solidFill>
            <a:srgbClr val="4741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3" name="Freeform 66"/>
          <p:cNvSpPr/>
          <p:nvPr>
            <p:custDataLst>
              <p:tags r:id="rId63"/>
            </p:custDataLst>
          </p:nvPr>
        </p:nvSpPr>
        <p:spPr bwMode="auto">
          <a:xfrm>
            <a:off x="666331" y="330497"/>
            <a:ext cx="31377" cy="29074"/>
          </a:xfrm>
          <a:custGeom>
            <a:avLst/>
            <a:gdLst>
              <a:gd name="T0" fmla="*/ 45 w 46"/>
              <a:gd name="T1" fmla="*/ 25 h 43"/>
              <a:gd name="T2" fmla="*/ 21 w 46"/>
              <a:gd name="T3" fmla="*/ 43 h 43"/>
              <a:gd name="T4" fmla="*/ 0 w 46"/>
              <a:gd name="T5" fmla="*/ 19 h 43"/>
              <a:gd name="T6" fmla="*/ 24 w 46"/>
              <a:gd name="T7" fmla="*/ 1 h 43"/>
              <a:gd name="T8" fmla="*/ 45 w 46"/>
              <a:gd name="T9" fmla="*/ 25 h 43"/>
            </a:gdLst>
            <a:ahLst/>
            <a:cxnLst>
              <a:cxn ang="0">
                <a:pos x="T0" y="T1"/>
              </a:cxn>
              <a:cxn ang="0">
                <a:pos x="T2" y="T3"/>
              </a:cxn>
              <a:cxn ang="0">
                <a:pos x="T4" y="T5"/>
              </a:cxn>
              <a:cxn ang="0">
                <a:pos x="T6" y="T7"/>
              </a:cxn>
              <a:cxn ang="0">
                <a:pos x="T8" y="T9"/>
              </a:cxn>
            </a:cxnLst>
            <a:rect l="0" t="0" r="r" b="b"/>
            <a:pathLst>
              <a:path w="46" h="43">
                <a:moveTo>
                  <a:pt x="45" y="25"/>
                </a:moveTo>
                <a:cubicBezTo>
                  <a:pt x="44" y="37"/>
                  <a:pt x="34" y="43"/>
                  <a:pt x="21" y="43"/>
                </a:cubicBezTo>
                <a:cubicBezTo>
                  <a:pt x="9" y="42"/>
                  <a:pt x="0" y="31"/>
                  <a:pt x="0" y="19"/>
                </a:cubicBezTo>
                <a:cubicBezTo>
                  <a:pt x="1" y="7"/>
                  <a:pt x="12" y="0"/>
                  <a:pt x="24" y="1"/>
                </a:cubicBezTo>
                <a:cubicBezTo>
                  <a:pt x="36" y="2"/>
                  <a:pt x="46" y="13"/>
                  <a:pt x="45" y="25"/>
                </a:cubicBezTo>
                <a:close/>
              </a:path>
            </a:pathLst>
          </a:custGeom>
          <a:solidFill>
            <a:srgbClr val="4741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4" name="Freeform 67"/>
          <p:cNvSpPr/>
          <p:nvPr>
            <p:custDataLst>
              <p:tags r:id="rId64"/>
            </p:custDataLst>
          </p:nvPr>
        </p:nvSpPr>
        <p:spPr bwMode="auto">
          <a:xfrm>
            <a:off x="561261" y="335103"/>
            <a:ext cx="16408" cy="12954"/>
          </a:xfrm>
          <a:custGeom>
            <a:avLst/>
            <a:gdLst>
              <a:gd name="T0" fmla="*/ 23 w 24"/>
              <a:gd name="T1" fmla="*/ 14 h 19"/>
              <a:gd name="T2" fmla="*/ 9 w 24"/>
              <a:gd name="T3" fmla="*/ 17 h 19"/>
              <a:gd name="T4" fmla="*/ 2 w 24"/>
              <a:gd name="T5" fmla="*/ 5 h 19"/>
              <a:gd name="T6" fmla="*/ 15 w 24"/>
              <a:gd name="T7" fmla="*/ 2 h 19"/>
              <a:gd name="T8" fmla="*/ 23 w 24"/>
              <a:gd name="T9" fmla="*/ 14 h 19"/>
            </a:gdLst>
            <a:ahLst/>
            <a:cxnLst>
              <a:cxn ang="0">
                <a:pos x="T0" y="T1"/>
              </a:cxn>
              <a:cxn ang="0">
                <a:pos x="T2" y="T3"/>
              </a:cxn>
              <a:cxn ang="0">
                <a:pos x="T4" y="T5"/>
              </a:cxn>
              <a:cxn ang="0">
                <a:pos x="T6" y="T7"/>
              </a:cxn>
              <a:cxn ang="0">
                <a:pos x="T8" y="T9"/>
              </a:cxn>
            </a:cxnLst>
            <a:rect l="0" t="0" r="r" b="b"/>
            <a:pathLst>
              <a:path w="24" h="19">
                <a:moveTo>
                  <a:pt x="23" y="14"/>
                </a:moveTo>
                <a:cubicBezTo>
                  <a:pt x="21" y="18"/>
                  <a:pt x="15" y="19"/>
                  <a:pt x="9" y="17"/>
                </a:cubicBezTo>
                <a:cubicBezTo>
                  <a:pt x="3" y="14"/>
                  <a:pt x="0" y="9"/>
                  <a:pt x="2" y="5"/>
                </a:cubicBezTo>
                <a:cubicBezTo>
                  <a:pt x="3" y="1"/>
                  <a:pt x="9" y="0"/>
                  <a:pt x="15" y="2"/>
                </a:cubicBezTo>
                <a:cubicBezTo>
                  <a:pt x="21" y="4"/>
                  <a:pt x="24" y="10"/>
                  <a:pt x="23" y="14"/>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5" name="Freeform 68"/>
          <p:cNvSpPr/>
          <p:nvPr>
            <p:custDataLst>
              <p:tags r:id="rId65"/>
            </p:custDataLst>
          </p:nvPr>
        </p:nvSpPr>
        <p:spPr bwMode="auto">
          <a:xfrm>
            <a:off x="679285" y="333088"/>
            <a:ext cx="14393" cy="12954"/>
          </a:xfrm>
          <a:custGeom>
            <a:avLst/>
            <a:gdLst>
              <a:gd name="T0" fmla="*/ 19 w 21"/>
              <a:gd name="T1" fmla="*/ 13 h 19"/>
              <a:gd name="T2" fmla="*/ 7 w 21"/>
              <a:gd name="T3" fmla="*/ 17 h 19"/>
              <a:gd name="T4" fmla="*/ 1 w 21"/>
              <a:gd name="T5" fmla="*/ 6 h 19"/>
              <a:gd name="T6" fmla="*/ 13 w 21"/>
              <a:gd name="T7" fmla="*/ 2 h 19"/>
              <a:gd name="T8" fmla="*/ 19 w 21"/>
              <a:gd name="T9" fmla="*/ 13 h 19"/>
            </a:gdLst>
            <a:ahLst/>
            <a:cxnLst>
              <a:cxn ang="0">
                <a:pos x="T0" y="T1"/>
              </a:cxn>
              <a:cxn ang="0">
                <a:pos x="T2" y="T3"/>
              </a:cxn>
              <a:cxn ang="0">
                <a:pos x="T4" y="T5"/>
              </a:cxn>
              <a:cxn ang="0">
                <a:pos x="T6" y="T7"/>
              </a:cxn>
              <a:cxn ang="0">
                <a:pos x="T8" y="T9"/>
              </a:cxn>
            </a:cxnLst>
            <a:rect l="0" t="0" r="r" b="b"/>
            <a:pathLst>
              <a:path w="21" h="19">
                <a:moveTo>
                  <a:pt x="19" y="13"/>
                </a:moveTo>
                <a:cubicBezTo>
                  <a:pt x="17" y="17"/>
                  <a:pt x="12" y="19"/>
                  <a:pt x="7" y="17"/>
                </a:cubicBezTo>
                <a:cubicBezTo>
                  <a:pt x="2" y="15"/>
                  <a:pt x="0" y="10"/>
                  <a:pt x="1" y="6"/>
                </a:cubicBezTo>
                <a:cubicBezTo>
                  <a:pt x="3" y="2"/>
                  <a:pt x="9" y="0"/>
                  <a:pt x="13" y="2"/>
                </a:cubicBezTo>
                <a:cubicBezTo>
                  <a:pt x="18" y="4"/>
                  <a:pt x="21" y="9"/>
                  <a:pt x="19" y="13"/>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6" name="Freeform 69"/>
          <p:cNvSpPr/>
          <p:nvPr>
            <p:custDataLst>
              <p:tags r:id="rId66"/>
            </p:custDataLst>
          </p:nvPr>
        </p:nvSpPr>
        <p:spPr bwMode="auto">
          <a:xfrm>
            <a:off x="583714" y="413402"/>
            <a:ext cx="97011" cy="49225"/>
          </a:xfrm>
          <a:custGeom>
            <a:avLst/>
            <a:gdLst>
              <a:gd name="T0" fmla="*/ 0 w 142"/>
              <a:gd name="T1" fmla="*/ 26 h 72"/>
              <a:gd name="T2" fmla="*/ 74 w 142"/>
              <a:gd name="T3" fmla="*/ 17 h 72"/>
              <a:gd name="T4" fmla="*/ 142 w 142"/>
              <a:gd name="T5" fmla="*/ 0 h 72"/>
              <a:gd name="T6" fmla="*/ 123 w 142"/>
              <a:gd name="T7" fmla="*/ 49 h 72"/>
              <a:gd name="T8" fmla="*/ 41 w 142"/>
              <a:gd name="T9" fmla="*/ 65 h 72"/>
              <a:gd name="T10" fmla="*/ 0 w 142"/>
              <a:gd name="T11" fmla="*/ 26 h 72"/>
            </a:gdLst>
            <a:ahLst/>
            <a:cxnLst>
              <a:cxn ang="0">
                <a:pos x="T0" y="T1"/>
              </a:cxn>
              <a:cxn ang="0">
                <a:pos x="T2" y="T3"/>
              </a:cxn>
              <a:cxn ang="0">
                <a:pos x="T4" y="T5"/>
              </a:cxn>
              <a:cxn ang="0">
                <a:pos x="T6" y="T7"/>
              </a:cxn>
              <a:cxn ang="0">
                <a:pos x="T8" y="T9"/>
              </a:cxn>
              <a:cxn ang="0">
                <a:pos x="T10" y="T11"/>
              </a:cxn>
            </a:cxnLst>
            <a:rect l="0" t="0" r="r" b="b"/>
            <a:pathLst>
              <a:path w="142" h="72">
                <a:moveTo>
                  <a:pt x="0" y="26"/>
                </a:moveTo>
                <a:cubicBezTo>
                  <a:pt x="0" y="26"/>
                  <a:pt x="50" y="22"/>
                  <a:pt x="74" y="17"/>
                </a:cubicBezTo>
                <a:cubicBezTo>
                  <a:pt x="99" y="12"/>
                  <a:pt x="142" y="0"/>
                  <a:pt x="142" y="0"/>
                </a:cubicBezTo>
                <a:cubicBezTo>
                  <a:pt x="142" y="0"/>
                  <a:pt x="139" y="33"/>
                  <a:pt x="123" y="49"/>
                </a:cubicBezTo>
                <a:cubicBezTo>
                  <a:pt x="107" y="65"/>
                  <a:pt x="61" y="72"/>
                  <a:pt x="41" y="65"/>
                </a:cubicBezTo>
                <a:cubicBezTo>
                  <a:pt x="20" y="58"/>
                  <a:pt x="0" y="26"/>
                  <a:pt x="0" y="26"/>
                </a:cubicBezTo>
                <a:close/>
              </a:path>
            </a:pathLst>
          </a:custGeom>
          <a:solidFill>
            <a:srgbClr val="3313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7" name="Freeform 70"/>
          <p:cNvSpPr/>
          <p:nvPr>
            <p:custDataLst>
              <p:tags r:id="rId67"/>
            </p:custDataLst>
          </p:nvPr>
        </p:nvSpPr>
        <p:spPr bwMode="auto">
          <a:xfrm>
            <a:off x="624015" y="413402"/>
            <a:ext cx="56710" cy="46346"/>
          </a:xfrm>
          <a:custGeom>
            <a:avLst/>
            <a:gdLst>
              <a:gd name="T0" fmla="*/ 15 w 83"/>
              <a:gd name="T1" fmla="*/ 17 h 68"/>
              <a:gd name="T2" fmla="*/ 12 w 83"/>
              <a:gd name="T3" fmla="*/ 18 h 68"/>
              <a:gd name="T4" fmla="*/ 6 w 83"/>
              <a:gd name="T5" fmla="*/ 68 h 68"/>
              <a:gd name="T6" fmla="*/ 64 w 83"/>
              <a:gd name="T7" fmla="*/ 49 h 68"/>
              <a:gd name="T8" fmla="*/ 83 w 83"/>
              <a:gd name="T9" fmla="*/ 0 h 68"/>
              <a:gd name="T10" fmla="*/ 15 w 83"/>
              <a:gd name="T11" fmla="*/ 17 h 68"/>
            </a:gdLst>
            <a:ahLst/>
            <a:cxnLst>
              <a:cxn ang="0">
                <a:pos x="T0" y="T1"/>
              </a:cxn>
              <a:cxn ang="0">
                <a:pos x="T2" y="T3"/>
              </a:cxn>
              <a:cxn ang="0">
                <a:pos x="T4" y="T5"/>
              </a:cxn>
              <a:cxn ang="0">
                <a:pos x="T6" y="T7"/>
              </a:cxn>
              <a:cxn ang="0">
                <a:pos x="T8" y="T9"/>
              </a:cxn>
              <a:cxn ang="0">
                <a:pos x="T10" y="T11"/>
              </a:cxn>
            </a:cxnLst>
            <a:rect l="0" t="0" r="r" b="b"/>
            <a:pathLst>
              <a:path w="83" h="68">
                <a:moveTo>
                  <a:pt x="15" y="17"/>
                </a:moveTo>
                <a:cubicBezTo>
                  <a:pt x="14" y="17"/>
                  <a:pt x="13" y="17"/>
                  <a:pt x="12" y="18"/>
                </a:cubicBezTo>
                <a:cubicBezTo>
                  <a:pt x="1" y="29"/>
                  <a:pt x="0" y="51"/>
                  <a:pt x="6" y="68"/>
                </a:cubicBezTo>
                <a:cubicBezTo>
                  <a:pt x="28" y="67"/>
                  <a:pt x="53" y="60"/>
                  <a:pt x="64" y="49"/>
                </a:cubicBezTo>
                <a:cubicBezTo>
                  <a:pt x="80" y="33"/>
                  <a:pt x="83" y="0"/>
                  <a:pt x="83" y="0"/>
                </a:cubicBezTo>
                <a:cubicBezTo>
                  <a:pt x="83" y="0"/>
                  <a:pt x="40" y="12"/>
                  <a:pt x="15" y="17"/>
                </a:cubicBezTo>
                <a:close/>
              </a:path>
            </a:pathLst>
          </a:custGeom>
          <a:solidFill>
            <a:srgbClr val="4F1D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8" name="Freeform 71"/>
          <p:cNvSpPr/>
          <p:nvPr>
            <p:custDataLst>
              <p:tags r:id="rId68"/>
            </p:custDataLst>
          </p:nvPr>
        </p:nvSpPr>
        <p:spPr bwMode="auto">
          <a:xfrm>
            <a:off x="671801" y="403903"/>
            <a:ext cx="17560" cy="10363"/>
          </a:xfrm>
          <a:custGeom>
            <a:avLst/>
            <a:gdLst>
              <a:gd name="T0" fmla="*/ 5 w 26"/>
              <a:gd name="T1" fmla="*/ 8 h 15"/>
              <a:gd name="T2" fmla="*/ 17 w 26"/>
              <a:gd name="T3" fmla="*/ 8 h 15"/>
              <a:gd name="T4" fmla="*/ 26 w 26"/>
              <a:gd name="T5" fmla="*/ 15 h 15"/>
              <a:gd name="T6" fmla="*/ 20 w 26"/>
              <a:gd name="T7" fmla="*/ 1 h 15"/>
              <a:gd name="T8" fmla="*/ 7 w 26"/>
              <a:gd name="T9" fmla="*/ 3 h 15"/>
              <a:gd name="T10" fmla="*/ 5 w 26"/>
              <a:gd name="T11" fmla="*/ 8 h 15"/>
            </a:gdLst>
            <a:ahLst/>
            <a:cxnLst>
              <a:cxn ang="0">
                <a:pos x="T0" y="T1"/>
              </a:cxn>
              <a:cxn ang="0">
                <a:pos x="T2" y="T3"/>
              </a:cxn>
              <a:cxn ang="0">
                <a:pos x="T4" y="T5"/>
              </a:cxn>
              <a:cxn ang="0">
                <a:pos x="T6" y="T7"/>
              </a:cxn>
              <a:cxn ang="0">
                <a:pos x="T8" y="T9"/>
              </a:cxn>
              <a:cxn ang="0">
                <a:pos x="T10" y="T11"/>
              </a:cxn>
            </a:cxnLst>
            <a:rect l="0" t="0" r="r" b="b"/>
            <a:pathLst>
              <a:path w="26" h="15">
                <a:moveTo>
                  <a:pt x="5" y="8"/>
                </a:moveTo>
                <a:cubicBezTo>
                  <a:pt x="9" y="7"/>
                  <a:pt x="12" y="6"/>
                  <a:pt x="17" y="8"/>
                </a:cubicBezTo>
                <a:cubicBezTo>
                  <a:pt x="20" y="11"/>
                  <a:pt x="21" y="15"/>
                  <a:pt x="26" y="15"/>
                </a:cubicBezTo>
                <a:cubicBezTo>
                  <a:pt x="26" y="9"/>
                  <a:pt x="23" y="5"/>
                  <a:pt x="20" y="1"/>
                </a:cubicBezTo>
                <a:cubicBezTo>
                  <a:pt x="15" y="0"/>
                  <a:pt x="11" y="1"/>
                  <a:pt x="7" y="3"/>
                </a:cubicBezTo>
                <a:cubicBezTo>
                  <a:pt x="7" y="3"/>
                  <a:pt x="0" y="9"/>
                  <a:pt x="5" y="8"/>
                </a:cubicBezTo>
                <a:close/>
              </a:path>
            </a:pathLst>
          </a:custGeom>
          <a:solidFill>
            <a:srgbClr val="E5BE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9" name="文本框 78"/>
          <p:cNvSpPr txBox="1"/>
          <p:nvPr>
            <p:custDataLst>
              <p:tags r:id="rId69"/>
            </p:custDataLst>
          </p:nvPr>
        </p:nvSpPr>
        <p:spPr>
          <a:xfrm>
            <a:off x="653461" y="5267362"/>
            <a:ext cx="10923221" cy="506730"/>
          </a:xfrm>
          <a:prstGeom prst="rect">
            <a:avLst/>
          </a:prstGeom>
          <a:noFill/>
        </p:spPr>
        <p:txBody>
          <a:bodyPr wrap="square" rtlCol="0">
            <a:spAutoFit/>
          </a:bodyPr>
          <a:lstStyle/>
          <a:p>
            <a:pPr algn="ctr">
              <a:lnSpc>
                <a:spcPct val="150000"/>
              </a:lnSpc>
            </a:pPr>
            <a:r>
              <a:rPr lang="zh-CN" altLang="en-US" dirty="0"/>
              <a:t>自主性就业是大学生主动就业的行为包括以上几种。</a:t>
            </a:r>
            <a:endParaRPr lang="zh-CN" altLang="en-US" dirty="0"/>
          </a:p>
        </p:txBody>
      </p:sp>
      <p:sp>
        <p:nvSpPr>
          <p:cNvPr id="114" name="文本框 113"/>
          <p:cNvSpPr txBox="1"/>
          <p:nvPr>
            <p:custDataLst>
              <p:tags r:id="rId70"/>
            </p:custDataLst>
          </p:nvPr>
        </p:nvSpPr>
        <p:spPr>
          <a:xfrm>
            <a:off x="1047750" y="238760"/>
            <a:ext cx="4182745" cy="583565"/>
          </a:xfrm>
          <a:prstGeom prst="rect">
            <a:avLst/>
          </a:prstGeom>
          <a:noFill/>
        </p:spPr>
        <p:txBody>
          <a:bodyPr wrap="square" rtlCol="0" anchor="ctr" anchorCtr="0">
            <a:spAutoFit/>
          </a:bodyPr>
          <a:lstStyle>
            <a:defPPr>
              <a:defRPr lang="zh-CN"/>
            </a:defPPr>
            <a:lvl1pPr>
              <a:defRPr sz="6000">
                <a:solidFill>
                  <a:srgbClr val="004080"/>
                </a:solidFill>
                <a:latin typeface="时尚中黑简体" panose="01010104010101010101" pitchFamily="2" charset="-122"/>
                <a:ea typeface="时尚中黑简体" panose="01010104010101010101" pitchFamily="2" charset="-122"/>
              </a:defRPr>
            </a:lvl1pPr>
          </a:lstStyle>
          <a:p>
            <a:r>
              <a:rPr lang="en-US" altLang="zh-CN" sz="3200" b="1" dirty="0">
                <a:solidFill>
                  <a:srgbClr val="FFFFFF"/>
                </a:solidFill>
                <a:latin typeface="Arial" panose="020B0604020202020204" pitchFamily="34" charset="0"/>
                <a:ea typeface="+mn-ea"/>
                <a:cs typeface="+mn-ea"/>
              </a:rPr>
              <a:t>自主性就业</a:t>
            </a:r>
            <a:endParaRPr lang="en-US" altLang="zh-CN" sz="3200" b="1" dirty="0">
              <a:solidFill>
                <a:srgbClr val="FFFFFF"/>
              </a:solidFill>
              <a:latin typeface="Arial" panose="020B0604020202020204" pitchFamily="34" charset="0"/>
              <a:ea typeface="+mn-ea"/>
              <a:cs typeface="+mn-ea"/>
            </a:endParaRPr>
          </a:p>
        </p:txBody>
      </p:sp>
      <p:sp>
        <p:nvSpPr>
          <p:cNvPr id="99" name="任意多边形 98"/>
          <p:cNvSpPr/>
          <p:nvPr>
            <p:custDataLst>
              <p:tags r:id="rId71"/>
            </p:custDataLst>
          </p:nvPr>
        </p:nvSpPr>
        <p:spPr>
          <a:xfrm>
            <a:off x="179705" y="3607435"/>
            <a:ext cx="9763125" cy="1440815"/>
          </a:xfrm>
          <a:custGeom>
            <a:avLst/>
            <a:gdLst>
              <a:gd name="connsiteX0" fmla="*/ 9631680 w 9631680"/>
              <a:gd name="connsiteY0" fmla="*/ 0 h 2316480"/>
              <a:gd name="connsiteX1" fmla="*/ 7467600 w 9631680"/>
              <a:gd name="connsiteY1" fmla="*/ 406400 h 2316480"/>
              <a:gd name="connsiteX2" fmla="*/ 4856480 w 9631680"/>
              <a:gd name="connsiteY2" fmla="*/ 325120 h 2316480"/>
              <a:gd name="connsiteX3" fmla="*/ 3291840 w 9631680"/>
              <a:gd name="connsiteY3" fmla="*/ 1168400 h 2316480"/>
              <a:gd name="connsiteX4" fmla="*/ 1209040 w 9631680"/>
              <a:gd name="connsiteY4" fmla="*/ 1239520 h 2316480"/>
              <a:gd name="connsiteX5" fmla="*/ 0 w 9631680"/>
              <a:gd name="connsiteY5" fmla="*/ 2316480 h 2316480"/>
              <a:gd name="connsiteX0-1" fmla="*/ 9631680 w 9631680"/>
              <a:gd name="connsiteY0-2" fmla="*/ 0 h 2316480"/>
              <a:gd name="connsiteX1-3" fmla="*/ 7467600 w 9631680"/>
              <a:gd name="connsiteY1-4" fmla="*/ 406400 h 2316480"/>
              <a:gd name="connsiteX2-5" fmla="*/ 4856480 w 9631680"/>
              <a:gd name="connsiteY2-6" fmla="*/ 325120 h 2316480"/>
              <a:gd name="connsiteX3-7" fmla="*/ 3291840 w 9631680"/>
              <a:gd name="connsiteY3-8" fmla="*/ 1168400 h 2316480"/>
              <a:gd name="connsiteX4-9" fmla="*/ 1209040 w 9631680"/>
              <a:gd name="connsiteY4-10" fmla="*/ 1239520 h 2316480"/>
              <a:gd name="connsiteX5-11" fmla="*/ 0 w 9631680"/>
              <a:gd name="connsiteY5-12" fmla="*/ 2316480 h 2316480"/>
              <a:gd name="connsiteX0-13" fmla="*/ 9631680 w 9631680"/>
              <a:gd name="connsiteY0-14" fmla="*/ 0 h 2316480"/>
              <a:gd name="connsiteX1-15" fmla="*/ 7467600 w 9631680"/>
              <a:gd name="connsiteY1-16" fmla="*/ 406400 h 2316480"/>
              <a:gd name="connsiteX2-17" fmla="*/ 4856480 w 9631680"/>
              <a:gd name="connsiteY2-18" fmla="*/ 325120 h 2316480"/>
              <a:gd name="connsiteX3-19" fmla="*/ 3291840 w 9631680"/>
              <a:gd name="connsiteY3-20" fmla="*/ 1168400 h 2316480"/>
              <a:gd name="connsiteX4-21" fmla="*/ 1209040 w 9631680"/>
              <a:gd name="connsiteY4-22" fmla="*/ 1239520 h 2316480"/>
              <a:gd name="connsiteX5-23" fmla="*/ 0 w 9631680"/>
              <a:gd name="connsiteY5-24" fmla="*/ 2316480 h 2316480"/>
              <a:gd name="connsiteX0-25" fmla="*/ 9631680 w 9631680"/>
              <a:gd name="connsiteY0-26" fmla="*/ 0 h 2316480"/>
              <a:gd name="connsiteX1-27" fmla="*/ 7467600 w 9631680"/>
              <a:gd name="connsiteY1-28" fmla="*/ 406400 h 2316480"/>
              <a:gd name="connsiteX2-29" fmla="*/ 4856480 w 9631680"/>
              <a:gd name="connsiteY2-30" fmla="*/ 325120 h 2316480"/>
              <a:gd name="connsiteX3-31" fmla="*/ 3291840 w 9631680"/>
              <a:gd name="connsiteY3-32" fmla="*/ 1168400 h 2316480"/>
              <a:gd name="connsiteX4-33" fmla="*/ 1209040 w 9631680"/>
              <a:gd name="connsiteY4-34" fmla="*/ 1239520 h 2316480"/>
              <a:gd name="connsiteX5-35" fmla="*/ 0 w 9631680"/>
              <a:gd name="connsiteY5-36" fmla="*/ 2316480 h 2316480"/>
              <a:gd name="connsiteX0-37" fmla="*/ 9631680 w 9631680"/>
              <a:gd name="connsiteY0-38" fmla="*/ 0 h 2316480"/>
              <a:gd name="connsiteX1-39" fmla="*/ 7467600 w 9631680"/>
              <a:gd name="connsiteY1-40" fmla="*/ 406400 h 2316480"/>
              <a:gd name="connsiteX2-41" fmla="*/ 4856480 w 9631680"/>
              <a:gd name="connsiteY2-42" fmla="*/ 325120 h 2316480"/>
              <a:gd name="connsiteX3-43" fmla="*/ 3291840 w 9631680"/>
              <a:gd name="connsiteY3-44" fmla="*/ 1168400 h 2316480"/>
              <a:gd name="connsiteX4-45" fmla="*/ 1209040 w 9631680"/>
              <a:gd name="connsiteY4-46" fmla="*/ 1239520 h 2316480"/>
              <a:gd name="connsiteX5-47" fmla="*/ 0 w 9631680"/>
              <a:gd name="connsiteY5-48" fmla="*/ 2316480 h 2316480"/>
              <a:gd name="connsiteX0-49" fmla="*/ 9631680 w 9631680"/>
              <a:gd name="connsiteY0-50" fmla="*/ 0 h 2316480"/>
              <a:gd name="connsiteX1-51" fmla="*/ 7426960 w 9631680"/>
              <a:gd name="connsiteY1-52" fmla="*/ 558800 h 2316480"/>
              <a:gd name="connsiteX2-53" fmla="*/ 4856480 w 9631680"/>
              <a:gd name="connsiteY2-54" fmla="*/ 325120 h 2316480"/>
              <a:gd name="connsiteX3-55" fmla="*/ 3291840 w 9631680"/>
              <a:gd name="connsiteY3-56" fmla="*/ 1168400 h 2316480"/>
              <a:gd name="connsiteX4-57" fmla="*/ 1209040 w 9631680"/>
              <a:gd name="connsiteY4-58" fmla="*/ 1239520 h 2316480"/>
              <a:gd name="connsiteX5-59" fmla="*/ 0 w 9631680"/>
              <a:gd name="connsiteY5-60" fmla="*/ 2316480 h 2316480"/>
              <a:gd name="connsiteX0-61" fmla="*/ 9631680 w 9631680"/>
              <a:gd name="connsiteY0-62" fmla="*/ 0 h 2316480"/>
              <a:gd name="connsiteX1-63" fmla="*/ 7396480 w 9631680"/>
              <a:gd name="connsiteY1-64" fmla="*/ 690880 h 2316480"/>
              <a:gd name="connsiteX2-65" fmla="*/ 4856480 w 9631680"/>
              <a:gd name="connsiteY2-66" fmla="*/ 325120 h 2316480"/>
              <a:gd name="connsiteX3-67" fmla="*/ 3291840 w 9631680"/>
              <a:gd name="connsiteY3-68" fmla="*/ 1168400 h 2316480"/>
              <a:gd name="connsiteX4-69" fmla="*/ 1209040 w 9631680"/>
              <a:gd name="connsiteY4-70" fmla="*/ 1239520 h 2316480"/>
              <a:gd name="connsiteX5-71" fmla="*/ 0 w 9631680"/>
              <a:gd name="connsiteY5-72" fmla="*/ 2316480 h 2316480"/>
              <a:gd name="connsiteX0-73" fmla="*/ 10019030 w 10019030"/>
              <a:gd name="connsiteY0-74" fmla="*/ 0 h 2614930"/>
              <a:gd name="connsiteX1-75" fmla="*/ 7783830 w 10019030"/>
              <a:gd name="connsiteY1-76" fmla="*/ 690880 h 2614930"/>
              <a:gd name="connsiteX2-77" fmla="*/ 5243830 w 10019030"/>
              <a:gd name="connsiteY2-78" fmla="*/ 325120 h 2614930"/>
              <a:gd name="connsiteX3-79" fmla="*/ 3679190 w 10019030"/>
              <a:gd name="connsiteY3-80" fmla="*/ 1168400 h 2614930"/>
              <a:gd name="connsiteX4-81" fmla="*/ 1596390 w 10019030"/>
              <a:gd name="connsiteY4-82" fmla="*/ 1239520 h 2614930"/>
              <a:gd name="connsiteX5-83" fmla="*/ 0 w 10019030"/>
              <a:gd name="connsiteY5-84" fmla="*/ 2614930 h 2614930"/>
              <a:gd name="connsiteX0-85" fmla="*/ 10349230 w 10349230"/>
              <a:gd name="connsiteY0-86" fmla="*/ 0 h 1433830"/>
              <a:gd name="connsiteX1-87" fmla="*/ 8114030 w 10349230"/>
              <a:gd name="connsiteY1-88" fmla="*/ 690880 h 1433830"/>
              <a:gd name="connsiteX2-89" fmla="*/ 5574030 w 10349230"/>
              <a:gd name="connsiteY2-90" fmla="*/ 325120 h 1433830"/>
              <a:gd name="connsiteX3-91" fmla="*/ 4009390 w 10349230"/>
              <a:gd name="connsiteY3-92" fmla="*/ 1168400 h 1433830"/>
              <a:gd name="connsiteX4-93" fmla="*/ 1926590 w 10349230"/>
              <a:gd name="connsiteY4-94" fmla="*/ 1239520 h 1433830"/>
              <a:gd name="connsiteX5-95" fmla="*/ 0 w 10349230"/>
              <a:gd name="connsiteY5-96" fmla="*/ 1433830 h 1433830"/>
              <a:gd name="connsiteX0-97" fmla="*/ 10019030 w 10019030"/>
              <a:gd name="connsiteY0-98" fmla="*/ 0 h 1459230"/>
              <a:gd name="connsiteX1-99" fmla="*/ 7783830 w 10019030"/>
              <a:gd name="connsiteY1-100" fmla="*/ 690880 h 1459230"/>
              <a:gd name="connsiteX2-101" fmla="*/ 5243830 w 10019030"/>
              <a:gd name="connsiteY2-102" fmla="*/ 325120 h 1459230"/>
              <a:gd name="connsiteX3-103" fmla="*/ 3679190 w 10019030"/>
              <a:gd name="connsiteY3-104" fmla="*/ 1168400 h 1459230"/>
              <a:gd name="connsiteX4-105" fmla="*/ 1596390 w 10019030"/>
              <a:gd name="connsiteY4-106" fmla="*/ 1239520 h 1459230"/>
              <a:gd name="connsiteX5-107" fmla="*/ 0 w 10019030"/>
              <a:gd name="connsiteY5-108" fmla="*/ 1459230 h 1459230"/>
              <a:gd name="connsiteX0-109" fmla="*/ 10019030 w 10019030"/>
              <a:gd name="connsiteY0-110" fmla="*/ 0 h 1459230"/>
              <a:gd name="connsiteX1-111" fmla="*/ 7783830 w 10019030"/>
              <a:gd name="connsiteY1-112" fmla="*/ 690880 h 1459230"/>
              <a:gd name="connsiteX2-113" fmla="*/ 5243830 w 10019030"/>
              <a:gd name="connsiteY2-114" fmla="*/ 325120 h 1459230"/>
              <a:gd name="connsiteX3-115" fmla="*/ 3679190 w 10019030"/>
              <a:gd name="connsiteY3-116" fmla="*/ 1168400 h 1459230"/>
              <a:gd name="connsiteX4-117" fmla="*/ 1596390 w 10019030"/>
              <a:gd name="connsiteY4-118" fmla="*/ 1239520 h 1459230"/>
              <a:gd name="connsiteX5-119" fmla="*/ 0 w 10019030"/>
              <a:gd name="connsiteY5-120" fmla="*/ 1459230 h 1459230"/>
              <a:gd name="connsiteX0-121" fmla="*/ 10019030 w 10019030"/>
              <a:gd name="connsiteY0-122" fmla="*/ 0 h 1478828"/>
              <a:gd name="connsiteX1-123" fmla="*/ 7783830 w 10019030"/>
              <a:gd name="connsiteY1-124" fmla="*/ 690880 h 1478828"/>
              <a:gd name="connsiteX2-125" fmla="*/ 5243830 w 10019030"/>
              <a:gd name="connsiteY2-126" fmla="*/ 325120 h 1478828"/>
              <a:gd name="connsiteX3-127" fmla="*/ 3679190 w 10019030"/>
              <a:gd name="connsiteY3-128" fmla="*/ 1168400 h 1478828"/>
              <a:gd name="connsiteX4-129" fmla="*/ 1596390 w 10019030"/>
              <a:gd name="connsiteY4-130" fmla="*/ 1239520 h 1478828"/>
              <a:gd name="connsiteX5-131" fmla="*/ 0 w 10019030"/>
              <a:gd name="connsiteY5-132" fmla="*/ 1459230 h 1478828"/>
            </a:gdLst>
            <a:ahLst/>
            <a:cxnLst>
              <a:cxn ang="0">
                <a:pos x="connsiteX0-121" y="connsiteY0-122"/>
              </a:cxn>
              <a:cxn ang="0">
                <a:pos x="connsiteX1-123" y="connsiteY1-124"/>
              </a:cxn>
              <a:cxn ang="0">
                <a:pos x="connsiteX2-125" y="connsiteY2-126"/>
              </a:cxn>
              <a:cxn ang="0">
                <a:pos x="connsiteX3-127" y="connsiteY3-128"/>
              </a:cxn>
              <a:cxn ang="0">
                <a:pos x="connsiteX4-129" y="connsiteY4-130"/>
              </a:cxn>
              <a:cxn ang="0">
                <a:pos x="connsiteX5-131" y="connsiteY5-132"/>
              </a:cxn>
            </a:cxnLst>
            <a:rect l="l" t="t" r="r" b="b"/>
            <a:pathLst>
              <a:path w="10019030" h="1478828">
                <a:moveTo>
                  <a:pt x="10019030" y="0"/>
                </a:moveTo>
                <a:cubicBezTo>
                  <a:pt x="9297670" y="135467"/>
                  <a:pt x="8579697" y="636693"/>
                  <a:pt x="7783830" y="690880"/>
                </a:cubicBezTo>
                <a:cubicBezTo>
                  <a:pt x="6987963" y="745067"/>
                  <a:pt x="5927937" y="245533"/>
                  <a:pt x="5243830" y="325120"/>
                </a:cubicBezTo>
                <a:cubicBezTo>
                  <a:pt x="4559723" y="404707"/>
                  <a:pt x="4287097" y="1016000"/>
                  <a:pt x="3679190" y="1168400"/>
                </a:cubicBezTo>
                <a:cubicBezTo>
                  <a:pt x="3071283" y="1320800"/>
                  <a:pt x="2209588" y="998432"/>
                  <a:pt x="1596390" y="1239520"/>
                </a:cubicBezTo>
                <a:cubicBezTo>
                  <a:pt x="983192" y="1480608"/>
                  <a:pt x="390313" y="1506643"/>
                  <a:pt x="0" y="1459230"/>
                </a:cubicBezTo>
              </a:path>
            </a:pathLst>
          </a:custGeom>
          <a:noFill/>
          <a:ln w="12700">
            <a:solidFill>
              <a:srgbClr val="FFFFFF"/>
            </a:solid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a:bodyPr>
          <a:lstStyle/>
          <a:p>
            <a:pPr algn="ctr"/>
            <a:endParaRPr lang="zh-CN" altLang="en-US"/>
          </a:p>
        </p:txBody>
      </p:sp>
      <p:sp>
        <p:nvSpPr>
          <p:cNvPr id="103" name="Freeform 6"/>
          <p:cNvSpPr/>
          <p:nvPr>
            <p:custDataLst>
              <p:tags r:id="rId72"/>
            </p:custDataLst>
          </p:nvPr>
        </p:nvSpPr>
        <p:spPr bwMode="auto">
          <a:xfrm rot="20905693">
            <a:off x="9865995" y="2716530"/>
            <a:ext cx="2146300" cy="642620"/>
          </a:xfrm>
          <a:custGeom>
            <a:avLst/>
            <a:gdLst>
              <a:gd name="T0" fmla="*/ 783 w 792"/>
              <a:gd name="T1" fmla="*/ 6 h 237"/>
              <a:gd name="T2" fmla="*/ 759 w 792"/>
              <a:gd name="T3" fmla="*/ 0 h 237"/>
              <a:gd name="T4" fmla="*/ 729 w 792"/>
              <a:gd name="T5" fmla="*/ 5 h 237"/>
              <a:gd name="T6" fmla="*/ 729 w 792"/>
              <a:gd name="T7" fmla="*/ 5 h 237"/>
              <a:gd name="T8" fmla="*/ 718 w 792"/>
              <a:gd name="T9" fmla="*/ 6 h 237"/>
              <a:gd name="T10" fmla="*/ 718 w 792"/>
              <a:gd name="T11" fmla="*/ 6 h 237"/>
              <a:gd name="T12" fmla="*/ 718 w 792"/>
              <a:gd name="T13" fmla="*/ 6 h 237"/>
              <a:gd name="T14" fmla="*/ 713 w 792"/>
              <a:gd name="T15" fmla="*/ 8 h 237"/>
              <a:gd name="T16" fmla="*/ 191 w 792"/>
              <a:gd name="T17" fmla="*/ 112 h 237"/>
              <a:gd name="T18" fmla="*/ 107 w 792"/>
              <a:gd name="T19" fmla="*/ 159 h 237"/>
              <a:gd name="T20" fmla="*/ 0 w 792"/>
              <a:gd name="T21" fmla="*/ 237 h 237"/>
              <a:gd name="T22" fmla="*/ 202 w 792"/>
              <a:gd name="T23" fmla="*/ 223 h 237"/>
              <a:gd name="T24" fmla="*/ 333 w 792"/>
              <a:gd name="T25" fmla="*/ 209 h 237"/>
              <a:gd name="T26" fmla="*/ 333 w 792"/>
              <a:gd name="T27" fmla="*/ 209 h 237"/>
              <a:gd name="T28" fmla="*/ 343 w 792"/>
              <a:gd name="T29" fmla="*/ 208 h 237"/>
              <a:gd name="T30" fmla="*/ 754 w 792"/>
              <a:gd name="T31" fmla="*/ 32 h 237"/>
              <a:gd name="T32" fmla="*/ 756 w 792"/>
              <a:gd name="T33" fmla="*/ 32 h 237"/>
              <a:gd name="T34" fmla="*/ 757 w 792"/>
              <a:gd name="T35" fmla="*/ 32 h 237"/>
              <a:gd name="T36" fmla="*/ 758 w 792"/>
              <a:gd name="T37" fmla="*/ 31 h 237"/>
              <a:gd name="T38" fmla="*/ 759 w 792"/>
              <a:gd name="T39" fmla="*/ 31 h 237"/>
              <a:gd name="T40" fmla="*/ 759 w 792"/>
              <a:gd name="T41" fmla="*/ 31 h 237"/>
              <a:gd name="T42" fmla="*/ 762 w 792"/>
              <a:gd name="T43" fmla="*/ 29 h 237"/>
              <a:gd name="T44" fmla="*/ 783 w 792"/>
              <a:gd name="T45" fmla="*/ 20 h 237"/>
              <a:gd name="T46" fmla="*/ 783 w 792"/>
              <a:gd name="T47" fmla="*/ 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92" h="237">
                <a:moveTo>
                  <a:pt x="783" y="6"/>
                </a:moveTo>
                <a:cubicBezTo>
                  <a:pt x="778" y="2"/>
                  <a:pt x="769" y="0"/>
                  <a:pt x="759" y="0"/>
                </a:cubicBezTo>
                <a:cubicBezTo>
                  <a:pt x="750" y="0"/>
                  <a:pt x="729" y="5"/>
                  <a:pt x="729" y="5"/>
                </a:cubicBezTo>
                <a:cubicBezTo>
                  <a:pt x="729" y="5"/>
                  <a:pt x="729" y="5"/>
                  <a:pt x="729" y="5"/>
                </a:cubicBezTo>
                <a:cubicBezTo>
                  <a:pt x="725" y="5"/>
                  <a:pt x="721" y="6"/>
                  <a:pt x="718" y="6"/>
                </a:cubicBezTo>
                <a:cubicBezTo>
                  <a:pt x="718" y="6"/>
                  <a:pt x="718" y="6"/>
                  <a:pt x="718" y="6"/>
                </a:cubicBezTo>
                <a:cubicBezTo>
                  <a:pt x="718" y="6"/>
                  <a:pt x="718" y="6"/>
                  <a:pt x="718" y="6"/>
                </a:cubicBezTo>
                <a:cubicBezTo>
                  <a:pt x="715" y="7"/>
                  <a:pt x="713" y="8"/>
                  <a:pt x="713" y="8"/>
                </a:cubicBezTo>
                <a:cubicBezTo>
                  <a:pt x="191" y="112"/>
                  <a:pt x="191" y="112"/>
                  <a:pt x="191" y="112"/>
                </a:cubicBezTo>
                <a:cubicBezTo>
                  <a:pt x="177" y="122"/>
                  <a:pt x="107" y="159"/>
                  <a:pt x="107" y="159"/>
                </a:cubicBezTo>
                <a:cubicBezTo>
                  <a:pt x="0" y="237"/>
                  <a:pt x="0" y="237"/>
                  <a:pt x="0" y="237"/>
                </a:cubicBezTo>
                <a:cubicBezTo>
                  <a:pt x="202" y="223"/>
                  <a:pt x="202" y="223"/>
                  <a:pt x="202" y="223"/>
                </a:cubicBezTo>
                <a:cubicBezTo>
                  <a:pt x="251" y="218"/>
                  <a:pt x="311" y="212"/>
                  <a:pt x="333" y="209"/>
                </a:cubicBezTo>
                <a:cubicBezTo>
                  <a:pt x="333" y="209"/>
                  <a:pt x="333" y="209"/>
                  <a:pt x="333" y="209"/>
                </a:cubicBezTo>
                <a:cubicBezTo>
                  <a:pt x="339" y="209"/>
                  <a:pt x="343" y="208"/>
                  <a:pt x="343" y="208"/>
                </a:cubicBezTo>
                <a:cubicBezTo>
                  <a:pt x="754" y="32"/>
                  <a:pt x="754" y="32"/>
                  <a:pt x="754" y="32"/>
                </a:cubicBezTo>
                <a:cubicBezTo>
                  <a:pt x="755" y="32"/>
                  <a:pt x="756" y="32"/>
                  <a:pt x="756" y="32"/>
                </a:cubicBezTo>
                <a:cubicBezTo>
                  <a:pt x="757" y="32"/>
                  <a:pt x="757" y="32"/>
                  <a:pt x="757" y="32"/>
                </a:cubicBezTo>
                <a:cubicBezTo>
                  <a:pt x="758" y="31"/>
                  <a:pt x="758" y="31"/>
                  <a:pt x="758" y="31"/>
                </a:cubicBezTo>
                <a:cubicBezTo>
                  <a:pt x="759" y="31"/>
                  <a:pt x="759" y="31"/>
                  <a:pt x="759" y="31"/>
                </a:cubicBezTo>
                <a:cubicBezTo>
                  <a:pt x="759" y="31"/>
                  <a:pt x="759" y="31"/>
                  <a:pt x="759" y="31"/>
                </a:cubicBezTo>
                <a:cubicBezTo>
                  <a:pt x="760" y="30"/>
                  <a:pt x="761" y="30"/>
                  <a:pt x="762" y="29"/>
                </a:cubicBezTo>
                <a:cubicBezTo>
                  <a:pt x="762" y="29"/>
                  <a:pt x="773" y="25"/>
                  <a:pt x="783" y="20"/>
                </a:cubicBezTo>
                <a:cubicBezTo>
                  <a:pt x="792" y="16"/>
                  <a:pt x="788" y="10"/>
                  <a:pt x="783" y="6"/>
                </a:cubicBezTo>
                <a:close/>
              </a:path>
            </a:pathLst>
          </a:custGeom>
          <a:solidFill>
            <a:srgbClr val="000000">
              <a:alpha val="20000"/>
            </a:srgbClr>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a:bodyPr>
          <a:lstStyle/>
          <a:p>
            <a:pPr algn="ctr"/>
            <a:endParaRPr lang="id-ID">
              <a:solidFill>
                <a:srgbClr val="000000"/>
              </a:solidFill>
            </a:endParaRPr>
          </a:p>
        </p:txBody>
      </p:sp>
      <p:sp>
        <p:nvSpPr>
          <p:cNvPr id="105" name="Freeform 18"/>
          <p:cNvSpPr/>
          <p:nvPr>
            <p:custDataLst>
              <p:tags r:id="rId73"/>
            </p:custDataLst>
          </p:nvPr>
        </p:nvSpPr>
        <p:spPr bwMode="auto">
          <a:xfrm>
            <a:off x="11473180" y="1827530"/>
            <a:ext cx="198755" cy="179070"/>
          </a:xfrm>
          <a:custGeom>
            <a:avLst/>
            <a:gdLst>
              <a:gd name="T0" fmla="*/ 0 w 71"/>
              <a:gd name="T1" fmla="*/ 18 h 64"/>
              <a:gd name="T2" fmla="*/ 26 w 71"/>
              <a:gd name="T3" fmla="*/ 2 h 64"/>
              <a:gd name="T4" fmla="*/ 55 w 71"/>
              <a:gd name="T5" fmla="*/ 11 h 64"/>
              <a:gd name="T6" fmla="*/ 65 w 71"/>
              <a:gd name="T7" fmla="*/ 40 h 64"/>
              <a:gd name="T8" fmla="*/ 52 w 71"/>
              <a:gd name="T9" fmla="*/ 64 h 64"/>
              <a:gd name="T10" fmla="*/ 0 w 71"/>
              <a:gd name="T11" fmla="*/ 18 h 64"/>
            </a:gdLst>
            <a:ahLst/>
            <a:cxnLst>
              <a:cxn ang="0">
                <a:pos x="T0" y="T1"/>
              </a:cxn>
              <a:cxn ang="0">
                <a:pos x="T2" y="T3"/>
              </a:cxn>
              <a:cxn ang="0">
                <a:pos x="T4" y="T5"/>
              </a:cxn>
              <a:cxn ang="0">
                <a:pos x="T6" y="T7"/>
              </a:cxn>
              <a:cxn ang="0">
                <a:pos x="T8" y="T9"/>
              </a:cxn>
              <a:cxn ang="0">
                <a:pos x="T10" y="T11"/>
              </a:cxn>
            </a:cxnLst>
            <a:rect l="0" t="0" r="r" b="b"/>
            <a:pathLst>
              <a:path w="71" h="64">
                <a:moveTo>
                  <a:pt x="0" y="18"/>
                </a:moveTo>
                <a:cubicBezTo>
                  <a:pt x="0" y="18"/>
                  <a:pt x="17" y="3"/>
                  <a:pt x="26" y="2"/>
                </a:cubicBezTo>
                <a:cubicBezTo>
                  <a:pt x="36" y="0"/>
                  <a:pt x="47" y="3"/>
                  <a:pt x="55" y="11"/>
                </a:cubicBezTo>
                <a:cubicBezTo>
                  <a:pt x="62" y="18"/>
                  <a:pt x="71" y="29"/>
                  <a:pt x="65" y="40"/>
                </a:cubicBezTo>
                <a:cubicBezTo>
                  <a:pt x="60" y="52"/>
                  <a:pt x="52" y="64"/>
                  <a:pt x="52" y="64"/>
                </a:cubicBezTo>
                <a:lnTo>
                  <a:pt x="0" y="18"/>
                </a:lnTo>
                <a:close/>
              </a:path>
            </a:pathLst>
          </a:custGeom>
          <a:solidFill>
            <a:srgbClr val="2B4F67"/>
          </a:solidFill>
          <a:ln>
            <a:noFill/>
          </a:ln>
        </p:spPr>
        <p:txBody>
          <a:bodyPr vert="horz" wrap="square" lIns="68580" tIns="34290" rIns="68580" bIns="34290" numCol="1" anchor="t" anchorCtr="0" compatLnSpc="1">
            <a:normAutofit fontScale="50000" lnSpcReduction="20000"/>
          </a:bodyPr>
          <a:lstStyle/>
          <a:p>
            <a:endParaRPr lang="id-ID" sz="1350"/>
          </a:p>
        </p:txBody>
      </p:sp>
      <p:sp>
        <p:nvSpPr>
          <p:cNvPr id="106" name="Freeform 19"/>
          <p:cNvSpPr/>
          <p:nvPr>
            <p:custDataLst>
              <p:tags r:id="rId74"/>
            </p:custDataLst>
          </p:nvPr>
        </p:nvSpPr>
        <p:spPr bwMode="auto">
          <a:xfrm>
            <a:off x="11590020" y="1863090"/>
            <a:ext cx="75565" cy="131445"/>
          </a:xfrm>
          <a:custGeom>
            <a:avLst/>
            <a:gdLst>
              <a:gd name="T0" fmla="*/ 0 w 27"/>
              <a:gd name="T1" fmla="*/ 19 h 47"/>
              <a:gd name="T2" fmla="*/ 14 w 27"/>
              <a:gd name="T3" fmla="*/ 0 h 47"/>
              <a:gd name="T4" fmla="*/ 25 w 27"/>
              <a:gd name="T5" fmla="*/ 22 h 47"/>
              <a:gd name="T6" fmla="*/ 13 w 27"/>
              <a:gd name="T7" fmla="*/ 46 h 47"/>
              <a:gd name="T8" fmla="*/ 0 w 27"/>
              <a:gd name="T9" fmla="*/ 19 h 47"/>
            </a:gdLst>
            <a:ahLst/>
            <a:cxnLst>
              <a:cxn ang="0">
                <a:pos x="T0" y="T1"/>
              </a:cxn>
              <a:cxn ang="0">
                <a:pos x="T2" y="T3"/>
              </a:cxn>
              <a:cxn ang="0">
                <a:pos x="T4" y="T5"/>
              </a:cxn>
              <a:cxn ang="0">
                <a:pos x="T6" y="T7"/>
              </a:cxn>
              <a:cxn ang="0">
                <a:pos x="T8" y="T9"/>
              </a:cxn>
            </a:cxnLst>
            <a:rect l="0" t="0" r="r" b="b"/>
            <a:pathLst>
              <a:path w="27" h="47">
                <a:moveTo>
                  <a:pt x="0" y="19"/>
                </a:moveTo>
                <a:cubicBezTo>
                  <a:pt x="0" y="19"/>
                  <a:pt x="15" y="7"/>
                  <a:pt x="14" y="0"/>
                </a:cubicBezTo>
                <a:cubicBezTo>
                  <a:pt x="14" y="0"/>
                  <a:pt x="27" y="12"/>
                  <a:pt x="25" y="22"/>
                </a:cubicBezTo>
                <a:cubicBezTo>
                  <a:pt x="23" y="32"/>
                  <a:pt x="14" y="45"/>
                  <a:pt x="13" y="46"/>
                </a:cubicBezTo>
                <a:cubicBezTo>
                  <a:pt x="11" y="47"/>
                  <a:pt x="0" y="19"/>
                  <a:pt x="0" y="19"/>
                </a:cubicBezTo>
                <a:close/>
              </a:path>
            </a:pathLst>
          </a:custGeom>
          <a:solidFill>
            <a:srgbClr val="FFFFFF">
              <a:alpha val="20000"/>
            </a:srgbClr>
          </a:solidFill>
          <a:ln>
            <a:noFill/>
          </a:ln>
        </p:spPr>
        <p:txBody>
          <a:bodyPr vert="horz" wrap="square" lIns="68580" tIns="34290" rIns="68580" bIns="34290" numCol="1" anchor="t" anchorCtr="0" compatLnSpc="1">
            <a:normAutofit fontScale="40000" lnSpcReduction="20000"/>
          </a:bodyPr>
          <a:lstStyle/>
          <a:p>
            <a:endParaRPr lang="id-ID" sz="1350"/>
          </a:p>
        </p:txBody>
      </p:sp>
      <p:sp>
        <p:nvSpPr>
          <p:cNvPr id="108" name="Freeform 20"/>
          <p:cNvSpPr/>
          <p:nvPr>
            <p:custDataLst>
              <p:tags r:id="rId75"/>
            </p:custDataLst>
          </p:nvPr>
        </p:nvSpPr>
        <p:spPr bwMode="auto">
          <a:xfrm>
            <a:off x="11437620" y="1875155"/>
            <a:ext cx="195580" cy="154305"/>
          </a:xfrm>
          <a:custGeom>
            <a:avLst/>
            <a:gdLst>
              <a:gd name="T0" fmla="*/ 64 w 70"/>
              <a:gd name="T1" fmla="*/ 35 h 55"/>
              <a:gd name="T2" fmla="*/ 18 w 70"/>
              <a:gd name="T3" fmla="*/ 1 h 55"/>
              <a:gd name="T4" fmla="*/ 0 w 70"/>
              <a:gd name="T5" fmla="*/ 10 h 55"/>
              <a:gd name="T6" fmla="*/ 60 w 70"/>
              <a:gd name="T7" fmla="*/ 55 h 55"/>
              <a:gd name="T8" fmla="*/ 64 w 70"/>
              <a:gd name="T9" fmla="*/ 35 h 55"/>
            </a:gdLst>
            <a:ahLst/>
            <a:cxnLst>
              <a:cxn ang="0">
                <a:pos x="T0" y="T1"/>
              </a:cxn>
              <a:cxn ang="0">
                <a:pos x="T2" y="T3"/>
              </a:cxn>
              <a:cxn ang="0">
                <a:pos x="T4" y="T5"/>
              </a:cxn>
              <a:cxn ang="0">
                <a:pos x="T6" y="T7"/>
              </a:cxn>
              <a:cxn ang="0">
                <a:pos x="T8" y="T9"/>
              </a:cxn>
            </a:cxnLst>
            <a:rect l="0" t="0" r="r" b="b"/>
            <a:pathLst>
              <a:path w="70" h="55">
                <a:moveTo>
                  <a:pt x="64" y="35"/>
                </a:moveTo>
                <a:cubicBezTo>
                  <a:pt x="52" y="1"/>
                  <a:pt x="28" y="2"/>
                  <a:pt x="18" y="1"/>
                </a:cubicBezTo>
                <a:cubicBezTo>
                  <a:pt x="8" y="0"/>
                  <a:pt x="0" y="10"/>
                  <a:pt x="0" y="10"/>
                </a:cubicBezTo>
                <a:cubicBezTo>
                  <a:pt x="60" y="55"/>
                  <a:pt x="60" y="55"/>
                  <a:pt x="60" y="55"/>
                </a:cubicBezTo>
                <a:cubicBezTo>
                  <a:pt x="70" y="47"/>
                  <a:pt x="64" y="35"/>
                  <a:pt x="64" y="35"/>
                </a:cubicBezTo>
                <a:close/>
              </a:path>
            </a:pathLst>
          </a:custGeom>
          <a:solidFill>
            <a:srgbClr val="000000"/>
          </a:solidFill>
          <a:ln>
            <a:noFill/>
          </a:ln>
        </p:spPr>
        <p:txBody>
          <a:bodyPr vert="horz" wrap="square" lIns="68580" tIns="34290" rIns="68580" bIns="34290" numCol="1" anchor="t" anchorCtr="0" compatLnSpc="1">
            <a:normAutofit fontScale="45000" lnSpcReduction="20000"/>
          </a:bodyPr>
          <a:lstStyle/>
          <a:p>
            <a:endParaRPr lang="id-ID" sz="1350"/>
          </a:p>
        </p:txBody>
      </p:sp>
      <p:sp>
        <p:nvSpPr>
          <p:cNvPr id="112" name="Freeform 21"/>
          <p:cNvSpPr/>
          <p:nvPr>
            <p:custDataLst>
              <p:tags r:id="rId76"/>
            </p:custDataLst>
          </p:nvPr>
        </p:nvSpPr>
        <p:spPr bwMode="auto">
          <a:xfrm>
            <a:off x="11565890" y="1939290"/>
            <a:ext cx="61595" cy="89535"/>
          </a:xfrm>
          <a:custGeom>
            <a:avLst/>
            <a:gdLst>
              <a:gd name="T0" fmla="*/ 11 w 22"/>
              <a:gd name="T1" fmla="*/ 0 h 32"/>
              <a:gd name="T2" fmla="*/ 6 w 22"/>
              <a:gd name="T3" fmla="*/ 7 h 32"/>
              <a:gd name="T4" fmla="*/ 0 w 22"/>
              <a:gd name="T5" fmla="*/ 22 h 32"/>
              <a:gd name="T6" fmla="*/ 14 w 22"/>
              <a:gd name="T7" fmla="*/ 32 h 32"/>
              <a:gd name="T8" fmla="*/ 18 w 22"/>
              <a:gd name="T9" fmla="*/ 27 h 32"/>
              <a:gd name="T10" fmla="*/ 11 w 22"/>
              <a:gd name="T11" fmla="*/ 0 h 32"/>
            </a:gdLst>
            <a:ahLst/>
            <a:cxnLst>
              <a:cxn ang="0">
                <a:pos x="T0" y="T1"/>
              </a:cxn>
              <a:cxn ang="0">
                <a:pos x="T2" y="T3"/>
              </a:cxn>
              <a:cxn ang="0">
                <a:pos x="T4" y="T5"/>
              </a:cxn>
              <a:cxn ang="0">
                <a:pos x="T6" y="T7"/>
              </a:cxn>
              <a:cxn ang="0">
                <a:pos x="T8" y="T9"/>
              </a:cxn>
              <a:cxn ang="0">
                <a:pos x="T10" y="T11"/>
              </a:cxn>
            </a:cxnLst>
            <a:rect l="0" t="0" r="r" b="b"/>
            <a:pathLst>
              <a:path w="22" h="32">
                <a:moveTo>
                  <a:pt x="11" y="0"/>
                </a:moveTo>
                <a:cubicBezTo>
                  <a:pt x="12" y="7"/>
                  <a:pt x="6" y="7"/>
                  <a:pt x="6" y="7"/>
                </a:cubicBezTo>
                <a:cubicBezTo>
                  <a:pt x="0" y="22"/>
                  <a:pt x="0" y="22"/>
                  <a:pt x="0" y="22"/>
                </a:cubicBezTo>
                <a:cubicBezTo>
                  <a:pt x="14" y="32"/>
                  <a:pt x="14" y="32"/>
                  <a:pt x="14" y="32"/>
                </a:cubicBezTo>
                <a:cubicBezTo>
                  <a:pt x="16" y="30"/>
                  <a:pt x="17" y="28"/>
                  <a:pt x="18" y="27"/>
                </a:cubicBezTo>
                <a:cubicBezTo>
                  <a:pt x="22" y="17"/>
                  <a:pt x="11" y="0"/>
                  <a:pt x="11" y="0"/>
                </a:cubicBezTo>
                <a:close/>
              </a:path>
            </a:pathLst>
          </a:custGeom>
          <a:solidFill>
            <a:srgbClr val="000000"/>
          </a:solidFill>
          <a:ln>
            <a:noFill/>
          </a:ln>
        </p:spPr>
        <p:txBody>
          <a:bodyPr vert="horz" wrap="square" lIns="68580" tIns="34290" rIns="68580" bIns="34290" numCol="1" anchor="t" anchorCtr="0" compatLnSpc="1">
            <a:normAutofit fontScale="25000" lnSpcReduction="20000"/>
          </a:bodyPr>
          <a:lstStyle/>
          <a:p>
            <a:endParaRPr lang="id-ID" sz="1350"/>
          </a:p>
        </p:txBody>
      </p:sp>
      <p:sp>
        <p:nvSpPr>
          <p:cNvPr id="113" name="Freeform 22"/>
          <p:cNvSpPr/>
          <p:nvPr>
            <p:custDataLst>
              <p:tags r:id="rId77"/>
            </p:custDataLst>
          </p:nvPr>
        </p:nvSpPr>
        <p:spPr bwMode="auto">
          <a:xfrm>
            <a:off x="10206355" y="1863725"/>
            <a:ext cx="1398270" cy="1430020"/>
          </a:xfrm>
          <a:custGeom>
            <a:avLst/>
            <a:gdLst>
              <a:gd name="T0" fmla="*/ 0 w 500"/>
              <a:gd name="T1" fmla="*/ 338 h 511"/>
              <a:gd name="T2" fmla="*/ 440 w 500"/>
              <a:gd name="T3" fmla="*/ 14 h 511"/>
              <a:gd name="T4" fmla="*/ 500 w 500"/>
              <a:gd name="T5" fmla="*/ 59 h 511"/>
              <a:gd name="T6" fmla="*/ 227 w 500"/>
              <a:gd name="T7" fmla="*/ 511 h 511"/>
              <a:gd name="T8" fmla="*/ 0 w 500"/>
              <a:gd name="T9" fmla="*/ 338 h 511"/>
            </a:gdLst>
            <a:ahLst/>
            <a:cxnLst>
              <a:cxn ang="0">
                <a:pos x="T0" y="T1"/>
              </a:cxn>
              <a:cxn ang="0">
                <a:pos x="T2" y="T3"/>
              </a:cxn>
              <a:cxn ang="0">
                <a:pos x="T4" y="T5"/>
              </a:cxn>
              <a:cxn ang="0">
                <a:pos x="T6" y="T7"/>
              </a:cxn>
              <a:cxn ang="0">
                <a:pos x="T8" y="T9"/>
              </a:cxn>
            </a:cxnLst>
            <a:rect l="0" t="0" r="r" b="b"/>
            <a:pathLst>
              <a:path w="500" h="511">
                <a:moveTo>
                  <a:pt x="0" y="338"/>
                </a:moveTo>
                <a:cubicBezTo>
                  <a:pt x="440" y="14"/>
                  <a:pt x="440" y="14"/>
                  <a:pt x="440" y="14"/>
                </a:cubicBezTo>
                <a:cubicBezTo>
                  <a:pt x="440" y="14"/>
                  <a:pt x="491" y="0"/>
                  <a:pt x="500" y="59"/>
                </a:cubicBezTo>
                <a:cubicBezTo>
                  <a:pt x="227" y="511"/>
                  <a:pt x="227" y="511"/>
                  <a:pt x="227" y="511"/>
                </a:cubicBezTo>
                <a:lnTo>
                  <a:pt x="0" y="338"/>
                </a:lnTo>
                <a:close/>
              </a:path>
            </a:pathLst>
          </a:custGeom>
          <a:solidFill>
            <a:srgbClr val="C12332"/>
          </a:solidFill>
          <a:ln>
            <a:noFill/>
          </a:ln>
        </p:spPr>
        <p:txBody>
          <a:bodyPr vert="horz" wrap="square" lIns="68580" tIns="34290" rIns="68580" bIns="34290" numCol="1" anchor="t" anchorCtr="0" compatLnSpc="1">
            <a:normAutofit/>
          </a:bodyPr>
          <a:lstStyle/>
          <a:p>
            <a:endParaRPr lang="id-ID" sz="1350"/>
          </a:p>
        </p:txBody>
      </p:sp>
      <p:sp>
        <p:nvSpPr>
          <p:cNvPr id="115" name="Freeform 23"/>
          <p:cNvSpPr/>
          <p:nvPr>
            <p:custDataLst>
              <p:tags r:id="rId78"/>
            </p:custDataLst>
          </p:nvPr>
        </p:nvSpPr>
        <p:spPr bwMode="auto">
          <a:xfrm>
            <a:off x="10749280" y="1958975"/>
            <a:ext cx="855980" cy="1334770"/>
          </a:xfrm>
          <a:custGeom>
            <a:avLst/>
            <a:gdLst>
              <a:gd name="T0" fmla="*/ 0 w 306"/>
              <a:gd name="T1" fmla="*/ 414 h 477"/>
              <a:gd name="T2" fmla="*/ 12 w 306"/>
              <a:gd name="T3" fmla="*/ 461 h 477"/>
              <a:gd name="T4" fmla="*/ 33 w 306"/>
              <a:gd name="T5" fmla="*/ 477 h 477"/>
              <a:gd name="T6" fmla="*/ 306 w 306"/>
              <a:gd name="T7" fmla="*/ 25 h 477"/>
              <a:gd name="T8" fmla="*/ 298 w 306"/>
              <a:gd name="T9" fmla="*/ 0 h 477"/>
              <a:gd name="T10" fmla="*/ 0 w 306"/>
              <a:gd name="T11" fmla="*/ 414 h 477"/>
            </a:gdLst>
            <a:ahLst/>
            <a:cxnLst>
              <a:cxn ang="0">
                <a:pos x="T0" y="T1"/>
              </a:cxn>
              <a:cxn ang="0">
                <a:pos x="T2" y="T3"/>
              </a:cxn>
              <a:cxn ang="0">
                <a:pos x="T4" y="T5"/>
              </a:cxn>
              <a:cxn ang="0">
                <a:pos x="T6" y="T7"/>
              </a:cxn>
              <a:cxn ang="0">
                <a:pos x="T8" y="T9"/>
              </a:cxn>
              <a:cxn ang="0">
                <a:pos x="T10" y="T11"/>
              </a:cxn>
            </a:cxnLst>
            <a:rect l="0" t="0" r="r" b="b"/>
            <a:pathLst>
              <a:path w="306" h="477">
                <a:moveTo>
                  <a:pt x="0" y="414"/>
                </a:moveTo>
                <a:cubicBezTo>
                  <a:pt x="12" y="461"/>
                  <a:pt x="12" y="461"/>
                  <a:pt x="12" y="461"/>
                </a:cubicBezTo>
                <a:cubicBezTo>
                  <a:pt x="33" y="477"/>
                  <a:pt x="33" y="477"/>
                  <a:pt x="33" y="477"/>
                </a:cubicBezTo>
                <a:cubicBezTo>
                  <a:pt x="306" y="25"/>
                  <a:pt x="306" y="25"/>
                  <a:pt x="306" y="25"/>
                </a:cubicBezTo>
                <a:cubicBezTo>
                  <a:pt x="304" y="14"/>
                  <a:pt x="302" y="7"/>
                  <a:pt x="298" y="0"/>
                </a:cubicBezTo>
                <a:lnTo>
                  <a:pt x="0" y="414"/>
                </a:lnTo>
                <a:close/>
              </a:path>
            </a:pathLst>
          </a:custGeom>
          <a:solidFill>
            <a:srgbClr val="E05461"/>
          </a:solidFill>
          <a:ln>
            <a:noFill/>
          </a:ln>
        </p:spPr>
        <p:txBody>
          <a:bodyPr vert="horz" wrap="square" lIns="68580" tIns="34290" rIns="68580" bIns="34290" numCol="1" anchor="t" anchorCtr="0" compatLnSpc="1">
            <a:normAutofit/>
          </a:bodyPr>
          <a:lstStyle/>
          <a:p>
            <a:endParaRPr lang="id-ID" sz="1350"/>
          </a:p>
        </p:txBody>
      </p:sp>
      <p:sp>
        <p:nvSpPr>
          <p:cNvPr id="118" name="Freeform 24"/>
          <p:cNvSpPr/>
          <p:nvPr>
            <p:custDataLst>
              <p:tags r:id="rId79"/>
            </p:custDataLst>
          </p:nvPr>
        </p:nvSpPr>
        <p:spPr bwMode="auto">
          <a:xfrm>
            <a:off x="10206355" y="1889125"/>
            <a:ext cx="1322705" cy="1027430"/>
          </a:xfrm>
          <a:custGeom>
            <a:avLst/>
            <a:gdLst>
              <a:gd name="T0" fmla="*/ 473 w 473"/>
              <a:gd name="T1" fmla="*/ 8 h 367"/>
              <a:gd name="T2" fmla="*/ 440 w 473"/>
              <a:gd name="T3" fmla="*/ 5 h 367"/>
              <a:gd name="T4" fmla="*/ 0 w 473"/>
              <a:gd name="T5" fmla="*/ 329 h 367"/>
              <a:gd name="T6" fmla="*/ 51 w 473"/>
              <a:gd name="T7" fmla="*/ 367 h 367"/>
              <a:gd name="T8" fmla="*/ 114 w 473"/>
              <a:gd name="T9" fmla="*/ 355 h 367"/>
              <a:gd name="T10" fmla="*/ 473 w 473"/>
              <a:gd name="T11" fmla="*/ 8 h 367"/>
            </a:gdLst>
            <a:ahLst/>
            <a:cxnLst>
              <a:cxn ang="0">
                <a:pos x="T0" y="T1"/>
              </a:cxn>
              <a:cxn ang="0">
                <a:pos x="T2" y="T3"/>
              </a:cxn>
              <a:cxn ang="0">
                <a:pos x="T4" y="T5"/>
              </a:cxn>
              <a:cxn ang="0">
                <a:pos x="T6" y="T7"/>
              </a:cxn>
              <a:cxn ang="0">
                <a:pos x="T8" y="T9"/>
              </a:cxn>
              <a:cxn ang="0">
                <a:pos x="T10" y="T11"/>
              </a:cxn>
            </a:cxnLst>
            <a:rect l="0" t="0" r="r" b="b"/>
            <a:pathLst>
              <a:path w="473" h="367">
                <a:moveTo>
                  <a:pt x="473" y="8"/>
                </a:moveTo>
                <a:cubicBezTo>
                  <a:pt x="457" y="0"/>
                  <a:pt x="440" y="5"/>
                  <a:pt x="440" y="5"/>
                </a:cubicBezTo>
                <a:cubicBezTo>
                  <a:pt x="0" y="329"/>
                  <a:pt x="0" y="329"/>
                  <a:pt x="0" y="329"/>
                </a:cubicBezTo>
                <a:cubicBezTo>
                  <a:pt x="51" y="367"/>
                  <a:pt x="51" y="367"/>
                  <a:pt x="51" y="367"/>
                </a:cubicBezTo>
                <a:cubicBezTo>
                  <a:pt x="114" y="355"/>
                  <a:pt x="114" y="355"/>
                  <a:pt x="114" y="355"/>
                </a:cubicBezTo>
                <a:cubicBezTo>
                  <a:pt x="473" y="8"/>
                  <a:pt x="473" y="8"/>
                  <a:pt x="473" y="8"/>
                </a:cubicBezTo>
                <a:close/>
              </a:path>
            </a:pathLst>
          </a:custGeom>
          <a:solidFill>
            <a:srgbClr val="DA3242"/>
          </a:solidFill>
          <a:ln>
            <a:noFill/>
          </a:ln>
        </p:spPr>
        <p:txBody>
          <a:bodyPr vert="horz" wrap="square" lIns="68580" tIns="34290" rIns="68580" bIns="34290" numCol="1" anchor="t" anchorCtr="0" compatLnSpc="1">
            <a:normAutofit/>
          </a:bodyPr>
          <a:lstStyle/>
          <a:p>
            <a:endParaRPr lang="id-ID" sz="1350"/>
          </a:p>
        </p:txBody>
      </p:sp>
      <p:sp>
        <p:nvSpPr>
          <p:cNvPr id="119" name="Freeform 25"/>
          <p:cNvSpPr/>
          <p:nvPr>
            <p:custDataLst>
              <p:tags r:id="rId80"/>
            </p:custDataLst>
          </p:nvPr>
        </p:nvSpPr>
        <p:spPr bwMode="auto">
          <a:xfrm>
            <a:off x="10074910" y="2694940"/>
            <a:ext cx="766445" cy="760730"/>
          </a:xfrm>
          <a:custGeom>
            <a:avLst/>
            <a:gdLst>
              <a:gd name="T0" fmla="*/ 0 w 274"/>
              <a:gd name="T1" fmla="*/ 156 h 272"/>
              <a:gd name="T2" fmla="*/ 47 w 274"/>
              <a:gd name="T3" fmla="*/ 41 h 272"/>
              <a:gd name="T4" fmla="*/ 161 w 274"/>
              <a:gd name="T5" fmla="*/ 67 h 272"/>
              <a:gd name="T6" fmla="*/ 241 w 274"/>
              <a:gd name="T7" fmla="*/ 151 h 272"/>
              <a:gd name="T8" fmla="*/ 274 w 274"/>
              <a:gd name="T9" fmla="*/ 214 h 272"/>
              <a:gd name="T10" fmla="*/ 146 w 274"/>
              <a:gd name="T11" fmla="*/ 272 h 272"/>
              <a:gd name="T12" fmla="*/ 0 w 274"/>
              <a:gd name="T13" fmla="*/ 156 h 272"/>
            </a:gdLst>
            <a:ahLst/>
            <a:cxnLst>
              <a:cxn ang="0">
                <a:pos x="T0" y="T1"/>
              </a:cxn>
              <a:cxn ang="0">
                <a:pos x="T2" y="T3"/>
              </a:cxn>
              <a:cxn ang="0">
                <a:pos x="T4" y="T5"/>
              </a:cxn>
              <a:cxn ang="0">
                <a:pos x="T6" y="T7"/>
              </a:cxn>
              <a:cxn ang="0">
                <a:pos x="T8" y="T9"/>
              </a:cxn>
              <a:cxn ang="0">
                <a:pos x="T10" y="T11"/>
              </a:cxn>
              <a:cxn ang="0">
                <a:pos x="T12" y="T13"/>
              </a:cxn>
            </a:cxnLst>
            <a:rect l="0" t="0" r="r" b="b"/>
            <a:pathLst>
              <a:path w="274" h="272">
                <a:moveTo>
                  <a:pt x="0" y="156"/>
                </a:moveTo>
                <a:cubicBezTo>
                  <a:pt x="0" y="156"/>
                  <a:pt x="41" y="65"/>
                  <a:pt x="47" y="41"/>
                </a:cubicBezTo>
                <a:cubicBezTo>
                  <a:pt x="47" y="41"/>
                  <a:pt x="116" y="0"/>
                  <a:pt x="161" y="67"/>
                </a:cubicBezTo>
                <a:cubicBezTo>
                  <a:pt x="161" y="67"/>
                  <a:pt x="255" y="55"/>
                  <a:pt x="241" y="151"/>
                </a:cubicBezTo>
                <a:cubicBezTo>
                  <a:pt x="241" y="151"/>
                  <a:pt x="274" y="164"/>
                  <a:pt x="274" y="214"/>
                </a:cubicBezTo>
                <a:cubicBezTo>
                  <a:pt x="274" y="214"/>
                  <a:pt x="203" y="249"/>
                  <a:pt x="146" y="272"/>
                </a:cubicBezTo>
                <a:lnTo>
                  <a:pt x="0" y="156"/>
                </a:lnTo>
                <a:close/>
              </a:path>
            </a:pathLst>
          </a:custGeom>
          <a:solidFill>
            <a:srgbClr val="E67681"/>
          </a:solidFill>
          <a:ln>
            <a:noFill/>
          </a:ln>
        </p:spPr>
        <p:txBody>
          <a:bodyPr vert="horz" wrap="square" lIns="68580" tIns="34290" rIns="68580" bIns="34290" numCol="1" anchor="t" anchorCtr="0" compatLnSpc="1">
            <a:normAutofit/>
          </a:bodyPr>
          <a:lstStyle/>
          <a:p>
            <a:endParaRPr lang="id-ID" sz="1350"/>
          </a:p>
        </p:txBody>
      </p:sp>
      <p:sp>
        <p:nvSpPr>
          <p:cNvPr id="120" name="Freeform 26"/>
          <p:cNvSpPr/>
          <p:nvPr>
            <p:custDataLst>
              <p:tags r:id="rId81"/>
            </p:custDataLst>
          </p:nvPr>
        </p:nvSpPr>
        <p:spPr bwMode="auto">
          <a:xfrm>
            <a:off x="10074910" y="2709545"/>
            <a:ext cx="435610" cy="451485"/>
          </a:xfrm>
          <a:custGeom>
            <a:avLst/>
            <a:gdLst>
              <a:gd name="T0" fmla="*/ 47 w 147"/>
              <a:gd name="T1" fmla="*/ 31 h 151"/>
              <a:gd name="T2" fmla="*/ 147 w 147"/>
              <a:gd name="T3" fmla="*/ 57 h 151"/>
              <a:gd name="T4" fmla="*/ 63 w 147"/>
              <a:gd name="T5" fmla="*/ 151 h 151"/>
              <a:gd name="T6" fmla="*/ 0 w 147"/>
              <a:gd name="T7" fmla="*/ 141 h 151"/>
              <a:gd name="T8" fmla="*/ 47 w 147"/>
              <a:gd name="T9" fmla="*/ 31 h 151"/>
            </a:gdLst>
            <a:ahLst/>
            <a:cxnLst>
              <a:cxn ang="0">
                <a:pos x="T0" y="T1"/>
              </a:cxn>
              <a:cxn ang="0">
                <a:pos x="T2" y="T3"/>
              </a:cxn>
              <a:cxn ang="0">
                <a:pos x="T4" y="T5"/>
              </a:cxn>
              <a:cxn ang="0">
                <a:pos x="T6" y="T7"/>
              </a:cxn>
              <a:cxn ang="0">
                <a:pos x="T8" y="T9"/>
              </a:cxn>
            </a:cxnLst>
            <a:rect l="0" t="0" r="r" b="b"/>
            <a:pathLst>
              <a:path w="147" h="151">
                <a:moveTo>
                  <a:pt x="47" y="31"/>
                </a:moveTo>
                <a:cubicBezTo>
                  <a:pt x="47" y="31"/>
                  <a:pt x="104" y="0"/>
                  <a:pt x="147" y="57"/>
                </a:cubicBezTo>
                <a:cubicBezTo>
                  <a:pt x="63" y="151"/>
                  <a:pt x="63" y="151"/>
                  <a:pt x="63" y="151"/>
                </a:cubicBezTo>
                <a:cubicBezTo>
                  <a:pt x="0" y="141"/>
                  <a:pt x="0" y="141"/>
                  <a:pt x="0" y="141"/>
                </a:cubicBezTo>
                <a:lnTo>
                  <a:pt x="47" y="31"/>
                </a:lnTo>
                <a:close/>
              </a:path>
            </a:pathLst>
          </a:custGeom>
          <a:solidFill>
            <a:srgbClr val="FFFFFF">
              <a:alpha val="10000"/>
            </a:srgbClr>
          </a:solidFill>
          <a:ln>
            <a:noFill/>
          </a:ln>
        </p:spPr>
        <p:txBody>
          <a:bodyPr vert="horz" wrap="square" lIns="68580" tIns="34290" rIns="68580" bIns="34290" numCol="1" anchor="t" anchorCtr="0" compatLnSpc="1">
            <a:normAutofit/>
          </a:bodyPr>
          <a:lstStyle/>
          <a:p>
            <a:endParaRPr lang="id-ID" sz="1350"/>
          </a:p>
        </p:txBody>
      </p:sp>
      <p:sp>
        <p:nvSpPr>
          <p:cNvPr id="121" name="Freeform 27"/>
          <p:cNvSpPr/>
          <p:nvPr>
            <p:custDataLst>
              <p:tags r:id="rId82"/>
            </p:custDataLst>
          </p:nvPr>
        </p:nvSpPr>
        <p:spPr bwMode="auto">
          <a:xfrm>
            <a:off x="10412730" y="3115945"/>
            <a:ext cx="436880" cy="339725"/>
          </a:xfrm>
          <a:custGeom>
            <a:avLst/>
            <a:gdLst>
              <a:gd name="T0" fmla="*/ 116 w 149"/>
              <a:gd name="T1" fmla="*/ 0 h 117"/>
              <a:gd name="T2" fmla="*/ 145 w 149"/>
              <a:gd name="T3" fmla="*/ 63 h 117"/>
              <a:gd name="T4" fmla="*/ 25 w 149"/>
              <a:gd name="T5" fmla="*/ 117 h 117"/>
              <a:gd name="T6" fmla="*/ 0 w 149"/>
              <a:gd name="T7" fmla="*/ 54 h 117"/>
              <a:gd name="T8" fmla="*/ 116 w 149"/>
              <a:gd name="T9" fmla="*/ 0 h 117"/>
            </a:gdLst>
            <a:ahLst/>
            <a:cxnLst>
              <a:cxn ang="0">
                <a:pos x="T0" y="T1"/>
              </a:cxn>
              <a:cxn ang="0">
                <a:pos x="T2" y="T3"/>
              </a:cxn>
              <a:cxn ang="0">
                <a:pos x="T4" y="T5"/>
              </a:cxn>
              <a:cxn ang="0">
                <a:pos x="T6" y="T7"/>
              </a:cxn>
              <a:cxn ang="0">
                <a:pos x="T8" y="T9"/>
              </a:cxn>
            </a:cxnLst>
            <a:rect l="0" t="0" r="r" b="b"/>
            <a:pathLst>
              <a:path w="149" h="117">
                <a:moveTo>
                  <a:pt x="116" y="0"/>
                </a:moveTo>
                <a:cubicBezTo>
                  <a:pt x="116" y="0"/>
                  <a:pt x="149" y="19"/>
                  <a:pt x="145" y="63"/>
                </a:cubicBezTo>
                <a:cubicBezTo>
                  <a:pt x="25" y="117"/>
                  <a:pt x="25" y="117"/>
                  <a:pt x="25" y="117"/>
                </a:cubicBezTo>
                <a:cubicBezTo>
                  <a:pt x="0" y="54"/>
                  <a:pt x="0" y="54"/>
                  <a:pt x="0" y="54"/>
                </a:cubicBezTo>
                <a:lnTo>
                  <a:pt x="116" y="0"/>
                </a:lnTo>
                <a:close/>
              </a:path>
            </a:pathLst>
          </a:custGeom>
          <a:solidFill>
            <a:srgbClr val="FFFFFF">
              <a:alpha val="20000"/>
            </a:srgbClr>
          </a:solidFill>
          <a:ln>
            <a:noFill/>
          </a:ln>
        </p:spPr>
        <p:txBody>
          <a:bodyPr vert="horz" wrap="square" lIns="68580" tIns="34290" rIns="68580" bIns="34290" numCol="1" anchor="t" anchorCtr="0" compatLnSpc="1">
            <a:normAutofit/>
          </a:bodyPr>
          <a:lstStyle/>
          <a:p>
            <a:endParaRPr lang="id-ID" sz="1350"/>
          </a:p>
        </p:txBody>
      </p:sp>
      <p:sp>
        <p:nvSpPr>
          <p:cNvPr id="122" name="Freeform 28"/>
          <p:cNvSpPr/>
          <p:nvPr>
            <p:custDataLst>
              <p:tags r:id="rId83"/>
            </p:custDataLst>
          </p:nvPr>
        </p:nvSpPr>
        <p:spPr bwMode="auto">
          <a:xfrm>
            <a:off x="9924415" y="3061335"/>
            <a:ext cx="558800" cy="559435"/>
          </a:xfrm>
          <a:custGeom>
            <a:avLst/>
            <a:gdLst>
              <a:gd name="T0" fmla="*/ 0 w 200"/>
              <a:gd name="T1" fmla="*/ 200 h 200"/>
              <a:gd name="T2" fmla="*/ 200 w 200"/>
              <a:gd name="T3" fmla="*/ 141 h 200"/>
              <a:gd name="T4" fmla="*/ 54 w 200"/>
              <a:gd name="T5" fmla="*/ 25 h 200"/>
              <a:gd name="T6" fmla="*/ 0 w 200"/>
              <a:gd name="T7" fmla="*/ 200 h 200"/>
            </a:gdLst>
            <a:ahLst/>
            <a:cxnLst>
              <a:cxn ang="0">
                <a:pos x="T0" y="T1"/>
              </a:cxn>
              <a:cxn ang="0">
                <a:pos x="T2" y="T3"/>
              </a:cxn>
              <a:cxn ang="0">
                <a:pos x="T4" y="T5"/>
              </a:cxn>
              <a:cxn ang="0">
                <a:pos x="T6" y="T7"/>
              </a:cxn>
            </a:cxnLst>
            <a:rect l="0" t="0" r="r" b="b"/>
            <a:pathLst>
              <a:path w="200" h="200">
                <a:moveTo>
                  <a:pt x="0" y="200"/>
                </a:moveTo>
                <a:cubicBezTo>
                  <a:pt x="200" y="141"/>
                  <a:pt x="200" y="141"/>
                  <a:pt x="200" y="141"/>
                </a:cubicBezTo>
                <a:cubicBezTo>
                  <a:pt x="169" y="0"/>
                  <a:pt x="54" y="25"/>
                  <a:pt x="54" y="25"/>
                </a:cubicBezTo>
                <a:lnTo>
                  <a:pt x="0" y="200"/>
                </a:lnTo>
                <a:close/>
              </a:path>
            </a:pathLst>
          </a:custGeom>
          <a:solidFill>
            <a:srgbClr val="2B4F67"/>
          </a:solidFill>
          <a:ln>
            <a:noFill/>
          </a:ln>
        </p:spPr>
        <p:txBody>
          <a:bodyPr vert="horz" wrap="square" lIns="68580" tIns="34290" rIns="68580" bIns="34290" numCol="1" anchor="t" anchorCtr="0" compatLnSpc="1">
            <a:normAutofit/>
          </a:bodyPr>
          <a:lstStyle/>
          <a:p>
            <a:endParaRPr lang="id-ID" sz="1350"/>
          </a:p>
        </p:txBody>
      </p:sp>
      <p:sp>
        <p:nvSpPr>
          <p:cNvPr id="125" name="Freeform 29"/>
          <p:cNvSpPr/>
          <p:nvPr>
            <p:custDataLst>
              <p:tags r:id="rId84"/>
            </p:custDataLst>
          </p:nvPr>
        </p:nvSpPr>
        <p:spPr bwMode="auto">
          <a:xfrm>
            <a:off x="9923145" y="3122930"/>
            <a:ext cx="354965" cy="494030"/>
          </a:xfrm>
          <a:custGeom>
            <a:avLst/>
            <a:gdLst>
              <a:gd name="T0" fmla="*/ 115 w 115"/>
              <a:gd name="T1" fmla="*/ 12 h 160"/>
              <a:gd name="T2" fmla="*/ 115 w 115"/>
              <a:gd name="T3" fmla="*/ 12 h 160"/>
              <a:gd name="T4" fmla="*/ 51 w 115"/>
              <a:gd name="T5" fmla="*/ 2 h 160"/>
              <a:gd name="T6" fmla="*/ 0 w 115"/>
              <a:gd name="T7" fmla="*/ 160 h 160"/>
              <a:gd name="T8" fmla="*/ 115 w 115"/>
              <a:gd name="T9" fmla="*/ 12 h 160"/>
            </a:gdLst>
            <a:ahLst/>
            <a:cxnLst>
              <a:cxn ang="0">
                <a:pos x="T0" y="T1"/>
              </a:cxn>
              <a:cxn ang="0">
                <a:pos x="T2" y="T3"/>
              </a:cxn>
              <a:cxn ang="0">
                <a:pos x="T4" y="T5"/>
              </a:cxn>
              <a:cxn ang="0">
                <a:pos x="T6" y="T7"/>
              </a:cxn>
              <a:cxn ang="0">
                <a:pos x="T8" y="T9"/>
              </a:cxn>
            </a:cxnLst>
            <a:rect l="0" t="0" r="r" b="b"/>
            <a:pathLst>
              <a:path w="115" h="160">
                <a:moveTo>
                  <a:pt x="115" y="12"/>
                </a:moveTo>
                <a:cubicBezTo>
                  <a:pt x="115" y="12"/>
                  <a:pt x="115" y="12"/>
                  <a:pt x="115" y="12"/>
                </a:cubicBezTo>
                <a:cubicBezTo>
                  <a:pt x="88" y="0"/>
                  <a:pt x="63" y="1"/>
                  <a:pt x="51" y="2"/>
                </a:cubicBezTo>
                <a:cubicBezTo>
                  <a:pt x="0" y="160"/>
                  <a:pt x="0" y="160"/>
                  <a:pt x="0" y="160"/>
                </a:cubicBezTo>
                <a:lnTo>
                  <a:pt x="115" y="12"/>
                </a:lnTo>
                <a:close/>
              </a:path>
            </a:pathLst>
          </a:custGeom>
          <a:solidFill>
            <a:srgbClr val="FFFFFF">
              <a:alpha val="20000"/>
            </a:srgbClr>
          </a:solidFill>
          <a:ln>
            <a:noFill/>
          </a:ln>
        </p:spPr>
        <p:txBody>
          <a:bodyPr vert="horz" wrap="square" lIns="68580" tIns="34290" rIns="68580" bIns="34290" numCol="1" anchor="t" anchorCtr="0" compatLnSpc="1">
            <a:normAutofit/>
          </a:bodyPr>
          <a:lstStyle/>
          <a:p>
            <a:endParaRPr lang="id-ID" sz="1350"/>
          </a:p>
        </p:txBody>
      </p:sp>
      <p:sp>
        <p:nvSpPr>
          <p:cNvPr id="127" name="Freeform 30"/>
          <p:cNvSpPr/>
          <p:nvPr>
            <p:custDataLst>
              <p:tags r:id="rId85"/>
            </p:custDataLst>
          </p:nvPr>
        </p:nvSpPr>
        <p:spPr bwMode="auto">
          <a:xfrm>
            <a:off x="10511155" y="1911350"/>
            <a:ext cx="1017905" cy="970280"/>
          </a:xfrm>
          <a:custGeom>
            <a:avLst/>
            <a:gdLst>
              <a:gd name="T0" fmla="*/ 1306 w 1306"/>
              <a:gd name="T1" fmla="*/ 0 h 1245"/>
              <a:gd name="T2" fmla="*/ 18 w 1306"/>
              <a:gd name="T3" fmla="*/ 1245 h 1245"/>
              <a:gd name="T4" fmla="*/ 0 w 1306"/>
              <a:gd name="T5" fmla="*/ 1220 h 1245"/>
              <a:gd name="T6" fmla="*/ 1306 w 1306"/>
              <a:gd name="T7" fmla="*/ 0 h 1245"/>
            </a:gdLst>
            <a:ahLst/>
            <a:cxnLst>
              <a:cxn ang="0">
                <a:pos x="T0" y="T1"/>
              </a:cxn>
              <a:cxn ang="0">
                <a:pos x="T2" y="T3"/>
              </a:cxn>
              <a:cxn ang="0">
                <a:pos x="T4" y="T5"/>
              </a:cxn>
              <a:cxn ang="0">
                <a:pos x="T6" y="T7"/>
              </a:cxn>
            </a:cxnLst>
            <a:rect l="0" t="0" r="r" b="b"/>
            <a:pathLst>
              <a:path w="1306" h="1245">
                <a:moveTo>
                  <a:pt x="1306" y="0"/>
                </a:moveTo>
                <a:lnTo>
                  <a:pt x="18" y="1245"/>
                </a:lnTo>
                <a:lnTo>
                  <a:pt x="0" y="1220"/>
                </a:lnTo>
                <a:lnTo>
                  <a:pt x="1306" y="0"/>
                </a:lnTo>
                <a:close/>
              </a:path>
            </a:pathLst>
          </a:custGeom>
          <a:solidFill>
            <a:srgbClr val="000000">
              <a:alpha val="20000"/>
            </a:srgbClr>
          </a:solidFill>
          <a:ln>
            <a:noFill/>
          </a:ln>
        </p:spPr>
        <p:txBody>
          <a:bodyPr vert="horz" wrap="square" lIns="68580" tIns="34290" rIns="68580" bIns="34290" numCol="1" anchor="t" anchorCtr="0" compatLnSpc="1">
            <a:normAutofit/>
          </a:bodyPr>
          <a:lstStyle/>
          <a:p>
            <a:endParaRPr lang="id-ID" sz="1350"/>
          </a:p>
        </p:txBody>
      </p:sp>
      <p:sp>
        <p:nvSpPr>
          <p:cNvPr id="128" name="Freeform 31"/>
          <p:cNvSpPr/>
          <p:nvPr>
            <p:custDataLst>
              <p:tags r:id="rId86"/>
            </p:custDataLst>
          </p:nvPr>
        </p:nvSpPr>
        <p:spPr bwMode="auto">
          <a:xfrm>
            <a:off x="10749280" y="1958975"/>
            <a:ext cx="833120" cy="1158240"/>
          </a:xfrm>
          <a:custGeom>
            <a:avLst/>
            <a:gdLst>
              <a:gd name="T0" fmla="*/ 1069 w 1069"/>
              <a:gd name="T1" fmla="*/ 0 h 1486"/>
              <a:gd name="T2" fmla="*/ 0 w 1069"/>
              <a:gd name="T3" fmla="*/ 1486 h 1486"/>
              <a:gd name="T4" fmla="*/ 4 w 1069"/>
              <a:gd name="T5" fmla="*/ 1450 h 1486"/>
              <a:gd name="T6" fmla="*/ 1069 w 1069"/>
              <a:gd name="T7" fmla="*/ 0 h 1486"/>
            </a:gdLst>
            <a:ahLst/>
            <a:cxnLst>
              <a:cxn ang="0">
                <a:pos x="T0" y="T1"/>
              </a:cxn>
              <a:cxn ang="0">
                <a:pos x="T2" y="T3"/>
              </a:cxn>
              <a:cxn ang="0">
                <a:pos x="T4" y="T5"/>
              </a:cxn>
              <a:cxn ang="0">
                <a:pos x="T6" y="T7"/>
              </a:cxn>
            </a:cxnLst>
            <a:rect l="0" t="0" r="r" b="b"/>
            <a:pathLst>
              <a:path w="1069" h="1486">
                <a:moveTo>
                  <a:pt x="1069" y="0"/>
                </a:moveTo>
                <a:lnTo>
                  <a:pt x="0" y="1486"/>
                </a:lnTo>
                <a:lnTo>
                  <a:pt x="4" y="1450"/>
                </a:lnTo>
                <a:lnTo>
                  <a:pt x="1069" y="0"/>
                </a:lnTo>
                <a:close/>
              </a:path>
            </a:pathLst>
          </a:custGeom>
          <a:solidFill>
            <a:srgbClr val="000000">
              <a:alpha val="20000"/>
            </a:srgbClr>
          </a:solidFill>
          <a:ln>
            <a:noFill/>
          </a:ln>
        </p:spPr>
        <p:txBody>
          <a:bodyPr vert="horz" wrap="square" lIns="68580" tIns="34290" rIns="68580" bIns="34290" numCol="1" anchor="t" anchorCtr="0" compatLnSpc="1">
            <a:normAutofit/>
          </a:bodyPr>
          <a:lstStyle/>
          <a:p>
            <a:endParaRPr lang="id-ID" sz="1350"/>
          </a:p>
        </p:txBody>
      </p:sp>
      <p:sp>
        <p:nvSpPr>
          <p:cNvPr id="129" name="Freeform 32"/>
          <p:cNvSpPr/>
          <p:nvPr>
            <p:custDataLst>
              <p:tags r:id="rId87"/>
            </p:custDataLst>
          </p:nvPr>
        </p:nvSpPr>
        <p:spPr bwMode="auto">
          <a:xfrm>
            <a:off x="10206355" y="1903095"/>
            <a:ext cx="1231265" cy="906780"/>
          </a:xfrm>
          <a:custGeom>
            <a:avLst/>
            <a:gdLst>
              <a:gd name="T0" fmla="*/ 1579 w 1579"/>
              <a:gd name="T1" fmla="*/ 0 h 1163"/>
              <a:gd name="T2" fmla="*/ 0 w 1579"/>
              <a:gd name="T3" fmla="*/ 1163 h 1163"/>
              <a:gd name="T4" fmla="*/ 57 w 1579"/>
              <a:gd name="T5" fmla="*/ 1138 h 1163"/>
              <a:gd name="T6" fmla="*/ 1579 w 1579"/>
              <a:gd name="T7" fmla="*/ 0 h 1163"/>
            </a:gdLst>
            <a:ahLst/>
            <a:cxnLst>
              <a:cxn ang="0">
                <a:pos x="T0" y="T1"/>
              </a:cxn>
              <a:cxn ang="0">
                <a:pos x="T2" y="T3"/>
              </a:cxn>
              <a:cxn ang="0">
                <a:pos x="T4" y="T5"/>
              </a:cxn>
              <a:cxn ang="0">
                <a:pos x="T6" y="T7"/>
              </a:cxn>
            </a:cxnLst>
            <a:rect l="0" t="0" r="r" b="b"/>
            <a:pathLst>
              <a:path w="1579" h="1163">
                <a:moveTo>
                  <a:pt x="1579" y="0"/>
                </a:moveTo>
                <a:lnTo>
                  <a:pt x="0" y="1163"/>
                </a:lnTo>
                <a:lnTo>
                  <a:pt x="57" y="1138"/>
                </a:lnTo>
                <a:lnTo>
                  <a:pt x="1579" y="0"/>
                </a:lnTo>
                <a:close/>
              </a:path>
            </a:pathLst>
          </a:custGeom>
          <a:solidFill>
            <a:srgbClr val="000000">
              <a:alpha val="20000"/>
            </a:srgbClr>
          </a:solidFill>
          <a:ln>
            <a:noFill/>
          </a:ln>
        </p:spPr>
        <p:txBody>
          <a:bodyPr vert="horz" wrap="square" lIns="68580" tIns="34290" rIns="68580" bIns="34290" numCol="1" anchor="t" anchorCtr="0" compatLnSpc="1">
            <a:normAutofit/>
          </a:bodyPr>
          <a:lstStyle/>
          <a:p>
            <a:endParaRPr lang="id-ID" sz="1350"/>
          </a:p>
        </p:txBody>
      </p:sp>
      <p:grpSp>
        <p:nvGrpSpPr>
          <p:cNvPr id="131" name="组合 130"/>
          <p:cNvGrpSpPr/>
          <p:nvPr>
            <p:custDataLst>
              <p:tags r:id="rId88"/>
            </p:custDataLst>
          </p:nvPr>
        </p:nvGrpSpPr>
        <p:grpSpPr>
          <a:xfrm rot="0">
            <a:off x="7398385" y="2632710"/>
            <a:ext cx="1379855" cy="1746885"/>
            <a:chOff x="1046549" y="3106815"/>
            <a:chExt cx="1415772" cy="1792412"/>
          </a:xfrm>
        </p:grpSpPr>
        <p:sp>
          <p:nvSpPr>
            <p:cNvPr id="137" name="文本框 136"/>
            <p:cNvSpPr txBox="1"/>
            <p:nvPr>
              <p:custDataLst>
                <p:tags r:id="rId89"/>
              </p:custDataLst>
            </p:nvPr>
          </p:nvSpPr>
          <p:spPr>
            <a:xfrm>
              <a:off x="1046549" y="3586480"/>
              <a:ext cx="1415772" cy="461665"/>
            </a:xfrm>
            <a:prstGeom prst="rect">
              <a:avLst/>
            </a:prstGeom>
            <a:noFill/>
          </p:spPr>
          <p:txBody>
            <a:bodyPr wrap="square" rtlCol="0">
              <a:normAutofit fontScale="90000"/>
            </a:bodyPr>
            <a:lstStyle>
              <a:defPPr>
                <a:defRPr lang="zh-CN"/>
              </a:defPPr>
              <a:lvl1pPr>
                <a:defRPr sz="2400">
                  <a:solidFill>
                    <a:srgbClr val="FB5550"/>
                  </a:solidFill>
                  <a:latin typeface="时尚中黑简体" panose="01010104010101010101" pitchFamily="2" charset="-122"/>
                  <a:ea typeface="时尚中黑简体" panose="01010104010101010101" pitchFamily="2" charset="-122"/>
                </a:defRPr>
              </a:lvl1pPr>
            </a:lstStyle>
            <a:p>
              <a:pPr algn="ctr"/>
              <a:r>
                <a:rPr lang="zh-CN" altLang="en-US" dirty="0">
                  <a:solidFill>
                    <a:srgbClr val="FB5550"/>
                  </a:solidFill>
                  <a:latin typeface="Arial" panose="020B0604020202020204" pitchFamily="34" charset="0"/>
                  <a:ea typeface="黑体" panose="02010609060101010101" charset="-122"/>
                </a:rPr>
                <a:t>企业招聘</a:t>
              </a:r>
              <a:endParaRPr lang="zh-CN" altLang="en-US" dirty="0">
                <a:solidFill>
                  <a:srgbClr val="FB5550"/>
                </a:solidFill>
                <a:latin typeface="Arial" panose="020B0604020202020204" pitchFamily="34" charset="0"/>
                <a:ea typeface="黑体" panose="02010609060101010101" charset="-122"/>
              </a:endParaRPr>
            </a:p>
          </p:txBody>
        </p:sp>
        <p:sp>
          <p:nvSpPr>
            <p:cNvPr id="138" name="矩形 336"/>
            <p:cNvSpPr/>
            <p:nvPr>
              <p:custDataLst>
                <p:tags r:id="rId90"/>
              </p:custDataLst>
            </p:nvPr>
          </p:nvSpPr>
          <p:spPr>
            <a:xfrm rot="10800000">
              <a:off x="1759862" y="4240951"/>
              <a:ext cx="45719" cy="464343"/>
            </a:xfrm>
            <a:custGeom>
              <a:avLst/>
              <a:gdLst>
                <a:gd name="connsiteX0" fmla="*/ 0 w 63500"/>
                <a:gd name="connsiteY0" fmla="*/ 0 h 317500"/>
                <a:gd name="connsiteX1" fmla="*/ 63500 w 63500"/>
                <a:gd name="connsiteY1" fmla="*/ 0 h 317500"/>
                <a:gd name="connsiteX2" fmla="*/ 63500 w 63500"/>
                <a:gd name="connsiteY2" fmla="*/ 317500 h 317500"/>
                <a:gd name="connsiteX3" fmla="*/ 0 w 63500"/>
                <a:gd name="connsiteY3" fmla="*/ 317500 h 317500"/>
                <a:gd name="connsiteX4" fmla="*/ 0 w 63500"/>
                <a:gd name="connsiteY4" fmla="*/ 0 h 317500"/>
                <a:gd name="connsiteX0-1" fmla="*/ 0 w 63500"/>
                <a:gd name="connsiteY0-2" fmla="*/ 0 h 317500"/>
                <a:gd name="connsiteX1-3" fmla="*/ 63500 w 63500"/>
                <a:gd name="connsiteY1-4" fmla="*/ 0 h 317500"/>
                <a:gd name="connsiteX2-5" fmla="*/ 0 w 63500"/>
                <a:gd name="connsiteY2-6" fmla="*/ 317500 h 317500"/>
                <a:gd name="connsiteX3-7" fmla="*/ 0 w 63500"/>
                <a:gd name="connsiteY3-8" fmla="*/ 0 h 317500"/>
                <a:gd name="connsiteX0-9" fmla="*/ 0 w 63500"/>
                <a:gd name="connsiteY0-10" fmla="*/ 0 h 466725"/>
                <a:gd name="connsiteX1-11" fmla="*/ 63500 w 63500"/>
                <a:gd name="connsiteY1-12" fmla="*/ 0 h 466725"/>
                <a:gd name="connsiteX2-13" fmla="*/ 19050 w 63500"/>
                <a:gd name="connsiteY2-14" fmla="*/ 466725 h 466725"/>
                <a:gd name="connsiteX3-15" fmla="*/ 0 w 63500"/>
                <a:gd name="connsiteY3-16" fmla="*/ 0 h 466725"/>
                <a:gd name="connsiteX0-17" fmla="*/ 0 w 63500"/>
                <a:gd name="connsiteY0-18" fmla="*/ 0 h 464343"/>
                <a:gd name="connsiteX1-19" fmla="*/ 63500 w 63500"/>
                <a:gd name="connsiteY1-20" fmla="*/ 0 h 464343"/>
                <a:gd name="connsiteX2-21" fmla="*/ 35587 w 63500"/>
                <a:gd name="connsiteY2-22" fmla="*/ 464343 h 464343"/>
                <a:gd name="connsiteX3-23" fmla="*/ 0 w 63500"/>
                <a:gd name="connsiteY3-24" fmla="*/ 0 h 464343"/>
              </a:gdLst>
              <a:ahLst/>
              <a:cxnLst>
                <a:cxn ang="0">
                  <a:pos x="connsiteX0-17" y="connsiteY0-18"/>
                </a:cxn>
                <a:cxn ang="0">
                  <a:pos x="connsiteX1-19" y="connsiteY1-20"/>
                </a:cxn>
                <a:cxn ang="0">
                  <a:pos x="connsiteX2-21" y="connsiteY2-22"/>
                </a:cxn>
                <a:cxn ang="0">
                  <a:pos x="connsiteX3-23" y="connsiteY3-24"/>
                </a:cxn>
              </a:cxnLst>
              <a:rect l="l" t="t" r="r" b="b"/>
              <a:pathLst>
                <a:path w="63500" h="464343">
                  <a:moveTo>
                    <a:pt x="0" y="0"/>
                  </a:moveTo>
                  <a:lnTo>
                    <a:pt x="63500" y="0"/>
                  </a:lnTo>
                  <a:lnTo>
                    <a:pt x="35587" y="464343"/>
                  </a:lnTo>
                  <a:lnTo>
                    <a:pt x="0" y="0"/>
                  </a:lnTo>
                  <a:close/>
                </a:path>
              </a:pathLst>
            </a:custGeom>
            <a:solidFill>
              <a:srgbClr val="FB5550"/>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a:bodyPr>
            <a:lstStyle/>
            <a:p>
              <a:pPr algn="ctr"/>
              <a:endParaRPr lang="zh-CN" altLang="en-US"/>
            </a:p>
          </p:txBody>
        </p:sp>
        <p:sp>
          <p:nvSpPr>
            <p:cNvPr id="139" name="椭圆 138"/>
            <p:cNvSpPr/>
            <p:nvPr>
              <p:custDataLst>
                <p:tags r:id="rId91"/>
              </p:custDataLst>
            </p:nvPr>
          </p:nvSpPr>
          <p:spPr>
            <a:xfrm>
              <a:off x="1684109" y="4696417"/>
              <a:ext cx="202810" cy="202810"/>
            </a:xfrm>
            <a:prstGeom prst="ellipse">
              <a:avLst/>
            </a:prstGeom>
            <a:solidFill>
              <a:srgbClr val="FFFFFF"/>
            </a:solidFill>
            <a:ln>
              <a:noFill/>
            </a:ln>
            <a:effectLst>
              <a:outerShdw blurRad="1270000" dir="2700000" sx="15000" sy="15000" algn="tl" rotWithShape="0">
                <a:prstClr val="black">
                  <a:alpha val="0"/>
                </a:prstClr>
              </a:outerShdw>
            </a:effectLst>
            <a:scene3d>
              <a:camera prst="orthographicFront"/>
              <a:lightRig rig="threePt" dir="t"/>
            </a:scene3d>
            <a:sp3d prstMaterial="softEdge">
              <a:bevelT w="19050" h="6350" prst="angle"/>
            </a:sp3d>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25000" lnSpcReduction="20000"/>
            </a:bodyPr>
            <a:lstStyle/>
            <a:p>
              <a:pPr algn="ctr"/>
              <a:endParaRPr lang="zh-CN" altLang="en-US">
                <a:solidFill>
                  <a:srgbClr val="FFFFFF"/>
                </a:solidFill>
              </a:endParaRPr>
            </a:p>
          </p:txBody>
        </p:sp>
        <p:sp>
          <p:nvSpPr>
            <p:cNvPr id="140" name="椭圆 139"/>
            <p:cNvSpPr/>
            <p:nvPr>
              <p:custDataLst>
                <p:tags r:id="rId92"/>
              </p:custDataLst>
            </p:nvPr>
          </p:nvSpPr>
          <p:spPr>
            <a:xfrm rot="10800000">
              <a:off x="1729459" y="4741767"/>
              <a:ext cx="112110" cy="112110"/>
            </a:xfrm>
            <a:prstGeom prst="ellipse">
              <a:avLst/>
            </a:prstGeom>
            <a:solidFill>
              <a:srgbClr val="FB5550"/>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25000" lnSpcReduction="20000"/>
            </a:bodyPr>
            <a:lstStyle/>
            <a:p>
              <a:pPr algn="ctr"/>
              <a:endParaRPr lang="zh-CN" altLang="en-US"/>
            </a:p>
          </p:txBody>
        </p:sp>
        <p:sp>
          <p:nvSpPr>
            <p:cNvPr id="141" name="椭圆 140"/>
            <p:cNvSpPr/>
            <p:nvPr>
              <p:custDataLst>
                <p:tags r:id="rId93"/>
              </p:custDataLst>
            </p:nvPr>
          </p:nvSpPr>
          <p:spPr>
            <a:xfrm>
              <a:off x="1588073" y="3106815"/>
              <a:ext cx="332725" cy="332725"/>
            </a:xfrm>
            <a:prstGeom prst="ellipse">
              <a:avLst/>
            </a:prstGeom>
            <a:solidFill>
              <a:srgbClr val="FB5550"/>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52500" lnSpcReduction="20000"/>
            </a:bodyPr>
            <a:lstStyle/>
            <a:p>
              <a:pPr algn="ctr"/>
              <a:endParaRPr lang="zh-CN" altLang="en-US">
                <a:solidFill>
                  <a:srgbClr val="FCFCFC"/>
                </a:solidFill>
              </a:endParaRPr>
            </a:p>
          </p:txBody>
        </p:sp>
      </p:grpSp>
      <p:grpSp>
        <p:nvGrpSpPr>
          <p:cNvPr id="142" name="组合 141"/>
          <p:cNvGrpSpPr/>
          <p:nvPr>
            <p:custDataLst>
              <p:tags r:id="rId94"/>
            </p:custDataLst>
          </p:nvPr>
        </p:nvGrpSpPr>
        <p:grpSpPr>
          <a:xfrm rot="0">
            <a:off x="1177925" y="3460750"/>
            <a:ext cx="1379855" cy="1603375"/>
            <a:chOff x="8322131" y="2423985"/>
            <a:chExt cx="1415772" cy="1645191"/>
          </a:xfrm>
        </p:grpSpPr>
        <p:sp>
          <p:nvSpPr>
            <p:cNvPr id="143" name="文本框 142"/>
            <p:cNvSpPr txBox="1"/>
            <p:nvPr>
              <p:custDataLst>
                <p:tags r:id="rId95"/>
              </p:custDataLst>
            </p:nvPr>
          </p:nvSpPr>
          <p:spPr>
            <a:xfrm>
              <a:off x="8322131" y="2834869"/>
              <a:ext cx="1415772" cy="461665"/>
            </a:xfrm>
            <a:prstGeom prst="rect">
              <a:avLst/>
            </a:prstGeom>
            <a:noFill/>
          </p:spPr>
          <p:txBody>
            <a:bodyPr wrap="square" rtlCol="0">
              <a:normAutofit fontScale="90000"/>
            </a:bodyPr>
            <a:lstStyle>
              <a:defPPr>
                <a:defRPr lang="zh-CN"/>
              </a:defPPr>
              <a:lvl1pPr>
                <a:defRPr sz="2400">
                  <a:solidFill>
                    <a:srgbClr val="FB5550"/>
                  </a:solidFill>
                  <a:latin typeface="时尚中黑简体" panose="01010104010101010101" pitchFamily="2" charset="-122"/>
                  <a:ea typeface="时尚中黑简体" panose="01010104010101010101" pitchFamily="2" charset="-122"/>
                </a:defRPr>
              </a:lvl1pPr>
            </a:lstStyle>
            <a:p>
              <a:pPr algn="ctr"/>
              <a:r>
                <a:rPr lang="zh-CN" altLang="en-US" dirty="0">
                  <a:solidFill>
                    <a:srgbClr val="FFB363"/>
                  </a:solidFill>
                  <a:latin typeface="Arial" panose="020B0604020202020204" pitchFamily="34" charset="0"/>
                  <a:ea typeface="黑体" panose="02010609060101010101" charset="-122"/>
                </a:rPr>
                <a:t>考公务员</a:t>
              </a:r>
              <a:endParaRPr lang="zh-CN" altLang="en-US" dirty="0">
                <a:solidFill>
                  <a:srgbClr val="FFB363"/>
                </a:solidFill>
                <a:latin typeface="Arial" panose="020B0604020202020204" pitchFamily="34" charset="0"/>
                <a:ea typeface="黑体" panose="02010609060101010101" charset="-122"/>
              </a:endParaRPr>
            </a:p>
          </p:txBody>
        </p:sp>
        <p:grpSp>
          <p:nvGrpSpPr>
            <p:cNvPr id="144" name="组合 143"/>
            <p:cNvGrpSpPr/>
            <p:nvPr/>
          </p:nvGrpSpPr>
          <p:grpSpPr>
            <a:xfrm>
              <a:off x="8863655" y="2423985"/>
              <a:ext cx="332725" cy="1645191"/>
              <a:chOff x="8863655" y="2423985"/>
              <a:chExt cx="332725" cy="1645191"/>
            </a:xfrm>
          </p:grpSpPr>
          <p:sp>
            <p:nvSpPr>
              <p:cNvPr id="145" name="矩形 336"/>
              <p:cNvSpPr/>
              <p:nvPr>
                <p:custDataLst>
                  <p:tags r:id="rId96"/>
                </p:custDataLst>
              </p:nvPr>
            </p:nvSpPr>
            <p:spPr>
              <a:xfrm rot="10800000">
                <a:off x="9018534" y="3410900"/>
                <a:ext cx="45719" cy="464343"/>
              </a:xfrm>
              <a:custGeom>
                <a:avLst/>
                <a:gdLst>
                  <a:gd name="connsiteX0" fmla="*/ 0 w 63500"/>
                  <a:gd name="connsiteY0" fmla="*/ 0 h 317500"/>
                  <a:gd name="connsiteX1" fmla="*/ 63500 w 63500"/>
                  <a:gd name="connsiteY1" fmla="*/ 0 h 317500"/>
                  <a:gd name="connsiteX2" fmla="*/ 63500 w 63500"/>
                  <a:gd name="connsiteY2" fmla="*/ 317500 h 317500"/>
                  <a:gd name="connsiteX3" fmla="*/ 0 w 63500"/>
                  <a:gd name="connsiteY3" fmla="*/ 317500 h 317500"/>
                  <a:gd name="connsiteX4" fmla="*/ 0 w 63500"/>
                  <a:gd name="connsiteY4" fmla="*/ 0 h 317500"/>
                  <a:gd name="connsiteX0-1" fmla="*/ 0 w 63500"/>
                  <a:gd name="connsiteY0-2" fmla="*/ 0 h 317500"/>
                  <a:gd name="connsiteX1-3" fmla="*/ 63500 w 63500"/>
                  <a:gd name="connsiteY1-4" fmla="*/ 0 h 317500"/>
                  <a:gd name="connsiteX2-5" fmla="*/ 0 w 63500"/>
                  <a:gd name="connsiteY2-6" fmla="*/ 317500 h 317500"/>
                  <a:gd name="connsiteX3-7" fmla="*/ 0 w 63500"/>
                  <a:gd name="connsiteY3-8" fmla="*/ 0 h 317500"/>
                  <a:gd name="connsiteX0-9" fmla="*/ 0 w 63500"/>
                  <a:gd name="connsiteY0-10" fmla="*/ 0 h 466725"/>
                  <a:gd name="connsiteX1-11" fmla="*/ 63500 w 63500"/>
                  <a:gd name="connsiteY1-12" fmla="*/ 0 h 466725"/>
                  <a:gd name="connsiteX2-13" fmla="*/ 19050 w 63500"/>
                  <a:gd name="connsiteY2-14" fmla="*/ 466725 h 466725"/>
                  <a:gd name="connsiteX3-15" fmla="*/ 0 w 63500"/>
                  <a:gd name="connsiteY3-16" fmla="*/ 0 h 466725"/>
                  <a:gd name="connsiteX0-17" fmla="*/ 0 w 63500"/>
                  <a:gd name="connsiteY0-18" fmla="*/ 0 h 464343"/>
                  <a:gd name="connsiteX1-19" fmla="*/ 63500 w 63500"/>
                  <a:gd name="connsiteY1-20" fmla="*/ 0 h 464343"/>
                  <a:gd name="connsiteX2-21" fmla="*/ 35587 w 63500"/>
                  <a:gd name="connsiteY2-22" fmla="*/ 464343 h 464343"/>
                  <a:gd name="connsiteX3-23" fmla="*/ 0 w 63500"/>
                  <a:gd name="connsiteY3-24" fmla="*/ 0 h 464343"/>
                </a:gdLst>
                <a:ahLst/>
                <a:cxnLst>
                  <a:cxn ang="0">
                    <a:pos x="connsiteX0-17" y="connsiteY0-18"/>
                  </a:cxn>
                  <a:cxn ang="0">
                    <a:pos x="connsiteX1-19" y="connsiteY1-20"/>
                  </a:cxn>
                  <a:cxn ang="0">
                    <a:pos x="connsiteX2-21" y="connsiteY2-22"/>
                  </a:cxn>
                  <a:cxn ang="0">
                    <a:pos x="connsiteX3-23" y="connsiteY3-24"/>
                  </a:cxn>
                </a:cxnLst>
                <a:rect l="l" t="t" r="r" b="b"/>
                <a:pathLst>
                  <a:path w="63500" h="464343">
                    <a:moveTo>
                      <a:pt x="0" y="0"/>
                    </a:moveTo>
                    <a:lnTo>
                      <a:pt x="63500" y="0"/>
                    </a:lnTo>
                    <a:lnTo>
                      <a:pt x="35587" y="464343"/>
                    </a:lnTo>
                    <a:lnTo>
                      <a:pt x="0" y="0"/>
                    </a:lnTo>
                    <a:close/>
                  </a:path>
                </a:pathLst>
              </a:custGeom>
              <a:solidFill>
                <a:srgbClr val="FFB363"/>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a:bodyPr>
              <a:lstStyle/>
              <a:p>
                <a:pPr algn="ctr"/>
                <a:endParaRPr lang="zh-CN" altLang="en-US"/>
              </a:p>
            </p:txBody>
          </p:sp>
          <p:sp>
            <p:nvSpPr>
              <p:cNvPr id="146" name="椭圆 145"/>
              <p:cNvSpPr/>
              <p:nvPr>
                <p:custDataLst>
                  <p:tags r:id="rId97"/>
                </p:custDataLst>
              </p:nvPr>
            </p:nvSpPr>
            <p:spPr>
              <a:xfrm>
                <a:off x="8942781" y="3866366"/>
                <a:ext cx="202810" cy="202810"/>
              </a:xfrm>
              <a:prstGeom prst="ellipse">
                <a:avLst/>
              </a:prstGeom>
              <a:solidFill>
                <a:srgbClr val="FFFFFF"/>
              </a:solidFill>
              <a:ln>
                <a:noFill/>
              </a:ln>
              <a:effectLst>
                <a:outerShdw blurRad="1270000" dir="2700000" sx="15000" sy="15000" algn="tl" rotWithShape="0">
                  <a:prstClr val="black">
                    <a:alpha val="0"/>
                  </a:prstClr>
                </a:outerShdw>
              </a:effectLst>
              <a:scene3d>
                <a:camera prst="orthographicFront"/>
                <a:lightRig rig="threePt" dir="t"/>
              </a:scene3d>
              <a:sp3d prstMaterial="softEdge">
                <a:bevelT w="19050" h="6350" prst="angle"/>
              </a:sp3d>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25000" lnSpcReduction="20000"/>
              </a:bodyPr>
              <a:lstStyle/>
              <a:p>
                <a:pPr algn="ctr"/>
                <a:endParaRPr lang="zh-CN" altLang="en-US">
                  <a:solidFill>
                    <a:srgbClr val="FFFFFF"/>
                  </a:solidFill>
                </a:endParaRPr>
              </a:p>
            </p:txBody>
          </p:sp>
          <p:sp>
            <p:nvSpPr>
              <p:cNvPr id="147" name="椭圆 146"/>
              <p:cNvSpPr/>
              <p:nvPr>
                <p:custDataLst>
                  <p:tags r:id="rId98"/>
                </p:custDataLst>
              </p:nvPr>
            </p:nvSpPr>
            <p:spPr>
              <a:xfrm rot="10800000">
                <a:off x="8988131" y="3911716"/>
                <a:ext cx="112110" cy="112110"/>
              </a:xfrm>
              <a:prstGeom prst="ellipse">
                <a:avLst/>
              </a:prstGeom>
              <a:solidFill>
                <a:srgbClr val="FFB363"/>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25000" lnSpcReduction="20000"/>
              </a:bodyPr>
              <a:lstStyle/>
              <a:p>
                <a:pPr algn="ctr"/>
                <a:endParaRPr lang="zh-CN" altLang="en-US"/>
              </a:p>
            </p:txBody>
          </p:sp>
          <p:sp>
            <p:nvSpPr>
              <p:cNvPr id="148" name="椭圆 147"/>
              <p:cNvSpPr/>
              <p:nvPr>
                <p:custDataLst>
                  <p:tags r:id="rId99"/>
                </p:custDataLst>
              </p:nvPr>
            </p:nvSpPr>
            <p:spPr>
              <a:xfrm rot="10800000">
                <a:off x="8863655" y="2423985"/>
                <a:ext cx="332725" cy="332725"/>
              </a:xfrm>
              <a:prstGeom prst="ellipse">
                <a:avLst/>
              </a:prstGeom>
              <a:solidFill>
                <a:srgbClr val="FFB363"/>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52500" lnSpcReduction="20000"/>
              </a:bodyPr>
              <a:lstStyle/>
              <a:p>
                <a:pPr algn="ctr"/>
                <a:endParaRPr lang="zh-CN" altLang="en-US">
                  <a:solidFill>
                    <a:srgbClr val="FCFCFC"/>
                  </a:solidFill>
                </a:endParaRPr>
              </a:p>
            </p:txBody>
          </p:sp>
        </p:grpSp>
      </p:grpSp>
      <p:grpSp>
        <p:nvGrpSpPr>
          <p:cNvPr id="149" name="组合 148"/>
          <p:cNvGrpSpPr/>
          <p:nvPr>
            <p:custDataLst>
              <p:tags r:id="rId100"/>
            </p:custDataLst>
          </p:nvPr>
        </p:nvGrpSpPr>
        <p:grpSpPr>
          <a:xfrm rot="0">
            <a:off x="3832225" y="2891155"/>
            <a:ext cx="2292350" cy="1684020"/>
            <a:chOff x="5413831" y="2505777"/>
            <a:chExt cx="2352665" cy="1728197"/>
          </a:xfrm>
        </p:grpSpPr>
        <p:sp>
          <p:nvSpPr>
            <p:cNvPr id="150" name="文本框 149"/>
            <p:cNvSpPr txBox="1"/>
            <p:nvPr>
              <p:custDataLst>
                <p:tags r:id="rId101"/>
              </p:custDataLst>
            </p:nvPr>
          </p:nvSpPr>
          <p:spPr>
            <a:xfrm>
              <a:off x="5413831" y="2973667"/>
              <a:ext cx="2352665" cy="461374"/>
            </a:xfrm>
            <a:prstGeom prst="rect">
              <a:avLst/>
            </a:prstGeom>
            <a:noFill/>
          </p:spPr>
          <p:txBody>
            <a:bodyPr wrap="square" rtlCol="0">
              <a:normAutofit fontScale="90000"/>
            </a:bodyPr>
            <a:lstStyle>
              <a:defPPr>
                <a:defRPr lang="zh-CN"/>
              </a:defPPr>
              <a:lvl1pPr>
                <a:defRPr sz="2400">
                  <a:solidFill>
                    <a:srgbClr val="FB5550"/>
                  </a:solidFill>
                  <a:latin typeface="时尚中黑简体" panose="01010104010101010101" pitchFamily="2" charset="-122"/>
                  <a:ea typeface="时尚中黑简体" panose="01010104010101010101" pitchFamily="2" charset="-122"/>
                </a:defRPr>
              </a:lvl1pPr>
            </a:lstStyle>
            <a:p>
              <a:pPr algn="ctr"/>
              <a:r>
                <a:rPr lang="zh-CN" altLang="en-US" dirty="0">
                  <a:solidFill>
                    <a:srgbClr val="00A9D0"/>
                  </a:solidFill>
                  <a:latin typeface="Arial" panose="020B0604020202020204" pitchFamily="34" charset="0"/>
                  <a:ea typeface="黑体" panose="02010609060101010101" charset="-122"/>
                </a:rPr>
                <a:t>事业单位录用</a:t>
              </a:r>
              <a:endParaRPr lang="zh-CN" altLang="en-US" dirty="0">
                <a:solidFill>
                  <a:srgbClr val="00A9D0"/>
                </a:solidFill>
                <a:latin typeface="Arial" panose="020B0604020202020204" pitchFamily="34" charset="0"/>
                <a:ea typeface="黑体" panose="02010609060101010101" charset="-122"/>
              </a:endParaRPr>
            </a:p>
          </p:txBody>
        </p:sp>
        <p:sp>
          <p:nvSpPr>
            <p:cNvPr id="151" name="矩形 336"/>
            <p:cNvSpPr/>
            <p:nvPr>
              <p:custDataLst>
                <p:tags r:id="rId102"/>
              </p:custDataLst>
            </p:nvPr>
          </p:nvSpPr>
          <p:spPr>
            <a:xfrm rot="10800000">
              <a:off x="6555687" y="3575698"/>
              <a:ext cx="45719" cy="464343"/>
            </a:xfrm>
            <a:custGeom>
              <a:avLst/>
              <a:gdLst>
                <a:gd name="connsiteX0" fmla="*/ 0 w 63500"/>
                <a:gd name="connsiteY0" fmla="*/ 0 h 317500"/>
                <a:gd name="connsiteX1" fmla="*/ 63500 w 63500"/>
                <a:gd name="connsiteY1" fmla="*/ 0 h 317500"/>
                <a:gd name="connsiteX2" fmla="*/ 63500 w 63500"/>
                <a:gd name="connsiteY2" fmla="*/ 317500 h 317500"/>
                <a:gd name="connsiteX3" fmla="*/ 0 w 63500"/>
                <a:gd name="connsiteY3" fmla="*/ 317500 h 317500"/>
                <a:gd name="connsiteX4" fmla="*/ 0 w 63500"/>
                <a:gd name="connsiteY4" fmla="*/ 0 h 317500"/>
                <a:gd name="connsiteX0-1" fmla="*/ 0 w 63500"/>
                <a:gd name="connsiteY0-2" fmla="*/ 0 h 317500"/>
                <a:gd name="connsiteX1-3" fmla="*/ 63500 w 63500"/>
                <a:gd name="connsiteY1-4" fmla="*/ 0 h 317500"/>
                <a:gd name="connsiteX2-5" fmla="*/ 0 w 63500"/>
                <a:gd name="connsiteY2-6" fmla="*/ 317500 h 317500"/>
                <a:gd name="connsiteX3-7" fmla="*/ 0 w 63500"/>
                <a:gd name="connsiteY3-8" fmla="*/ 0 h 317500"/>
                <a:gd name="connsiteX0-9" fmla="*/ 0 w 63500"/>
                <a:gd name="connsiteY0-10" fmla="*/ 0 h 466725"/>
                <a:gd name="connsiteX1-11" fmla="*/ 63500 w 63500"/>
                <a:gd name="connsiteY1-12" fmla="*/ 0 h 466725"/>
                <a:gd name="connsiteX2-13" fmla="*/ 19050 w 63500"/>
                <a:gd name="connsiteY2-14" fmla="*/ 466725 h 466725"/>
                <a:gd name="connsiteX3-15" fmla="*/ 0 w 63500"/>
                <a:gd name="connsiteY3-16" fmla="*/ 0 h 466725"/>
                <a:gd name="connsiteX0-17" fmla="*/ 0 w 63500"/>
                <a:gd name="connsiteY0-18" fmla="*/ 0 h 464343"/>
                <a:gd name="connsiteX1-19" fmla="*/ 63500 w 63500"/>
                <a:gd name="connsiteY1-20" fmla="*/ 0 h 464343"/>
                <a:gd name="connsiteX2-21" fmla="*/ 35587 w 63500"/>
                <a:gd name="connsiteY2-22" fmla="*/ 464343 h 464343"/>
                <a:gd name="connsiteX3-23" fmla="*/ 0 w 63500"/>
                <a:gd name="connsiteY3-24" fmla="*/ 0 h 464343"/>
              </a:gdLst>
              <a:ahLst/>
              <a:cxnLst>
                <a:cxn ang="0">
                  <a:pos x="connsiteX0-17" y="connsiteY0-18"/>
                </a:cxn>
                <a:cxn ang="0">
                  <a:pos x="connsiteX1-19" y="connsiteY1-20"/>
                </a:cxn>
                <a:cxn ang="0">
                  <a:pos x="connsiteX2-21" y="connsiteY2-22"/>
                </a:cxn>
                <a:cxn ang="0">
                  <a:pos x="connsiteX3-23" y="connsiteY3-24"/>
                </a:cxn>
              </a:cxnLst>
              <a:rect l="l" t="t" r="r" b="b"/>
              <a:pathLst>
                <a:path w="63500" h="464343">
                  <a:moveTo>
                    <a:pt x="0" y="0"/>
                  </a:moveTo>
                  <a:lnTo>
                    <a:pt x="63500" y="0"/>
                  </a:lnTo>
                  <a:lnTo>
                    <a:pt x="35587" y="464343"/>
                  </a:lnTo>
                  <a:lnTo>
                    <a:pt x="0" y="0"/>
                  </a:lnTo>
                  <a:close/>
                </a:path>
              </a:pathLst>
            </a:custGeom>
            <a:solidFill>
              <a:srgbClr val="00A9D0"/>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a:bodyPr>
            <a:lstStyle/>
            <a:p>
              <a:pPr algn="ctr"/>
              <a:endParaRPr lang="zh-CN" altLang="en-US"/>
            </a:p>
          </p:txBody>
        </p:sp>
        <p:sp>
          <p:nvSpPr>
            <p:cNvPr id="152" name="椭圆 151"/>
            <p:cNvSpPr/>
            <p:nvPr>
              <p:custDataLst>
                <p:tags r:id="rId103"/>
              </p:custDataLst>
            </p:nvPr>
          </p:nvSpPr>
          <p:spPr>
            <a:xfrm>
              <a:off x="6479934" y="4031164"/>
              <a:ext cx="202810" cy="202810"/>
            </a:xfrm>
            <a:prstGeom prst="ellipse">
              <a:avLst/>
            </a:prstGeom>
            <a:solidFill>
              <a:srgbClr val="FFFFFF"/>
            </a:solidFill>
            <a:ln>
              <a:noFill/>
            </a:ln>
            <a:effectLst>
              <a:outerShdw blurRad="1270000" dir="2700000" sx="15000" sy="15000" algn="tl" rotWithShape="0">
                <a:prstClr val="black">
                  <a:alpha val="0"/>
                </a:prstClr>
              </a:outerShdw>
            </a:effectLst>
            <a:scene3d>
              <a:camera prst="orthographicFront"/>
              <a:lightRig rig="threePt" dir="t"/>
            </a:scene3d>
            <a:sp3d prstMaterial="softEdge">
              <a:bevelT w="19050" h="6350" prst="angle"/>
            </a:sp3d>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25000" lnSpcReduction="20000"/>
            </a:bodyPr>
            <a:lstStyle/>
            <a:p>
              <a:pPr algn="ctr"/>
              <a:endParaRPr lang="zh-CN" altLang="en-US">
                <a:solidFill>
                  <a:srgbClr val="FFFFFF"/>
                </a:solidFill>
              </a:endParaRPr>
            </a:p>
          </p:txBody>
        </p:sp>
        <p:sp>
          <p:nvSpPr>
            <p:cNvPr id="153" name="椭圆 152"/>
            <p:cNvSpPr/>
            <p:nvPr>
              <p:custDataLst>
                <p:tags r:id="rId104"/>
              </p:custDataLst>
            </p:nvPr>
          </p:nvSpPr>
          <p:spPr>
            <a:xfrm rot="10800000">
              <a:off x="6525284" y="4076514"/>
              <a:ext cx="112110" cy="112110"/>
            </a:xfrm>
            <a:prstGeom prst="ellipse">
              <a:avLst/>
            </a:prstGeom>
            <a:solidFill>
              <a:srgbClr val="00A9D0"/>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25000" lnSpcReduction="20000"/>
            </a:bodyPr>
            <a:lstStyle/>
            <a:p>
              <a:pPr algn="ctr"/>
              <a:endParaRPr lang="zh-CN" altLang="en-US"/>
            </a:p>
          </p:txBody>
        </p:sp>
        <p:sp>
          <p:nvSpPr>
            <p:cNvPr id="154" name="椭圆 153"/>
            <p:cNvSpPr/>
            <p:nvPr>
              <p:custDataLst>
                <p:tags r:id="rId105"/>
              </p:custDataLst>
            </p:nvPr>
          </p:nvSpPr>
          <p:spPr>
            <a:xfrm>
              <a:off x="6446335" y="2505777"/>
              <a:ext cx="332725" cy="332725"/>
            </a:xfrm>
            <a:prstGeom prst="ellipse">
              <a:avLst/>
            </a:prstGeom>
            <a:solidFill>
              <a:srgbClr val="00A9D0"/>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52500" lnSpcReduction="20000"/>
            </a:bodyPr>
            <a:lstStyle/>
            <a:p>
              <a:pPr algn="ctr"/>
              <a:endParaRPr lang="zh-CN" altLang="en-US">
                <a:solidFill>
                  <a:srgbClr val="FCFCFC"/>
                </a:solidFill>
              </a:endParaRPr>
            </a:p>
          </p:txBody>
        </p:sp>
      </p:grpSp>
    </p:spTree>
    <p:custDataLst>
      <p:tags r:id="rId10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任意多边形: 形状 42"/>
          <p:cNvSpPr/>
          <p:nvPr>
            <p:custDataLst>
              <p:tags r:id="rId1"/>
            </p:custDataLst>
          </p:nvPr>
        </p:nvSpPr>
        <p:spPr>
          <a:xfrm>
            <a:off x="0" y="0"/>
            <a:ext cx="4210379" cy="787400"/>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rgbClr val="44546A"/>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 name="任意多边形: 形状 40"/>
          <p:cNvSpPr/>
          <p:nvPr>
            <p:custDataLst>
              <p:tags r:id="rId2"/>
            </p:custDataLst>
          </p:nvPr>
        </p:nvSpPr>
        <p:spPr>
          <a:xfrm>
            <a:off x="3947886" y="0"/>
            <a:ext cx="8244115" cy="787400"/>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rgbClr val="44546A">
              <a:lumMod val="40000"/>
              <a:lumOff val="60000"/>
            </a:srgb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4" name="文本框 43"/>
          <p:cNvSpPr txBox="1"/>
          <p:nvPr>
            <p:custDataLst>
              <p:tags r:id="rId3"/>
            </p:custDataLst>
          </p:nvPr>
        </p:nvSpPr>
        <p:spPr>
          <a:xfrm>
            <a:off x="1227455" y="1520190"/>
            <a:ext cx="9874250" cy="767390"/>
          </a:xfrm>
          <a:prstGeom prst="rect">
            <a:avLst/>
          </a:prstGeom>
          <a:noFill/>
        </p:spPr>
        <p:txBody>
          <a:bodyPr wrap="square" lIns="91440" tIns="45720" rIns="91440" bIns="45720" rtlCol="0">
            <a:normAutofit lnSpcReduction="10000"/>
          </a:bodyPr>
          <a:p>
            <a:pPr marL="0" indent="0" algn="l">
              <a:lnSpc>
                <a:spcPct val="120000"/>
              </a:lnSpc>
              <a:spcBef>
                <a:spcPts val="0"/>
              </a:spcBef>
              <a:spcAft>
                <a:spcPts val="0"/>
              </a:spcAft>
              <a:buSzPct val="100000"/>
            </a:pPr>
            <a:r>
              <a:rPr lang="zh-CN" altLang="en-US" sz="4000" b="1" spc="400">
                <a:solidFill>
                  <a:sysClr val="windowText" lastClr="000000">
                    <a:lumMod val="85000"/>
                    <a:lumOff val="15000"/>
                  </a:sysClr>
                </a:solidFill>
                <a:latin typeface="Arial" panose="020B0604020202020204" pitchFamily="34" charset="0"/>
                <a:ea typeface="微软雅黑" panose="020B0503020204020204" charset="-122"/>
              </a:rPr>
              <a:t>目标分解是实现目标的第一步</a:t>
            </a:r>
            <a:endParaRPr lang="zh-CN" altLang="en-US" sz="4000" b="1" spc="4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45" name="文本框 44"/>
          <p:cNvSpPr txBox="1"/>
          <p:nvPr>
            <p:custDataLst>
              <p:tags r:id="rId4"/>
            </p:custDataLst>
          </p:nvPr>
        </p:nvSpPr>
        <p:spPr>
          <a:xfrm>
            <a:off x="1227455" y="2557145"/>
            <a:ext cx="9874250" cy="2964815"/>
          </a:xfrm>
          <a:prstGeom prst="rect">
            <a:avLst/>
          </a:prstGeom>
          <a:noFill/>
        </p:spPr>
        <p:txBody>
          <a:bodyPr wrap="square" rtlCol="0" anchor="t">
            <a:normAutofit fontScale="90000"/>
          </a:bodyPr>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rPr>
              <a:t>依据性质，职业生涯目标可分解为外职业生涯目标（职务、经济目标）和内职业生涯目标（工作能力、成果、心理、观念目标）。</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rPr>
              <a:t>依据时间，职业生涯目标可分解为最终目标（至退休或去世）、长期目标（十年以上）、中期目标（两年以上）、短期目标（一至两年）、近期目标（数月）。</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rPr>
              <a:t>其实，长期、中期、短期、近期目标都属于阶段目标，各阶段目标之间的关系应该是阶梯形的，前一个目标是后一个目标的基础，后一个目标是前一个目标的方向，所有的阶段目标都指向长远目标。</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6" name="任意多边形: 形状 5"/>
          <p:cNvSpPr/>
          <p:nvPr>
            <p:custDataLst>
              <p:tags r:id="rId5"/>
            </p:custDataLst>
          </p:nvPr>
        </p:nvSpPr>
        <p:spPr>
          <a:xfrm flipH="1">
            <a:off x="7981622" y="6070600"/>
            <a:ext cx="4210379" cy="787400"/>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rgbClr val="44546A"/>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任意多边形: 形状 6"/>
          <p:cNvSpPr/>
          <p:nvPr>
            <p:custDataLst>
              <p:tags r:id="rId6"/>
            </p:custDataLst>
          </p:nvPr>
        </p:nvSpPr>
        <p:spPr>
          <a:xfrm flipH="1">
            <a:off x="0" y="6070600"/>
            <a:ext cx="8244115" cy="787400"/>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rgbClr val="44546A">
              <a:lumMod val="40000"/>
              <a:lumOff val="60000"/>
            </a:srgb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transition spd="slow" advClick="0" advTm="1000">
    <p:push dir="u"/>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 name="任意多边形: 形状 89"/>
          <p:cNvSpPr/>
          <p:nvPr>
            <p:custDataLst>
              <p:tags r:id="rId1"/>
            </p:custDataLst>
          </p:nvPr>
        </p:nvSpPr>
        <p:spPr>
          <a:xfrm>
            <a:off x="1736806" y="1452674"/>
            <a:ext cx="9101599" cy="4499877"/>
          </a:xfrm>
          <a:custGeom>
            <a:avLst/>
            <a:gdLst>
              <a:gd name="connsiteX0" fmla="*/ 8838074 w 9101599"/>
              <a:gd name="connsiteY0" fmla="*/ 0 h 4499877"/>
              <a:gd name="connsiteX1" fmla="*/ 9101599 w 9101599"/>
              <a:gd name="connsiteY1" fmla="*/ 0 h 4499877"/>
              <a:gd name="connsiteX2" fmla="*/ 9101599 w 9101599"/>
              <a:gd name="connsiteY2" fmla="*/ 4499877 h 4499877"/>
              <a:gd name="connsiteX3" fmla="*/ 0 w 9101599"/>
              <a:gd name="connsiteY3" fmla="*/ 4499877 h 4499877"/>
              <a:gd name="connsiteX4" fmla="*/ 0 w 9101599"/>
              <a:gd name="connsiteY4" fmla="*/ 4281627 h 4499877"/>
              <a:gd name="connsiteX5" fmla="*/ 8838074 w 9101599"/>
              <a:gd name="connsiteY5" fmla="*/ 4281627 h 4499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01599" h="4499877">
                <a:moveTo>
                  <a:pt x="8838074" y="0"/>
                </a:moveTo>
                <a:lnTo>
                  <a:pt x="9101599" y="0"/>
                </a:lnTo>
                <a:lnTo>
                  <a:pt x="9101599" y="4499877"/>
                </a:lnTo>
                <a:lnTo>
                  <a:pt x="0" y="4499877"/>
                </a:lnTo>
                <a:lnTo>
                  <a:pt x="0" y="4281627"/>
                </a:lnTo>
                <a:lnTo>
                  <a:pt x="8838074" y="4281627"/>
                </a:lnTo>
                <a:close/>
              </a:path>
            </a:pathLst>
          </a:custGeom>
          <a:solidFill>
            <a:srgbClr val="FAD2E2"/>
          </a:solidFill>
          <a:ln>
            <a:noFill/>
          </a:ln>
        </p:spPr>
        <p:style>
          <a:lnRef idx="2">
            <a:srgbClr val="DF67A2">
              <a:shade val="50000"/>
            </a:srgbClr>
          </a:lnRef>
          <a:fillRef idx="1">
            <a:srgbClr val="DF67A2"/>
          </a:fillRef>
          <a:effectRef idx="0">
            <a:srgbClr val="DF67A2"/>
          </a:effectRef>
          <a:fontRef idx="minor">
            <a:srgbClr val="FFFFFF"/>
          </a:fontRef>
        </p:style>
        <p:txBody>
          <a:bodyPr wrap="square" rtlCol="0" anchor="ctr">
            <a:noAutofit/>
          </a:bodyPr>
          <a:p>
            <a:pPr algn="ctr"/>
            <a:endParaRPr kumimoji="1" lang="zh-CN" altLang="en-US" sz="1600" b="1" dirty="0">
              <a:solidFill>
                <a:srgbClr val="FFFFFF"/>
              </a:solidFill>
              <a:latin typeface="微软雅黑" panose="020B0503020204020204" charset="-122"/>
            </a:endParaRPr>
          </a:p>
        </p:txBody>
      </p:sp>
      <p:sp>
        <p:nvSpPr>
          <p:cNvPr id="91" name="矩形 90"/>
          <p:cNvSpPr/>
          <p:nvPr>
            <p:custDataLst>
              <p:tags r:id="rId2"/>
            </p:custDataLst>
          </p:nvPr>
        </p:nvSpPr>
        <p:spPr>
          <a:xfrm>
            <a:off x="1503761" y="1123698"/>
            <a:ext cx="9101599" cy="4610603"/>
          </a:xfrm>
          <a:prstGeom prst="rect">
            <a:avLst/>
          </a:prstGeom>
          <a:solidFill>
            <a:srgbClr val="FFFFFF"/>
          </a:solidFill>
          <a:ln w="50800">
            <a:solidFill>
              <a:srgbClr val="000000">
                <a:lumMod val="75000"/>
                <a:lumOff val="25000"/>
              </a:srgbClr>
            </a:solid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2" name="文本框 11"/>
          <p:cNvSpPr txBox="1"/>
          <p:nvPr>
            <p:custDataLst>
              <p:tags r:id="rId3"/>
            </p:custDataLst>
          </p:nvPr>
        </p:nvSpPr>
        <p:spPr>
          <a:xfrm>
            <a:off x="1962294" y="2731166"/>
            <a:ext cx="8185215" cy="2258365"/>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360680" lvl="0" indent="-360680" algn="l" fontAlgn="ctr">
              <a:lnSpc>
                <a:spcPct val="130000"/>
              </a:lnSpc>
              <a:spcBef>
                <a:spcPts val="1000"/>
              </a:spcBef>
              <a:spcAft>
                <a:spcPts val="0"/>
              </a:spcAft>
              <a:buSzPct val="100000"/>
              <a:buFont typeface="WPS-Bullets" pitchFamily="2" charset="0"/>
              <a:buChar char=""/>
            </a:pPr>
            <a:r>
              <a:rPr lang="zh-CN" altLang="en-US" sz="1600" b="1">
                <a:solidFill>
                  <a:srgbClr val="000000">
                    <a:lumMod val="75000"/>
                    <a:lumOff val="25000"/>
                  </a:srgbClr>
                </a:solidFill>
                <a:latin typeface="Arial" panose="020B0604020202020204" pitchFamily="34" charset="0"/>
                <a:ea typeface="微软雅黑" panose="020B0503020204020204" charset="-122"/>
              </a:rPr>
              <a:t>公务员考试是公务员主管部门组织的担任主任科员以下及其他相当职务层次的非领导职务公务员的录用考试。公共科目笔试是根据公务员应当具备的基本能力设计并针对职位进行的考试。按照职位性质，报考职位分两大类，报考者只能选择一个类别中的一个部门或单位进行报考。以中央党群机关、中央国家行政机关及部分中央垂直管理机构中的省级机关和直属机构，部分依照公务员制度管理的国务院直属事业单位为第一类。以中央垂直管理机构地（市）级以下所有机关及部分中央垂直管理机构中的省级机关和直属机构，部分依照公务员制度管理的国务院直属事业单位为第二类。</a:t>
            </a:r>
            <a:endParaRPr lang="zh-CN" altLang="en-US" sz="1600" b="1">
              <a:solidFill>
                <a:srgbClr val="000000">
                  <a:lumMod val="75000"/>
                  <a:lumOff val="25000"/>
                </a:srgbClr>
              </a:solidFill>
              <a:latin typeface="Arial" panose="020B0604020202020204" pitchFamily="34" charset="0"/>
              <a:ea typeface="微软雅黑" panose="020B0503020204020204" charset="-122"/>
            </a:endParaRPr>
          </a:p>
        </p:txBody>
      </p:sp>
      <p:sp>
        <p:nvSpPr>
          <p:cNvPr id="17" name="文本框 16"/>
          <p:cNvSpPr txBox="1"/>
          <p:nvPr>
            <p:custDataLst>
              <p:tags r:id="rId4"/>
            </p:custDataLst>
          </p:nvPr>
        </p:nvSpPr>
        <p:spPr>
          <a:xfrm>
            <a:off x="1962150" y="1760855"/>
            <a:ext cx="3718560" cy="624840"/>
          </a:xfrm>
          <a:prstGeom prst="rect">
            <a:avLst/>
          </a:prstGeom>
          <a:noFill/>
        </p:spPr>
        <p:txBody>
          <a:bodyPr wrap="square" lIns="90170" tIns="46990" rIns="90170" bIns="46990" rtlCol="0">
            <a:noAutofit/>
          </a:bodyPr>
          <a:lstStyle/>
          <a:p>
            <a:pPr marL="0" indent="0" algn="l">
              <a:lnSpc>
                <a:spcPct val="100000"/>
              </a:lnSpc>
              <a:spcBef>
                <a:spcPts val="0"/>
              </a:spcBef>
              <a:spcAft>
                <a:spcPts val="0"/>
              </a:spcAft>
              <a:buSzPct val="100000"/>
            </a:pPr>
            <a:r>
              <a:rPr lang="zh-CN" altLang="en-US" sz="3600" b="1" spc="300" smtClean="0">
                <a:solidFill>
                  <a:srgbClr val="000000">
                    <a:lumMod val="75000"/>
                    <a:lumOff val="25000"/>
                  </a:srgbClr>
                </a:solidFill>
                <a:latin typeface="Arial" panose="020B0604020202020204" pitchFamily="34" charset="0"/>
                <a:ea typeface="微软雅黑" panose="020B0503020204020204" charset="-122"/>
              </a:rPr>
              <a:t>考公务员</a:t>
            </a:r>
            <a:endParaRPr lang="zh-CN" altLang="en-US" sz="3600" b="1" spc="300" smtClean="0">
              <a:solidFill>
                <a:srgbClr val="000000">
                  <a:lumMod val="75000"/>
                  <a:lumOff val="25000"/>
                </a:srgbClr>
              </a:solidFill>
              <a:latin typeface="Arial" panose="020B0604020202020204" pitchFamily="34" charset="0"/>
              <a:ea typeface="微软雅黑" panose="020B0503020204020204" charset="-122"/>
            </a:endParaRPr>
          </a:p>
        </p:txBody>
      </p:sp>
      <p:sp>
        <p:nvSpPr>
          <p:cNvPr id="13" name="矩形 12"/>
          <p:cNvSpPr/>
          <p:nvPr>
            <p:custDataLst>
              <p:tags r:id="rId5"/>
            </p:custDataLst>
          </p:nvPr>
        </p:nvSpPr>
        <p:spPr>
          <a:xfrm>
            <a:off x="2069465" y="1092200"/>
            <a:ext cx="511810" cy="61595"/>
          </a:xfrm>
          <a:prstGeom prst="rect">
            <a:avLst/>
          </a:prstGeom>
          <a:solidFill>
            <a:srgbClr val="FFFFFF"/>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4" name="矩形 13"/>
          <p:cNvSpPr/>
          <p:nvPr>
            <p:custDataLst>
              <p:tags r:id="rId6"/>
            </p:custDataLst>
          </p:nvPr>
        </p:nvSpPr>
        <p:spPr>
          <a:xfrm>
            <a:off x="2199005" y="1092835"/>
            <a:ext cx="60960" cy="61595"/>
          </a:xfrm>
          <a:prstGeom prst="rect">
            <a:avLst/>
          </a:prstGeom>
          <a:solidFill>
            <a:srgbClr val="000000">
              <a:lumMod val="75000"/>
              <a:lumOff val="2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5" name="矩形 14"/>
          <p:cNvSpPr/>
          <p:nvPr>
            <p:custDataLst>
              <p:tags r:id="rId7"/>
            </p:custDataLst>
          </p:nvPr>
        </p:nvSpPr>
        <p:spPr>
          <a:xfrm>
            <a:off x="2400300" y="1092835"/>
            <a:ext cx="60960" cy="61595"/>
          </a:xfrm>
          <a:prstGeom prst="rect">
            <a:avLst/>
          </a:prstGeom>
          <a:solidFill>
            <a:srgbClr val="000000">
              <a:lumMod val="75000"/>
              <a:lumOff val="2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8" name="椭圆 17"/>
          <p:cNvSpPr/>
          <p:nvPr>
            <p:custDataLst>
              <p:tags r:id="rId8"/>
            </p:custDataLst>
          </p:nvPr>
        </p:nvSpPr>
        <p:spPr>
          <a:xfrm>
            <a:off x="83959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19" name="椭圆 18"/>
          <p:cNvSpPr/>
          <p:nvPr>
            <p:custDataLst>
              <p:tags r:id="rId9"/>
            </p:custDataLst>
          </p:nvPr>
        </p:nvSpPr>
        <p:spPr>
          <a:xfrm>
            <a:off x="85483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0" name="椭圆 19"/>
          <p:cNvSpPr/>
          <p:nvPr>
            <p:custDataLst>
              <p:tags r:id="rId10"/>
            </p:custDataLst>
          </p:nvPr>
        </p:nvSpPr>
        <p:spPr>
          <a:xfrm>
            <a:off x="87007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1" name="椭圆 20"/>
          <p:cNvSpPr/>
          <p:nvPr>
            <p:custDataLst>
              <p:tags r:id="rId11"/>
            </p:custDataLst>
          </p:nvPr>
        </p:nvSpPr>
        <p:spPr>
          <a:xfrm>
            <a:off x="88531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2" name="椭圆 21"/>
          <p:cNvSpPr/>
          <p:nvPr>
            <p:custDataLst>
              <p:tags r:id="rId12"/>
            </p:custDataLst>
          </p:nvPr>
        </p:nvSpPr>
        <p:spPr>
          <a:xfrm>
            <a:off x="90055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3" name="椭圆 22"/>
          <p:cNvSpPr/>
          <p:nvPr>
            <p:custDataLst>
              <p:tags r:id="rId13"/>
            </p:custDataLst>
          </p:nvPr>
        </p:nvSpPr>
        <p:spPr>
          <a:xfrm>
            <a:off x="91579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4" name="椭圆 23"/>
          <p:cNvSpPr/>
          <p:nvPr>
            <p:custDataLst>
              <p:tags r:id="rId14"/>
            </p:custDataLst>
          </p:nvPr>
        </p:nvSpPr>
        <p:spPr>
          <a:xfrm>
            <a:off x="93103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5" name="椭圆 24"/>
          <p:cNvSpPr/>
          <p:nvPr>
            <p:custDataLst>
              <p:tags r:id="rId15"/>
            </p:custDataLst>
          </p:nvPr>
        </p:nvSpPr>
        <p:spPr>
          <a:xfrm>
            <a:off x="94627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6" name="椭圆 25"/>
          <p:cNvSpPr/>
          <p:nvPr>
            <p:custDataLst>
              <p:tags r:id="rId16"/>
            </p:custDataLst>
          </p:nvPr>
        </p:nvSpPr>
        <p:spPr>
          <a:xfrm>
            <a:off x="96151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7" name="椭圆 26"/>
          <p:cNvSpPr/>
          <p:nvPr>
            <p:custDataLst>
              <p:tags r:id="rId17"/>
            </p:custDataLst>
          </p:nvPr>
        </p:nvSpPr>
        <p:spPr>
          <a:xfrm>
            <a:off x="97675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8" name="椭圆 27"/>
          <p:cNvSpPr/>
          <p:nvPr>
            <p:custDataLst>
              <p:tags r:id="rId18"/>
            </p:custDataLst>
          </p:nvPr>
        </p:nvSpPr>
        <p:spPr>
          <a:xfrm>
            <a:off x="99199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0" name="椭圆 29"/>
          <p:cNvSpPr/>
          <p:nvPr>
            <p:custDataLst>
              <p:tags r:id="rId19"/>
            </p:custDataLst>
          </p:nvPr>
        </p:nvSpPr>
        <p:spPr>
          <a:xfrm>
            <a:off x="83959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1" name="椭圆 30"/>
          <p:cNvSpPr/>
          <p:nvPr>
            <p:custDataLst>
              <p:tags r:id="rId20"/>
            </p:custDataLst>
          </p:nvPr>
        </p:nvSpPr>
        <p:spPr>
          <a:xfrm>
            <a:off x="85483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2" name="椭圆 31"/>
          <p:cNvSpPr/>
          <p:nvPr>
            <p:custDataLst>
              <p:tags r:id="rId21"/>
            </p:custDataLst>
          </p:nvPr>
        </p:nvSpPr>
        <p:spPr>
          <a:xfrm>
            <a:off x="87007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3" name="椭圆 32"/>
          <p:cNvSpPr/>
          <p:nvPr>
            <p:custDataLst>
              <p:tags r:id="rId22"/>
            </p:custDataLst>
          </p:nvPr>
        </p:nvSpPr>
        <p:spPr>
          <a:xfrm>
            <a:off x="88531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4" name="椭圆 33"/>
          <p:cNvSpPr/>
          <p:nvPr>
            <p:custDataLst>
              <p:tags r:id="rId23"/>
            </p:custDataLst>
          </p:nvPr>
        </p:nvSpPr>
        <p:spPr>
          <a:xfrm>
            <a:off x="90055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5" name="椭圆 34"/>
          <p:cNvSpPr/>
          <p:nvPr>
            <p:custDataLst>
              <p:tags r:id="rId24"/>
            </p:custDataLst>
          </p:nvPr>
        </p:nvSpPr>
        <p:spPr>
          <a:xfrm>
            <a:off x="91579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6" name="椭圆 35"/>
          <p:cNvSpPr/>
          <p:nvPr>
            <p:custDataLst>
              <p:tags r:id="rId25"/>
            </p:custDataLst>
          </p:nvPr>
        </p:nvSpPr>
        <p:spPr>
          <a:xfrm>
            <a:off x="93103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7" name="椭圆 36"/>
          <p:cNvSpPr/>
          <p:nvPr>
            <p:custDataLst>
              <p:tags r:id="rId26"/>
            </p:custDataLst>
          </p:nvPr>
        </p:nvSpPr>
        <p:spPr>
          <a:xfrm>
            <a:off x="94627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8" name="椭圆 37"/>
          <p:cNvSpPr/>
          <p:nvPr>
            <p:custDataLst>
              <p:tags r:id="rId27"/>
            </p:custDataLst>
          </p:nvPr>
        </p:nvSpPr>
        <p:spPr>
          <a:xfrm>
            <a:off x="96151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9" name="椭圆 38"/>
          <p:cNvSpPr/>
          <p:nvPr>
            <p:custDataLst>
              <p:tags r:id="rId28"/>
            </p:custDataLst>
          </p:nvPr>
        </p:nvSpPr>
        <p:spPr>
          <a:xfrm>
            <a:off x="97675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0" name="椭圆 39"/>
          <p:cNvSpPr/>
          <p:nvPr>
            <p:custDataLst>
              <p:tags r:id="rId29"/>
            </p:custDataLst>
          </p:nvPr>
        </p:nvSpPr>
        <p:spPr>
          <a:xfrm>
            <a:off x="99199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2" name="椭圆 41"/>
          <p:cNvSpPr/>
          <p:nvPr>
            <p:custDataLst>
              <p:tags r:id="rId30"/>
            </p:custDataLst>
          </p:nvPr>
        </p:nvSpPr>
        <p:spPr>
          <a:xfrm>
            <a:off x="83959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3" name="椭圆 42"/>
          <p:cNvSpPr/>
          <p:nvPr>
            <p:custDataLst>
              <p:tags r:id="rId31"/>
            </p:custDataLst>
          </p:nvPr>
        </p:nvSpPr>
        <p:spPr>
          <a:xfrm>
            <a:off x="85483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4" name="椭圆 43"/>
          <p:cNvSpPr/>
          <p:nvPr>
            <p:custDataLst>
              <p:tags r:id="rId32"/>
            </p:custDataLst>
          </p:nvPr>
        </p:nvSpPr>
        <p:spPr>
          <a:xfrm>
            <a:off x="87007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5" name="椭圆 44"/>
          <p:cNvSpPr/>
          <p:nvPr>
            <p:custDataLst>
              <p:tags r:id="rId33"/>
            </p:custDataLst>
          </p:nvPr>
        </p:nvSpPr>
        <p:spPr>
          <a:xfrm>
            <a:off x="88531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6" name="椭圆 45"/>
          <p:cNvSpPr/>
          <p:nvPr>
            <p:custDataLst>
              <p:tags r:id="rId34"/>
            </p:custDataLst>
          </p:nvPr>
        </p:nvSpPr>
        <p:spPr>
          <a:xfrm>
            <a:off x="90055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7" name="椭圆 46"/>
          <p:cNvSpPr/>
          <p:nvPr>
            <p:custDataLst>
              <p:tags r:id="rId35"/>
            </p:custDataLst>
          </p:nvPr>
        </p:nvSpPr>
        <p:spPr>
          <a:xfrm>
            <a:off x="91579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8" name="椭圆 47"/>
          <p:cNvSpPr/>
          <p:nvPr>
            <p:custDataLst>
              <p:tags r:id="rId36"/>
            </p:custDataLst>
          </p:nvPr>
        </p:nvSpPr>
        <p:spPr>
          <a:xfrm>
            <a:off x="93103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9" name="椭圆 48"/>
          <p:cNvSpPr/>
          <p:nvPr>
            <p:custDataLst>
              <p:tags r:id="rId37"/>
            </p:custDataLst>
          </p:nvPr>
        </p:nvSpPr>
        <p:spPr>
          <a:xfrm>
            <a:off x="94627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0" name="椭圆 49"/>
          <p:cNvSpPr/>
          <p:nvPr>
            <p:custDataLst>
              <p:tags r:id="rId38"/>
            </p:custDataLst>
          </p:nvPr>
        </p:nvSpPr>
        <p:spPr>
          <a:xfrm>
            <a:off x="96151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1" name="椭圆 50"/>
          <p:cNvSpPr/>
          <p:nvPr>
            <p:custDataLst>
              <p:tags r:id="rId39"/>
            </p:custDataLst>
          </p:nvPr>
        </p:nvSpPr>
        <p:spPr>
          <a:xfrm>
            <a:off x="97675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2" name="椭圆 51"/>
          <p:cNvSpPr/>
          <p:nvPr>
            <p:custDataLst>
              <p:tags r:id="rId40"/>
            </p:custDataLst>
          </p:nvPr>
        </p:nvSpPr>
        <p:spPr>
          <a:xfrm>
            <a:off x="99199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4" name="椭圆 53"/>
          <p:cNvSpPr/>
          <p:nvPr>
            <p:custDataLst>
              <p:tags r:id="rId41"/>
            </p:custDataLst>
          </p:nvPr>
        </p:nvSpPr>
        <p:spPr>
          <a:xfrm>
            <a:off x="83959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5" name="椭圆 54"/>
          <p:cNvSpPr/>
          <p:nvPr>
            <p:custDataLst>
              <p:tags r:id="rId42"/>
            </p:custDataLst>
          </p:nvPr>
        </p:nvSpPr>
        <p:spPr>
          <a:xfrm>
            <a:off x="85483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6" name="椭圆 55"/>
          <p:cNvSpPr/>
          <p:nvPr>
            <p:custDataLst>
              <p:tags r:id="rId43"/>
            </p:custDataLst>
          </p:nvPr>
        </p:nvSpPr>
        <p:spPr>
          <a:xfrm>
            <a:off x="87007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7" name="椭圆 56"/>
          <p:cNvSpPr/>
          <p:nvPr>
            <p:custDataLst>
              <p:tags r:id="rId44"/>
            </p:custDataLst>
          </p:nvPr>
        </p:nvSpPr>
        <p:spPr>
          <a:xfrm>
            <a:off x="88531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8" name="椭圆 57"/>
          <p:cNvSpPr/>
          <p:nvPr>
            <p:custDataLst>
              <p:tags r:id="rId45"/>
            </p:custDataLst>
          </p:nvPr>
        </p:nvSpPr>
        <p:spPr>
          <a:xfrm>
            <a:off x="90055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9" name="椭圆 58"/>
          <p:cNvSpPr/>
          <p:nvPr>
            <p:custDataLst>
              <p:tags r:id="rId46"/>
            </p:custDataLst>
          </p:nvPr>
        </p:nvSpPr>
        <p:spPr>
          <a:xfrm>
            <a:off x="91579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0" name="椭圆 59"/>
          <p:cNvSpPr/>
          <p:nvPr>
            <p:custDataLst>
              <p:tags r:id="rId47"/>
            </p:custDataLst>
          </p:nvPr>
        </p:nvSpPr>
        <p:spPr>
          <a:xfrm>
            <a:off x="93103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1" name="椭圆 60"/>
          <p:cNvSpPr/>
          <p:nvPr>
            <p:custDataLst>
              <p:tags r:id="rId48"/>
            </p:custDataLst>
          </p:nvPr>
        </p:nvSpPr>
        <p:spPr>
          <a:xfrm>
            <a:off x="94627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2" name="椭圆 61"/>
          <p:cNvSpPr/>
          <p:nvPr>
            <p:custDataLst>
              <p:tags r:id="rId49"/>
            </p:custDataLst>
          </p:nvPr>
        </p:nvSpPr>
        <p:spPr>
          <a:xfrm>
            <a:off x="96151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3" name="椭圆 62"/>
          <p:cNvSpPr/>
          <p:nvPr>
            <p:custDataLst>
              <p:tags r:id="rId50"/>
            </p:custDataLst>
          </p:nvPr>
        </p:nvSpPr>
        <p:spPr>
          <a:xfrm>
            <a:off x="97675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4" name="椭圆 63"/>
          <p:cNvSpPr/>
          <p:nvPr>
            <p:custDataLst>
              <p:tags r:id="rId51"/>
            </p:custDataLst>
          </p:nvPr>
        </p:nvSpPr>
        <p:spPr>
          <a:xfrm>
            <a:off x="99199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6" name="椭圆 65"/>
          <p:cNvSpPr/>
          <p:nvPr>
            <p:custDataLst>
              <p:tags r:id="rId52"/>
            </p:custDataLst>
          </p:nvPr>
        </p:nvSpPr>
        <p:spPr>
          <a:xfrm>
            <a:off x="83959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7" name="椭圆 66"/>
          <p:cNvSpPr/>
          <p:nvPr>
            <p:custDataLst>
              <p:tags r:id="rId53"/>
            </p:custDataLst>
          </p:nvPr>
        </p:nvSpPr>
        <p:spPr>
          <a:xfrm>
            <a:off x="85483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8" name="椭圆 67"/>
          <p:cNvSpPr/>
          <p:nvPr>
            <p:custDataLst>
              <p:tags r:id="rId54"/>
            </p:custDataLst>
          </p:nvPr>
        </p:nvSpPr>
        <p:spPr>
          <a:xfrm>
            <a:off x="87007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9" name="椭圆 68"/>
          <p:cNvSpPr/>
          <p:nvPr>
            <p:custDataLst>
              <p:tags r:id="rId55"/>
            </p:custDataLst>
          </p:nvPr>
        </p:nvSpPr>
        <p:spPr>
          <a:xfrm>
            <a:off x="88531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0" name="椭圆 69"/>
          <p:cNvSpPr/>
          <p:nvPr>
            <p:custDataLst>
              <p:tags r:id="rId56"/>
            </p:custDataLst>
          </p:nvPr>
        </p:nvSpPr>
        <p:spPr>
          <a:xfrm>
            <a:off x="90055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1" name="椭圆 70"/>
          <p:cNvSpPr/>
          <p:nvPr>
            <p:custDataLst>
              <p:tags r:id="rId57"/>
            </p:custDataLst>
          </p:nvPr>
        </p:nvSpPr>
        <p:spPr>
          <a:xfrm>
            <a:off x="91579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2" name="椭圆 71"/>
          <p:cNvSpPr/>
          <p:nvPr>
            <p:custDataLst>
              <p:tags r:id="rId58"/>
            </p:custDataLst>
          </p:nvPr>
        </p:nvSpPr>
        <p:spPr>
          <a:xfrm>
            <a:off x="93103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3" name="椭圆 72"/>
          <p:cNvSpPr/>
          <p:nvPr>
            <p:custDataLst>
              <p:tags r:id="rId59"/>
            </p:custDataLst>
          </p:nvPr>
        </p:nvSpPr>
        <p:spPr>
          <a:xfrm>
            <a:off x="94627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4" name="椭圆 73"/>
          <p:cNvSpPr/>
          <p:nvPr>
            <p:custDataLst>
              <p:tags r:id="rId60"/>
            </p:custDataLst>
          </p:nvPr>
        </p:nvSpPr>
        <p:spPr>
          <a:xfrm>
            <a:off x="96151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5" name="椭圆 74"/>
          <p:cNvSpPr/>
          <p:nvPr>
            <p:custDataLst>
              <p:tags r:id="rId61"/>
            </p:custDataLst>
          </p:nvPr>
        </p:nvSpPr>
        <p:spPr>
          <a:xfrm>
            <a:off x="97675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6" name="椭圆 75"/>
          <p:cNvSpPr/>
          <p:nvPr>
            <p:custDataLst>
              <p:tags r:id="rId62"/>
            </p:custDataLst>
          </p:nvPr>
        </p:nvSpPr>
        <p:spPr>
          <a:xfrm>
            <a:off x="99199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8" name="椭圆 77"/>
          <p:cNvSpPr/>
          <p:nvPr>
            <p:custDataLst>
              <p:tags r:id="rId63"/>
            </p:custDataLst>
          </p:nvPr>
        </p:nvSpPr>
        <p:spPr>
          <a:xfrm>
            <a:off x="83959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9" name="椭圆 78"/>
          <p:cNvSpPr/>
          <p:nvPr>
            <p:custDataLst>
              <p:tags r:id="rId64"/>
            </p:custDataLst>
          </p:nvPr>
        </p:nvSpPr>
        <p:spPr>
          <a:xfrm>
            <a:off x="85483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0" name="椭圆 79"/>
          <p:cNvSpPr/>
          <p:nvPr>
            <p:custDataLst>
              <p:tags r:id="rId65"/>
            </p:custDataLst>
          </p:nvPr>
        </p:nvSpPr>
        <p:spPr>
          <a:xfrm>
            <a:off x="87007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1" name="椭圆 80"/>
          <p:cNvSpPr/>
          <p:nvPr>
            <p:custDataLst>
              <p:tags r:id="rId66"/>
            </p:custDataLst>
          </p:nvPr>
        </p:nvSpPr>
        <p:spPr>
          <a:xfrm>
            <a:off x="88531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2" name="椭圆 81"/>
          <p:cNvSpPr/>
          <p:nvPr>
            <p:custDataLst>
              <p:tags r:id="rId67"/>
            </p:custDataLst>
          </p:nvPr>
        </p:nvSpPr>
        <p:spPr>
          <a:xfrm>
            <a:off x="90055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3" name="椭圆 82"/>
          <p:cNvSpPr/>
          <p:nvPr>
            <p:custDataLst>
              <p:tags r:id="rId68"/>
            </p:custDataLst>
          </p:nvPr>
        </p:nvSpPr>
        <p:spPr>
          <a:xfrm>
            <a:off x="91579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4" name="椭圆 83"/>
          <p:cNvSpPr/>
          <p:nvPr>
            <p:custDataLst>
              <p:tags r:id="rId69"/>
            </p:custDataLst>
          </p:nvPr>
        </p:nvSpPr>
        <p:spPr>
          <a:xfrm>
            <a:off x="93103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5" name="椭圆 84"/>
          <p:cNvSpPr/>
          <p:nvPr>
            <p:custDataLst>
              <p:tags r:id="rId70"/>
            </p:custDataLst>
          </p:nvPr>
        </p:nvSpPr>
        <p:spPr>
          <a:xfrm>
            <a:off x="94627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6" name="椭圆 85"/>
          <p:cNvSpPr/>
          <p:nvPr>
            <p:custDataLst>
              <p:tags r:id="rId71"/>
            </p:custDataLst>
          </p:nvPr>
        </p:nvSpPr>
        <p:spPr>
          <a:xfrm>
            <a:off x="96151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7" name="椭圆 86"/>
          <p:cNvSpPr/>
          <p:nvPr>
            <p:custDataLst>
              <p:tags r:id="rId72"/>
            </p:custDataLst>
          </p:nvPr>
        </p:nvSpPr>
        <p:spPr>
          <a:xfrm>
            <a:off x="97675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8" name="椭圆 87"/>
          <p:cNvSpPr/>
          <p:nvPr>
            <p:custDataLst>
              <p:tags r:id="rId73"/>
            </p:custDataLst>
          </p:nvPr>
        </p:nvSpPr>
        <p:spPr>
          <a:xfrm>
            <a:off x="99199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10" name="任意多边形: 形状 9"/>
          <p:cNvSpPr/>
          <p:nvPr>
            <p:custDataLst>
              <p:tags r:id="rId74"/>
            </p:custDataLst>
          </p:nvPr>
        </p:nvSpPr>
        <p:spPr>
          <a:xfrm>
            <a:off x="10675687" y="375700"/>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rgbClr val="F8B6D1"/>
          </a:solidFill>
          <a:ln w="6380" cap="flat">
            <a:noFill/>
            <a:prstDash val="solid"/>
            <a:miter/>
          </a:ln>
        </p:spPr>
        <p:txBody>
          <a:bodyPr rtlCol="0" anchor="ctr"/>
          <a:p>
            <a:endParaRPr lang="zh-CN" altLang="en-US"/>
          </a:p>
        </p:txBody>
      </p:sp>
      <p:sp>
        <p:nvSpPr>
          <p:cNvPr id="4" name="任意多边形: 形状 21"/>
          <p:cNvSpPr/>
          <p:nvPr>
            <p:custDataLst>
              <p:tags r:id="rId75"/>
            </p:custDataLst>
          </p:nvPr>
        </p:nvSpPr>
        <p:spPr>
          <a:xfrm>
            <a:off x="11365230" y="6069330"/>
            <a:ext cx="618490" cy="572135"/>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rgbClr val="DF67A2"/>
          </a:solidFill>
          <a:ln w="5521" cap="flat">
            <a:noFill/>
            <a:prstDash val="solid"/>
            <a:miter/>
          </a:ln>
        </p:spPr>
        <p:txBody>
          <a:bodyPr rtlCol="0" anchor="ctr"/>
          <a:p>
            <a:endParaRPr lang="zh-CN" altLang="en-US"/>
          </a:p>
        </p:txBody>
      </p:sp>
      <p:sp>
        <p:nvSpPr>
          <p:cNvPr id="5" name="任意多边形: 形状 21"/>
          <p:cNvSpPr/>
          <p:nvPr>
            <p:custDataLst>
              <p:tags r:id="rId76"/>
            </p:custDataLst>
          </p:nvPr>
        </p:nvSpPr>
        <p:spPr>
          <a:xfrm rot="17160000">
            <a:off x="337185" y="255905"/>
            <a:ext cx="558165" cy="516255"/>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rgbClr val="DF67A2"/>
          </a:solidFill>
          <a:ln w="5521" cap="flat">
            <a:noFill/>
            <a:prstDash val="solid"/>
            <a:miter/>
          </a:ln>
        </p:spPr>
        <p:txBody>
          <a:bodyPr rtlCol="0" anchor="ctr"/>
          <a:p>
            <a:endParaRPr lang="zh-CN" altLang="en-US"/>
          </a:p>
        </p:txBody>
      </p:sp>
      <p:sp>
        <p:nvSpPr>
          <p:cNvPr id="6" name="任意多边形: 形状 9"/>
          <p:cNvSpPr/>
          <p:nvPr>
            <p:custDataLst>
              <p:tags r:id="rId77"/>
            </p:custDataLst>
          </p:nvPr>
        </p:nvSpPr>
        <p:spPr>
          <a:xfrm>
            <a:off x="616652" y="790990"/>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rgbClr val="F8B6D1"/>
          </a:solidFill>
          <a:ln w="6380" cap="flat">
            <a:noFill/>
            <a:prstDash val="solid"/>
            <a:miter/>
          </a:ln>
        </p:spPr>
        <p:txBody>
          <a:bodyPr rtlCol="0" anchor="ctr"/>
          <a:p>
            <a:endParaRPr lang="zh-CN" altLang="en-US"/>
          </a:p>
        </p:txBody>
      </p:sp>
      <p:sp>
        <p:nvSpPr>
          <p:cNvPr id="7" name="任意多边形: 形状 9"/>
          <p:cNvSpPr/>
          <p:nvPr>
            <p:custDataLst>
              <p:tags r:id="rId78"/>
            </p:custDataLst>
          </p:nvPr>
        </p:nvSpPr>
        <p:spPr>
          <a:xfrm rot="8880000">
            <a:off x="5933507" y="1510445"/>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rgbClr val="F8B6D1"/>
          </a:solidFill>
          <a:ln w="6380" cap="flat">
            <a:noFill/>
            <a:prstDash val="solid"/>
            <a:miter/>
          </a:ln>
        </p:spPr>
        <p:txBody>
          <a:bodyPr rtlCol="0" anchor="ctr"/>
          <a:p>
            <a:endParaRPr lang="zh-CN" altLang="en-US"/>
          </a:p>
        </p:txBody>
      </p:sp>
      <p:sp>
        <p:nvSpPr>
          <p:cNvPr id="8" name="任意多边形: 形状 21"/>
          <p:cNvSpPr/>
          <p:nvPr>
            <p:custDataLst>
              <p:tags r:id="rId79"/>
            </p:custDataLst>
          </p:nvPr>
        </p:nvSpPr>
        <p:spPr>
          <a:xfrm rot="16200000">
            <a:off x="11422091" y="138141"/>
            <a:ext cx="929005" cy="632404"/>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1463" h="996">
                <a:moveTo>
                  <a:pt x="1463" y="0"/>
                </a:moveTo>
                <a:lnTo>
                  <a:pt x="1463" y="996"/>
                </a:lnTo>
                <a:lnTo>
                  <a:pt x="390" y="996"/>
                </a:lnTo>
                <a:lnTo>
                  <a:pt x="0" y="7"/>
                </a:lnTo>
                <a:lnTo>
                  <a:pt x="1463" y="0"/>
                </a:lnTo>
                <a:close/>
              </a:path>
            </a:pathLst>
          </a:custGeom>
          <a:solidFill>
            <a:srgbClr val="DF67A2"/>
          </a:solidFill>
          <a:ln w="5521" cap="flat">
            <a:noFill/>
            <a:prstDash val="solid"/>
            <a:miter/>
          </a:ln>
        </p:spPr>
        <p:txBody>
          <a:bodyPr wrap="square" rtlCol="0" anchor="ctr">
            <a:noAutofit/>
          </a:bodyPr>
          <a:p>
            <a:endParaRPr lang="zh-CN" altLang="en-US"/>
          </a:p>
        </p:txBody>
      </p:sp>
      <p:sp>
        <p:nvSpPr>
          <p:cNvPr id="9" name="任意多边形: 形状 21"/>
          <p:cNvSpPr/>
          <p:nvPr>
            <p:custDataLst>
              <p:tags r:id="rId80"/>
            </p:custDataLst>
          </p:nvPr>
        </p:nvSpPr>
        <p:spPr>
          <a:xfrm>
            <a:off x="11486837" y="1415009"/>
            <a:ext cx="373773" cy="346086"/>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rgbClr val="DF67A2"/>
          </a:solidFill>
          <a:ln w="5521" cap="flat">
            <a:noFill/>
            <a:prstDash val="solid"/>
            <a:miter/>
          </a:ln>
        </p:spPr>
        <p:txBody>
          <a:bodyPr rtlCol="0" anchor="ctr"/>
          <a:p>
            <a:endParaRPr lang="zh-CN" altLang="en-US"/>
          </a:p>
        </p:txBody>
      </p:sp>
      <p:sp>
        <p:nvSpPr>
          <p:cNvPr id="11" name="任意多边形: 形状 9"/>
          <p:cNvSpPr/>
          <p:nvPr>
            <p:custDataLst>
              <p:tags r:id="rId81"/>
            </p:custDataLst>
          </p:nvPr>
        </p:nvSpPr>
        <p:spPr>
          <a:xfrm rot="8880000">
            <a:off x="10862231" y="6270030"/>
            <a:ext cx="583548" cy="697665"/>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919" h="1099">
                <a:moveTo>
                  <a:pt x="291" y="0"/>
                </a:moveTo>
                <a:lnTo>
                  <a:pt x="919" y="392"/>
                </a:lnTo>
                <a:lnTo>
                  <a:pt x="434" y="1099"/>
                </a:lnTo>
                <a:lnTo>
                  <a:pt x="0" y="2"/>
                </a:lnTo>
                <a:lnTo>
                  <a:pt x="291" y="0"/>
                </a:lnTo>
                <a:close/>
              </a:path>
            </a:pathLst>
          </a:custGeom>
          <a:solidFill>
            <a:srgbClr val="F8B6D1"/>
          </a:solidFill>
          <a:ln w="6380" cap="flat">
            <a:noFill/>
            <a:prstDash val="solid"/>
            <a:miter/>
          </a:ln>
        </p:spPr>
        <p:txBody>
          <a:bodyPr wrap="square" rtlCol="0" anchor="ctr">
            <a:noAutofit/>
          </a:bodyPr>
          <a:p>
            <a:endParaRPr lang="zh-CN" altLang="en-US"/>
          </a:p>
        </p:txBody>
      </p:sp>
      <p:sp>
        <p:nvSpPr>
          <p:cNvPr id="16" name="任意多边形: 形状 13"/>
          <p:cNvSpPr/>
          <p:nvPr>
            <p:custDataLst>
              <p:tags r:id="rId82"/>
            </p:custDataLst>
          </p:nvPr>
        </p:nvSpPr>
        <p:spPr>
          <a:xfrm rot="3180000">
            <a:off x="400050" y="5882005"/>
            <a:ext cx="1502410" cy="1894840"/>
          </a:xfrm>
          <a:custGeom>
            <a:avLst/>
            <a:gdLst>
              <a:gd name="connsiteX0" fmla="*/ 583457 w 583456"/>
              <a:gd name="connsiteY0" fmla="*/ 0 h 735210"/>
              <a:gd name="connsiteX1" fmla="*/ 464271 w 583456"/>
              <a:gd name="connsiteY1" fmla="*/ 22174 h 735210"/>
              <a:gd name="connsiteX2" fmla="*/ 448333 w 583456"/>
              <a:gd name="connsiteY2" fmla="*/ 29104 h 735210"/>
              <a:gd name="connsiteX3" fmla="*/ 443483 w 583456"/>
              <a:gd name="connsiteY3" fmla="*/ 47813 h 735210"/>
              <a:gd name="connsiteX4" fmla="*/ 440018 w 583456"/>
              <a:gd name="connsiteY4" fmla="*/ 178779 h 735210"/>
              <a:gd name="connsiteX5" fmla="*/ 437939 w 583456"/>
              <a:gd name="connsiteY5" fmla="*/ 190559 h 735210"/>
              <a:gd name="connsiteX6" fmla="*/ 417151 w 583456"/>
              <a:gd name="connsiteY6" fmla="*/ 201646 h 735210"/>
              <a:gd name="connsiteX7" fmla="*/ 294500 w 583456"/>
              <a:gd name="connsiteY7" fmla="*/ 225899 h 735210"/>
              <a:gd name="connsiteX8" fmla="*/ 284106 w 583456"/>
              <a:gd name="connsiteY8" fmla="*/ 230057 h 735210"/>
              <a:gd name="connsiteX9" fmla="*/ 279948 w 583456"/>
              <a:gd name="connsiteY9" fmla="*/ 246687 h 735210"/>
              <a:gd name="connsiteX10" fmla="*/ 283413 w 583456"/>
              <a:gd name="connsiteY10" fmla="*/ 359637 h 735210"/>
              <a:gd name="connsiteX11" fmla="*/ 280641 w 583456"/>
              <a:gd name="connsiteY11" fmla="*/ 373495 h 735210"/>
              <a:gd name="connsiteX12" fmla="*/ 266783 w 583456"/>
              <a:gd name="connsiteY12" fmla="*/ 379732 h 735210"/>
              <a:gd name="connsiteX13" fmla="*/ 156605 w 583456"/>
              <a:gd name="connsiteY13" fmla="*/ 385968 h 735210"/>
              <a:gd name="connsiteX14" fmla="*/ 135124 w 583456"/>
              <a:gd name="connsiteY14" fmla="*/ 395670 h 735210"/>
              <a:gd name="connsiteX15" fmla="*/ 126115 w 583456"/>
              <a:gd name="connsiteY15" fmla="*/ 415072 h 735210"/>
              <a:gd name="connsiteX16" fmla="*/ 122651 w 583456"/>
              <a:gd name="connsiteY16" fmla="*/ 552274 h 735210"/>
              <a:gd name="connsiteX17" fmla="*/ 120572 w 583456"/>
              <a:gd name="connsiteY17" fmla="*/ 566826 h 735210"/>
              <a:gd name="connsiteX18" fmla="*/ 110871 w 583456"/>
              <a:gd name="connsiteY18" fmla="*/ 569598 h 735210"/>
              <a:gd name="connsiteX19" fmla="*/ 26332 w 583456"/>
              <a:gd name="connsiteY19" fmla="*/ 572370 h 735210"/>
              <a:gd name="connsiteX20" fmla="*/ 5544 w 583456"/>
              <a:gd name="connsiteY20" fmla="*/ 578606 h 735210"/>
              <a:gd name="connsiteX21" fmla="*/ 0 w 583456"/>
              <a:gd name="connsiteY21" fmla="*/ 601473 h 735210"/>
              <a:gd name="connsiteX22" fmla="*/ 27718 w 583456"/>
              <a:gd name="connsiteY22" fmla="*/ 735211 h 735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83456" h="735210">
                <a:moveTo>
                  <a:pt x="583457" y="0"/>
                </a:moveTo>
                <a:cubicBezTo>
                  <a:pt x="543266" y="6236"/>
                  <a:pt x="503769" y="13859"/>
                  <a:pt x="464271" y="22174"/>
                </a:cubicBezTo>
                <a:cubicBezTo>
                  <a:pt x="458727" y="23560"/>
                  <a:pt x="452491" y="24946"/>
                  <a:pt x="448333" y="29104"/>
                </a:cubicBezTo>
                <a:cubicBezTo>
                  <a:pt x="444176" y="33954"/>
                  <a:pt x="443483" y="41576"/>
                  <a:pt x="443483" y="47813"/>
                </a:cubicBezTo>
                <a:cubicBezTo>
                  <a:pt x="442097" y="91468"/>
                  <a:pt x="440711" y="135124"/>
                  <a:pt x="440018" y="178779"/>
                </a:cubicBezTo>
                <a:cubicBezTo>
                  <a:pt x="440018" y="182937"/>
                  <a:pt x="440018" y="187094"/>
                  <a:pt x="437939" y="190559"/>
                </a:cubicBezTo>
                <a:cubicBezTo>
                  <a:pt x="434474" y="197488"/>
                  <a:pt x="425466" y="200260"/>
                  <a:pt x="417151" y="201646"/>
                </a:cubicBezTo>
                <a:cubicBezTo>
                  <a:pt x="376267" y="209961"/>
                  <a:pt x="335384" y="218276"/>
                  <a:pt x="294500" y="225899"/>
                </a:cubicBezTo>
                <a:cubicBezTo>
                  <a:pt x="291035" y="226592"/>
                  <a:pt x="286878" y="227285"/>
                  <a:pt x="284106" y="230057"/>
                </a:cubicBezTo>
                <a:cubicBezTo>
                  <a:pt x="279948" y="234214"/>
                  <a:pt x="279948" y="240451"/>
                  <a:pt x="279948" y="246687"/>
                </a:cubicBezTo>
                <a:cubicBezTo>
                  <a:pt x="281334" y="284106"/>
                  <a:pt x="282027" y="322218"/>
                  <a:pt x="283413" y="359637"/>
                </a:cubicBezTo>
                <a:cubicBezTo>
                  <a:pt x="283413" y="364487"/>
                  <a:pt x="283413" y="370031"/>
                  <a:pt x="280641" y="373495"/>
                </a:cubicBezTo>
                <a:cubicBezTo>
                  <a:pt x="277177" y="377653"/>
                  <a:pt x="272326" y="379039"/>
                  <a:pt x="266783" y="379732"/>
                </a:cubicBezTo>
                <a:cubicBezTo>
                  <a:pt x="230057" y="384582"/>
                  <a:pt x="192638" y="379039"/>
                  <a:pt x="156605" y="385968"/>
                </a:cubicBezTo>
                <a:cubicBezTo>
                  <a:pt x="148982" y="387354"/>
                  <a:pt x="140667" y="390126"/>
                  <a:pt x="135124" y="395670"/>
                </a:cubicBezTo>
                <a:cubicBezTo>
                  <a:pt x="130273" y="400520"/>
                  <a:pt x="128194" y="408143"/>
                  <a:pt x="126115" y="415072"/>
                </a:cubicBezTo>
                <a:cubicBezTo>
                  <a:pt x="115028" y="459420"/>
                  <a:pt x="113642" y="507233"/>
                  <a:pt x="122651" y="552274"/>
                </a:cubicBezTo>
                <a:cubicBezTo>
                  <a:pt x="123344" y="557125"/>
                  <a:pt x="124729" y="563361"/>
                  <a:pt x="120572" y="566826"/>
                </a:cubicBezTo>
                <a:cubicBezTo>
                  <a:pt x="117800" y="568905"/>
                  <a:pt x="114335" y="569598"/>
                  <a:pt x="110871" y="569598"/>
                </a:cubicBezTo>
                <a:cubicBezTo>
                  <a:pt x="82460" y="570291"/>
                  <a:pt x="54742" y="571677"/>
                  <a:pt x="26332" y="572370"/>
                </a:cubicBezTo>
                <a:cubicBezTo>
                  <a:pt x="18709" y="572370"/>
                  <a:pt x="10394" y="573063"/>
                  <a:pt x="5544" y="578606"/>
                </a:cubicBezTo>
                <a:cubicBezTo>
                  <a:pt x="0" y="584843"/>
                  <a:pt x="0" y="593851"/>
                  <a:pt x="0" y="601473"/>
                </a:cubicBezTo>
                <a:cubicBezTo>
                  <a:pt x="2079" y="647207"/>
                  <a:pt x="11087" y="692941"/>
                  <a:pt x="27718" y="735211"/>
                </a:cubicBezTo>
              </a:path>
            </a:pathLst>
          </a:custGeom>
          <a:solidFill>
            <a:srgbClr val="F8B6D1"/>
          </a:solidFill>
          <a:ln w="6926" cap="flat">
            <a:noFill/>
            <a:prstDash val="solid"/>
            <a:miter/>
          </a:ln>
        </p:spPr>
        <p:txBody>
          <a:bodyPr rtlCol="0" anchor="ctr"/>
          <a:p>
            <a:endParaRPr lang="zh-CN" altLang="en-US"/>
          </a:p>
        </p:txBody>
      </p:sp>
    </p:spTree>
    <p:custDataLst>
      <p:tags r:id="rId83"/>
    </p:custDataLst>
  </p:cSld>
  <p:clrMapOvr>
    <a:masterClrMapping/>
  </p:clrMapOvr>
  <p:transition spd="slow" advClick="0" advTm="1000">
    <p:push dir="u"/>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 name="任意多边形: 形状 89"/>
          <p:cNvSpPr/>
          <p:nvPr>
            <p:custDataLst>
              <p:tags r:id="rId1"/>
            </p:custDataLst>
          </p:nvPr>
        </p:nvSpPr>
        <p:spPr>
          <a:xfrm>
            <a:off x="1736806" y="1452674"/>
            <a:ext cx="9101599" cy="4499877"/>
          </a:xfrm>
          <a:custGeom>
            <a:avLst/>
            <a:gdLst>
              <a:gd name="connsiteX0" fmla="*/ 8838074 w 9101599"/>
              <a:gd name="connsiteY0" fmla="*/ 0 h 4499877"/>
              <a:gd name="connsiteX1" fmla="*/ 9101599 w 9101599"/>
              <a:gd name="connsiteY1" fmla="*/ 0 h 4499877"/>
              <a:gd name="connsiteX2" fmla="*/ 9101599 w 9101599"/>
              <a:gd name="connsiteY2" fmla="*/ 4499877 h 4499877"/>
              <a:gd name="connsiteX3" fmla="*/ 0 w 9101599"/>
              <a:gd name="connsiteY3" fmla="*/ 4499877 h 4499877"/>
              <a:gd name="connsiteX4" fmla="*/ 0 w 9101599"/>
              <a:gd name="connsiteY4" fmla="*/ 4281627 h 4499877"/>
              <a:gd name="connsiteX5" fmla="*/ 8838074 w 9101599"/>
              <a:gd name="connsiteY5" fmla="*/ 4281627 h 4499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01599" h="4499877">
                <a:moveTo>
                  <a:pt x="8838074" y="0"/>
                </a:moveTo>
                <a:lnTo>
                  <a:pt x="9101599" y="0"/>
                </a:lnTo>
                <a:lnTo>
                  <a:pt x="9101599" y="4499877"/>
                </a:lnTo>
                <a:lnTo>
                  <a:pt x="0" y="4499877"/>
                </a:lnTo>
                <a:lnTo>
                  <a:pt x="0" y="4281627"/>
                </a:lnTo>
                <a:lnTo>
                  <a:pt x="8838074" y="4281627"/>
                </a:lnTo>
                <a:close/>
              </a:path>
            </a:pathLst>
          </a:custGeom>
          <a:solidFill>
            <a:srgbClr val="FAD2E2"/>
          </a:solidFill>
          <a:ln>
            <a:noFill/>
          </a:ln>
        </p:spPr>
        <p:style>
          <a:lnRef idx="2">
            <a:srgbClr val="DF67A2">
              <a:shade val="50000"/>
            </a:srgbClr>
          </a:lnRef>
          <a:fillRef idx="1">
            <a:srgbClr val="DF67A2"/>
          </a:fillRef>
          <a:effectRef idx="0">
            <a:srgbClr val="DF67A2"/>
          </a:effectRef>
          <a:fontRef idx="minor">
            <a:srgbClr val="FFFFFF"/>
          </a:fontRef>
        </p:style>
        <p:txBody>
          <a:bodyPr wrap="square" rtlCol="0" anchor="ctr">
            <a:noAutofit/>
          </a:bodyPr>
          <a:p>
            <a:pPr algn="ctr"/>
            <a:endParaRPr kumimoji="1" lang="zh-CN" altLang="en-US" sz="1600" b="1" dirty="0">
              <a:solidFill>
                <a:srgbClr val="FFFFFF"/>
              </a:solidFill>
              <a:latin typeface="微软雅黑" panose="020B0503020204020204" charset="-122"/>
            </a:endParaRPr>
          </a:p>
        </p:txBody>
      </p:sp>
      <p:sp>
        <p:nvSpPr>
          <p:cNvPr id="91" name="矩形 90"/>
          <p:cNvSpPr/>
          <p:nvPr>
            <p:custDataLst>
              <p:tags r:id="rId2"/>
            </p:custDataLst>
          </p:nvPr>
        </p:nvSpPr>
        <p:spPr>
          <a:xfrm>
            <a:off x="1503761" y="1123698"/>
            <a:ext cx="9101599" cy="4610603"/>
          </a:xfrm>
          <a:prstGeom prst="rect">
            <a:avLst/>
          </a:prstGeom>
          <a:solidFill>
            <a:srgbClr val="FFFFFF"/>
          </a:solidFill>
          <a:ln w="50800">
            <a:solidFill>
              <a:srgbClr val="000000">
                <a:lumMod val="75000"/>
                <a:lumOff val="25000"/>
              </a:srgbClr>
            </a:solid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2" name="文本框 11"/>
          <p:cNvSpPr txBox="1"/>
          <p:nvPr>
            <p:custDataLst>
              <p:tags r:id="rId3"/>
            </p:custDataLst>
          </p:nvPr>
        </p:nvSpPr>
        <p:spPr>
          <a:xfrm>
            <a:off x="1962294" y="2731166"/>
            <a:ext cx="8185215" cy="2258365"/>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360680" lvl="0" indent="-360680" algn="l" fontAlgn="ctr">
              <a:lnSpc>
                <a:spcPct val="130000"/>
              </a:lnSpc>
              <a:spcBef>
                <a:spcPts val="1000"/>
              </a:spcBef>
              <a:spcAft>
                <a:spcPts val="0"/>
              </a:spcAft>
              <a:buSzPct val="100000"/>
              <a:buFont typeface="WPS-Bullets" pitchFamily="2" charset="0"/>
              <a:buChar char=""/>
            </a:pPr>
            <a:r>
              <a:rPr lang="zh-CN" altLang="en-US" sz="1600" b="1">
                <a:solidFill>
                  <a:srgbClr val="000000">
                    <a:lumMod val="75000"/>
                    <a:lumOff val="25000"/>
                  </a:srgbClr>
                </a:solidFill>
                <a:latin typeface="Arial" panose="020B0604020202020204" pitchFamily="34" charset="0"/>
                <a:ea typeface="微软雅黑" panose="020B0503020204020204" charset="-122"/>
              </a:rPr>
              <a:t>事业单位，是指国家以社会公益为目的的，由国家机关举办或者其他组织利用国有资产举办的，从事教育、科技、文化、卫生等活动的社会服务组织。事业单位包括的职业众多，有教师、医生、技术员等受到社会尊重的职业，因为收入稳定、福利好、工作相对轻松、有保障等因素成为越来越多的毕业生的就业选择。</a:t>
            </a:r>
            <a:endParaRPr lang="zh-CN" altLang="en-US" sz="1600" b="1">
              <a:solidFill>
                <a:srgbClr val="000000">
                  <a:lumMod val="75000"/>
                  <a:lumOff val="25000"/>
                </a:srgbClr>
              </a:solidFill>
              <a:latin typeface="Arial" panose="020B0604020202020204" pitchFamily="34" charset="0"/>
              <a:ea typeface="微软雅黑" panose="020B0503020204020204" charset="-122"/>
            </a:endParaRPr>
          </a:p>
        </p:txBody>
      </p:sp>
      <p:sp>
        <p:nvSpPr>
          <p:cNvPr id="17" name="文本框 16"/>
          <p:cNvSpPr txBox="1"/>
          <p:nvPr>
            <p:custDataLst>
              <p:tags r:id="rId4"/>
            </p:custDataLst>
          </p:nvPr>
        </p:nvSpPr>
        <p:spPr>
          <a:xfrm>
            <a:off x="1962150" y="1760855"/>
            <a:ext cx="3718560" cy="624840"/>
          </a:xfrm>
          <a:prstGeom prst="rect">
            <a:avLst/>
          </a:prstGeom>
          <a:noFill/>
        </p:spPr>
        <p:txBody>
          <a:bodyPr wrap="square" lIns="90170" tIns="46990" rIns="90170" bIns="46990" rtlCol="0">
            <a:noAutofit/>
          </a:bodyPr>
          <a:lstStyle/>
          <a:p>
            <a:pPr marL="0" indent="0" algn="l">
              <a:lnSpc>
                <a:spcPct val="100000"/>
              </a:lnSpc>
              <a:spcBef>
                <a:spcPts val="0"/>
              </a:spcBef>
              <a:spcAft>
                <a:spcPts val="0"/>
              </a:spcAft>
              <a:buSzPct val="100000"/>
            </a:pPr>
            <a:r>
              <a:rPr lang="zh-CN" altLang="en-US" sz="3600" b="1" spc="300" smtClean="0">
                <a:solidFill>
                  <a:srgbClr val="000000">
                    <a:lumMod val="75000"/>
                    <a:lumOff val="25000"/>
                  </a:srgbClr>
                </a:solidFill>
                <a:latin typeface="Arial" panose="020B0604020202020204" pitchFamily="34" charset="0"/>
                <a:ea typeface="微软雅黑" panose="020B0503020204020204" charset="-122"/>
              </a:rPr>
              <a:t>事业单位录用</a:t>
            </a:r>
            <a:endParaRPr lang="zh-CN" altLang="en-US" sz="3600" b="1" spc="300" smtClean="0">
              <a:solidFill>
                <a:srgbClr val="000000">
                  <a:lumMod val="75000"/>
                  <a:lumOff val="25000"/>
                </a:srgbClr>
              </a:solidFill>
              <a:latin typeface="Arial" panose="020B0604020202020204" pitchFamily="34" charset="0"/>
              <a:ea typeface="微软雅黑" panose="020B0503020204020204" charset="-122"/>
            </a:endParaRPr>
          </a:p>
        </p:txBody>
      </p:sp>
      <p:sp>
        <p:nvSpPr>
          <p:cNvPr id="13" name="矩形 12"/>
          <p:cNvSpPr/>
          <p:nvPr>
            <p:custDataLst>
              <p:tags r:id="rId5"/>
            </p:custDataLst>
          </p:nvPr>
        </p:nvSpPr>
        <p:spPr>
          <a:xfrm>
            <a:off x="2069465" y="1092200"/>
            <a:ext cx="511810" cy="61595"/>
          </a:xfrm>
          <a:prstGeom prst="rect">
            <a:avLst/>
          </a:prstGeom>
          <a:solidFill>
            <a:srgbClr val="FFFFFF"/>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4" name="矩形 13"/>
          <p:cNvSpPr/>
          <p:nvPr>
            <p:custDataLst>
              <p:tags r:id="rId6"/>
            </p:custDataLst>
          </p:nvPr>
        </p:nvSpPr>
        <p:spPr>
          <a:xfrm>
            <a:off x="2199005" y="1092835"/>
            <a:ext cx="60960" cy="61595"/>
          </a:xfrm>
          <a:prstGeom prst="rect">
            <a:avLst/>
          </a:prstGeom>
          <a:solidFill>
            <a:srgbClr val="000000">
              <a:lumMod val="75000"/>
              <a:lumOff val="2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5" name="矩形 14"/>
          <p:cNvSpPr/>
          <p:nvPr>
            <p:custDataLst>
              <p:tags r:id="rId7"/>
            </p:custDataLst>
          </p:nvPr>
        </p:nvSpPr>
        <p:spPr>
          <a:xfrm>
            <a:off x="2400300" y="1092835"/>
            <a:ext cx="60960" cy="61595"/>
          </a:xfrm>
          <a:prstGeom prst="rect">
            <a:avLst/>
          </a:prstGeom>
          <a:solidFill>
            <a:srgbClr val="000000">
              <a:lumMod val="75000"/>
              <a:lumOff val="2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8" name="椭圆 17"/>
          <p:cNvSpPr/>
          <p:nvPr>
            <p:custDataLst>
              <p:tags r:id="rId8"/>
            </p:custDataLst>
          </p:nvPr>
        </p:nvSpPr>
        <p:spPr>
          <a:xfrm>
            <a:off x="83959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19" name="椭圆 18"/>
          <p:cNvSpPr/>
          <p:nvPr>
            <p:custDataLst>
              <p:tags r:id="rId9"/>
            </p:custDataLst>
          </p:nvPr>
        </p:nvSpPr>
        <p:spPr>
          <a:xfrm>
            <a:off x="85483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0" name="椭圆 19"/>
          <p:cNvSpPr/>
          <p:nvPr>
            <p:custDataLst>
              <p:tags r:id="rId10"/>
            </p:custDataLst>
          </p:nvPr>
        </p:nvSpPr>
        <p:spPr>
          <a:xfrm>
            <a:off x="87007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1" name="椭圆 20"/>
          <p:cNvSpPr/>
          <p:nvPr>
            <p:custDataLst>
              <p:tags r:id="rId11"/>
            </p:custDataLst>
          </p:nvPr>
        </p:nvSpPr>
        <p:spPr>
          <a:xfrm>
            <a:off x="88531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2" name="椭圆 21"/>
          <p:cNvSpPr/>
          <p:nvPr>
            <p:custDataLst>
              <p:tags r:id="rId12"/>
            </p:custDataLst>
          </p:nvPr>
        </p:nvSpPr>
        <p:spPr>
          <a:xfrm>
            <a:off x="90055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3" name="椭圆 22"/>
          <p:cNvSpPr/>
          <p:nvPr>
            <p:custDataLst>
              <p:tags r:id="rId13"/>
            </p:custDataLst>
          </p:nvPr>
        </p:nvSpPr>
        <p:spPr>
          <a:xfrm>
            <a:off x="91579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4" name="椭圆 23"/>
          <p:cNvSpPr/>
          <p:nvPr>
            <p:custDataLst>
              <p:tags r:id="rId14"/>
            </p:custDataLst>
          </p:nvPr>
        </p:nvSpPr>
        <p:spPr>
          <a:xfrm>
            <a:off x="93103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5" name="椭圆 24"/>
          <p:cNvSpPr/>
          <p:nvPr>
            <p:custDataLst>
              <p:tags r:id="rId15"/>
            </p:custDataLst>
          </p:nvPr>
        </p:nvSpPr>
        <p:spPr>
          <a:xfrm>
            <a:off x="94627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6" name="椭圆 25"/>
          <p:cNvSpPr/>
          <p:nvPr>
            <p:custDataLst>
              <p:tags r:id="rId16"/>
            </p:custDataLst>
          </p:nvPr>
        </p:nvSpPr>
        <p:spPr>
          <a:xfrm>
            <a:off x="96151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7" name="椭圆 26"/>
          <p:cNvSpPr/>
          <p:nvPr>
            <p:custDataLst>
              <p:tags r:id="rId17"/>
            </p:custDataLst>
          </p:nvPr>
        </p:nvSpPr>
        <p:spPr>
          <a:xfrm>
            <a:off x="97675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8" name="椭圆 27"/>
          <p:cNvSpPr/>
          <p:nvPr>
            <p:custDataLst>
              <p:tags r:id="rId18"/>
            </p:custDataLst>
          </p:nvPr>
        </p:nvSpPr>
        <p:spPr>
          <a:xfrm>
            <a:off x="99199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0" name="椭圆 29"/>
          <p:cNvSpPr/>
          <p:nvPr>
            <p:custDataLst>
              <p:tags r:id="rId19"/>
            </p:custDataLst>
          </p:nvPr>
        </p:nvSpPr>
        <p:spPr>
          <a:xfrm>
            <a:off x="83959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1" name="椭圆 30"/>
          <p:cNvSpPr/>
          <p:nvPr>
            <p:custDataLst>
              <p:tags r:id="rId20"/>
            </p:custDataLst>
          </p:nvPr>
        </p:nvSpPr>
        <p:spPr>
          <a:xfrm>
            <a:off x="85483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2" name="椭圆 31"/>
          <p:cNvSpPr/>
          <p:nvPr>
            <p:custDataLst>
              <p:tags r:id="rId21"/>
            </p:custDataLst>
          </p:nvPr>
        </p:nvSpPr>
        <p:spPr>
          <a:xfrm>
            <a:off x="87007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3" name="椭圆 32"/>
          <p:cNvSpPr/>
          <p:nvPr>
            <p:custDataLst>
              <p:tags r:id="rId22"/>
            </p:custDataLst>
          </p:nvPr>
        </p:nvSpPr>
        <p:spPr>
          <a:xfrm>
            <a:off x="88531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4" name="椭圆 33"/>
          <p:cNvSpPr/>
          <p:nvPr>
            <p:custDataLst>
              <p:tags r:id="rId23"/>
            </p:custDataLst>
          </p:nvPr>
        </p:nvSpPr>
        <p:spPr>
          <a:xfrm>
            <a:off x="90055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5" name="椭圆 34"/>
          <p:cNvSpPr/>
          <p:nvPr>
            <p:custDataLst>
              <p:tags r:id="rId24"/>
            </p:custDataLst>
          </p:nvPr>
        </p:nvSpPr>
        <p:spPr>
          <a:xfrm>
            <a:off x="91579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6" name="椭圆 35"/>
          <p:cNvSpPr/>
          <p:nvPr>
            <p:custDataLst>
              <p:tags r:id="rId25"/>
            </p:custDataLst>
          </p:nvPr>
        </p:nvSpPr>
        <p:spPr>
          <a:xfrm>
            <a:off x="93103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7" name="椭圆 36"/>
          <p:cNvSpPr/>
          <p:nvPr>
            <p:custDataLst>
              <p:tags r:id="rId26"/>
            </p:custDataLst>
          </p:nvPr>
        </p:nvSpPr>
        <p:spPr>
          <a:xfrm>
            <a:off x="94627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8" name="椭圆 37"/>
          <p:cNvSpPr/>
          <p:nvPr>
            <p:custDataLst>
              <p:tags r:id="rId27"/>
            </p:custDataLst>
          </p:nvPr>
        </p:nvSpPr>
        <p:spPr>
          <a:xfrm>
            <a:off x="96151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9" name="椭圆 38"/>
          <p:cNvSpPr/>
          <p:nvPr>
            <p:custDataLst>
              <p:tags r:id="rId28"/>
            </p:custDataLst>
          </p:nvPr>
        </p:nvSpPr>
        <p:spPr>
          <a:xfrm>
            <a:off x="97675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0" name="椭圆 39"/>
          <p:cNvSpPr/>
          <p:nvPr>
            <p:custDataLst>
              <p:tags r:id="rId29"/>
            </p:custDataLst>
          </p:nvPr>
        </p:nvSpPr>
        <p:spPr>
          <a:xfrm>
            <a:off x="99199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2" name="椭圆 41"/>
          <p:cNvSpPr/>
          <p:nvPr>
            <p:custDataLst>
              <p:tags r:id="rId30"/>
            </p:custDataLst>
          </p:nvPr>
        </p:nvSpPr>
        <p:spPr>
          <a:xfrm>
            <a:off x="83959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3" name="椭圆 42"/>
          <p:cNvSpPr/>
          <p:nvPr>
            <p:custDataLst>
              <p:tags r:id="rId31"/>
            </p:custDataLst>
          </p:nvPr>
        </p:nvSpPr>
        <p:spPr>
          <a:xfrm>
            <a:off x="85483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4" name="椭圆 43"/>
          <p:cNvSpPr/>
          <p:nvPr>
            <p:custDataLst>
              <p:tags r:id="rId32"/>
            </p:custDataLst>
          </p:nvPr>
        </p:nvSpPr>
        <p:spPr>
          <a:xfrm>
            <a:off x="87007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5" name="椭圆 44"/>
          <p:cNvSpPr/>
          <p:nvPr>
            <p:custDataLst>
              <p:tags r:id="rId33"/>
            </p:custDataLst>
          </p:nvPr>
        </p:nvSpPr>
        <p:spPr>
          <a:xfrm>
            <a:off x="88531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6" name="椭圆 45"/>
          <p:cNvSpPr/>
          <p:nvPr>
            <p:custDataLst>
              <p:tags r:id="rId34"/>
            </p:custDataLst>
          </p:nvPr>
        </p:nvSpPr>
        <p:spPr>
          <a:xfrm>
            <a:off x="90055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7" name="椭圆 46"/>
          <p:cNvSpPr/>
          <p:nvPr>
            <p:custDataLst>
              <p:tags r:id="rId35"/>
            </p:custDataLst>
          </p:nvPr>
        </p:nvSpPr>
        <p:spPr>
          <a:xfrm>
            <a:off x="91579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8" name="椭圆 47"/>
          <p:cNvSpPr/>
          <p:nvPr>
            <p:custDataLst>
              <p:tags r:id="rId36"/>
            </p:custDataLst>
          </p:nvPr>
        </p:nvSpPr>
        <p:spPr>
          <a:xfrm>
            <a:off x="93103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9" name="椭圆 48"/>
          <p:cNvSpPr/>
          <p:nvPr>
            <p:custDataLst>
              <p:tags r:id="rId37"/>
            </p:custDataLst>
          </p:nvPr>
        </p:nvSpPr>
        <p:spPr>
          <a:xfrm>
            <a:off x="94627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0" name="椭圆 49"/>
          <p:cNvSpPr/>
          <p:nvPr>
            <p:custDataLst>
              <p:tags r:id="rId38"/>
            </p:custDataLst>
          </p:nvPr>
        </p:nvSpPr>
        <p:spPr>
          <a:xfrm>
            <a:off x="96151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1" name="椭圆 50"/>
          <p:cNvSpPr/>
          <p:nvPr>
            <p:custDataLst>
              <p:tags r:id="rId39"/>
            </p:custDataLst>
          </p:nvPr>
        </p:nvSpPr>
        <p:spPr>
          <a:xfrm>
            <a:off x="97675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2" name="椭圆 51"/>
          <p:cNvSpPr/>
          <p:nvPr>
            <p:custDataLst>
              <p:tags r:id="rId40"/>
            </p:custDataLst>
          </p:nvPr>
        </p:nvSpPr>
        <p:spPr>
          <a:xfrm>
            <a:off x="99199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4" name="椭圆 53"/>
          <p:cNvSpPr/>
          <p:nvPr>
            <p:custDataLst>
              <p:tags r:id="rId41"/>
            </p:custDataLst>
          </p:nvPr>
        </p:nvSpPr>
        <p:spPr>
          <a:xfrm>
            <a:off x="83959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5" name="椭圆 54"/>
          <p:cNvSpPr/>
          <p:nvPr>
            <p:custDataLst>
              <p:tags r:id="rId42"/>
            </p:custDataLst>
          </p:nvPr>
        </p:nvSpPr>
        <p:spPr>
          <a:xfrm>
            <a:off x="85483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6" name="椭圆 55"/>
          <p:cNvSpPr/>
          <p:nvPr>
            <p:custDataLst>
              <p:tags r:id="rId43"/>
            </p:custDataLst>
          </p:nvPr>
        </p:nvSpPr>
        <p:spPr>
          <a:xfrm>
            <a:off x="87007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7" name="椭圆 56"/>
          <p:cNvSpPr/>
          <p:nvPr>
            <p:custDataLst>
              <p:tags r:id="rId44"/>
            </p:custDataLst>
          </p:nvPr>
        </p:nvSpPr>
        <p:spPr>
          <a:xfrm>
            <a:off x="88531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8" name="椭圆 57"/>
          <p:cNvSpPr/>
          <p:nvPr>
            <p:custDataLst>
              <p:tags r:id="rId45"/>
            </p:custDataLst>
          </p:nvPr>
        </p:nvSpPr>
        <p:spPr>
          <a:xfrm>
            <a:off x="90055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9" name="椭圆 58"/>
          <p:cNvSpPr/>
          <p:nvPr>
            <p:custDataLst>
              <p:tags r:id="rId46"/>
            </p:custDataLst>
          </p:nvPr>
        </p:nvSpPr>
        <p:spPr>
          <a:xfrm>
            <a:off x="91579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0" name="椭圆 59"/>
          <p:cNvSpPr/>
          <p:nvPr>
            <p:custDataLst>
              <p:tags r:id="rId47"/>
            </p:custDataLst>
          </p:nvPr>
        </p:nvSpPr>
        <p:spPr>
          <a:xfrm>
            <a:off x="93103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1" name="椭圆 60"/>
          <p:cNvSpPr/>
          <p:nvPr>
            <p:custDataLst>
              <p:tags r:id="rId48"/>
            </p:custDataLst>
          </p:nvPr>
        </p:nvSpPr>
        <p:spPr>
          <a:xfrm>
            <a:off x="94627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2" name="椭圆 61"/>
          <p:cNvSpPr/>
          <p:nvPr>
            <p:custDataLst>
              <p:tags r:id="rId49"/>
            </p:custDataLst>
          </p:nvPr>
        </p:nvSpPr>
        <p:spPr>
          <a:xfrm>
            <a:off x="96151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3" name="椭圆 62"/>
          <p:cNvSpPr/>
          <p:nvPr>
            <p:custDataLst>
              <p:tags r:id="rId50"/>
            </p:custDataLst>
          </p:nvPr>
        </p:nvSpPr>
        <p:spPr>
          <a:xfrm>
            <a:off x="97675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4" name="椭圆 63"/>
          <p:cNvSpPr/>
          <p:nvPr>
            <p:custDataLst>
              <p:tags r:id="rId51"/>
            </p:custDataLst>
          </p:nvPr>
        </p:nvSpPr>
        <p:spPr>
          <a:xfrm>
            <a:off x="99199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6" name="椭圆 65"/>
          <p:cNvSpPr/>
          <p:nvPr>
            <p:custDataLst>
              <p:tags r:id="rId52"/>
            </p:custDataLst>
          </p:nvPr>
        </p:nvSpPr>
        <p:spPr>
          <a:xfrm>
            <a:off x="83959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7" name="椭圆 66"/>
          <p:cNvSpPr/>
          <p:nvPr>
            <p:custDataLst>
              <p:tags r:id="rId53"/>
            </p:custDataLst>
          </p:nvPr>
        </p:nvSpPr>
        <p:spPr>
          <a:xfrm>
            <a:off x="85483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8" name="椭圆 67"/>
          <p:cNvSpPr/>
          <p:nvPr>
            <p:custDataLst>
              <p:tags r:id="rId54"/>
            </p:custDataLst>
          </p:nvPr>
        </p:nvSpPr>
        <p:spPr>
          <a:xfrm>
            <a:off x="87007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9" name="椭圆 68"/>
          <p:cNvSpPr/>
          <p:nvPr>
            <p:custDataLst>
              <p:tags r:id="rId55"/>
            </p:custDataLst>
          </p:nvPr>
        </p:nvSpPr>
        <p:spPr>
          <a:xfrm>
            <a:off x="88531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0" name="椭圆 69"/>
          <p:cNvSpPr/>
          <p:nvPr>
            <p:custDataLst>
              <p:tags r:id="rId56"/>
            </p:custDataLst>
          </p:nvPr>
        </p:nvSpPr>
        <p:spPr>
          <a:xfrm>
            <a:off x="90055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1" name="椭圆 70"/>
          <p:cNvSpPr/>
          <p:nvPr>
            <p:custDataLst>
              <p:tags r:id="rId57"/>
            </p:custDataLst>
          </p:nvPr>
        </p:nvSpPr>
        <p:spPr>
          <a:xfrm>
            <a:off x="91579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2" name="椭圆 71"/>
          <p:cNvSpPr/>
          <p:nvPr>
            <p:custDataLst>
              <p:tags r:id="rId58"/>
            </p:custDataLst>
          </p:nvPr>
        </p:nvSpPr>
        <p:spPr>
          <a:xfrm>
            <a:off x="93103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3" name="椭圆 72"/>
          <p:cNvSpPr/>
          <p:nvPr>
            <p:custDataLst>
              <p:tags r:id="rId59"/>
            </p:custDataLst>
          </p:nvPr>
        </p:nvSpPr>
        <p:spPr>
          <a:xfrm>
            <a:off x="94627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4" name="椭圆 73"/>
          <p:cNvSpPr/>
          <p:nvPr>
            <p:custDataLst>
              <p:tags r:id="rId60"/>
            </p:custDataLst>
          </p:nvPr>
        </p:nvSpPr>
        <p:spPr>
          <a:xfrm>
            <a:off x="96151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5" name="椭圆 74"/>
          <p:cNvSpPr/>
          <p:nvPr>
            <p:custDataLst>
              <p:tags r:id="rId61"/>
            </p:custDataLst>
          </p:nvPr>
        </p:nvSpPr>
        <p:spPr>
          <a:xfrm>
            <a:off x="97675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6" name="椭圆 75"/>
          <p:cNvSpPr/>
          <p:nvPr>
            <p:custDataLst>
              <p:tags r:id="rId62"/>
            </p:custDataLst>
          </p:nvPr>
        </p:nvSpPr>
        <p:spPr>
          <a:xfrm>
            <a:off x="99199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8" name="椭圆 77"/>
          <p:cNvSpPr/>
          <p:nvPr>
            <p:custDataLst>
              <p:tags r:id="rId63"/>
            </p:custDataLst>
          </p:nvPr>
        </p:nvSpPr>
        <p:spPr>
          <a:xfrm>
            <a:off x="83959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9" name="椭圆 78"/>
          <p:cNvSpPr/>
          <p:nvPr>
            <p:custDataLst>
              <p:tags r:id="rId64"/>
            </p:custDataLst>
          </p:nvPr>
        </p:nvSpPr>
        <p:spPr>
          <a:xfrm>
            <a:off x="85483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0" name="椭圆 79"/>
          <p:cNvSpPr/>
          <p:nvPr>
            <p:custDataLst>
              <p:tags r:id="rId65"/>
            </p:custDataLst>
          </p:nvPr>
        </p:nvSpPr>
        <p:spPr>
          <a:xfrm>
            <a:off x="87007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1" name="椭圆 80"/>
          <p:cNvSpPr/>
          <p:nvPr>
            <p:custDataLst>
              <p:tags r:id="rId66"/>
            </p:custDataLst>
          </p:nvPr>
        </p:nvSpPr>
        <p:spPr>
          <a:xfrm>
            <a:off x="88531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2" name="椭圆 81"/>
          <p:cNvSpPr/>
          <p:nvPr>
            <p:custDataLst>
              <p:tags r:id="rId67"/>
            </p:custDataLst>
          </p:nvPr>
        </p:nvSpPr>
        <p:spPr>
          <a:xfrm>
            <a:off x="90055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3" name="椭圆 82"/>
          <p:cNvSpPr/>
          <p:nvPr>
            <p:custDataLst>
              <p:tags r:id="rId68"/>
            </p:custDataLst>
          </p:nvPr>
        </p:nvSpPr>
        <p:spPr>
          <a:xfrm>
            <a:off x="91579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4" name="椭圆 83"/>
          <p:cNvSpPr/>
          <p:nvPr>
            <p:custDataLst>
              <p:tags r:id="rId69"/>
            </p:custDataLst>
          </p:nvPr>
        </p:nvSpPr>
        <p:spPr>
          <a:xfrm>
            <a:off x="93103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5" name="椭圆 84"/>
          <p:cNvSpPr/>
          <p:nvPr>
            <p:custDataLst>
              <p:tags r:id="rId70"/>
            </p:custDataLst>
          </p:nvPr>
        </p:nvSpPr>
        <p:spPr>
          <a:xfrm>
            <a:off x="94627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6" name="椭圆 85"/>
          <p:cNvSpPr/>
          <p:nvPr>
            <p:custDataLst>
              <p:tags r:id="rId71"/>
            </p:custDataLst>
          </p:nvPr>
        </p:nvSpPr>
        <p:spPr>
          <a:xfrm>
            <a:off x="96151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7" name="椭圆 86"/>
          <p:cNvSpPr/>
          <p:nvPr>
            <p:custDataLst>
              <p:tags r:id="rId72"/>
            </p:custDataLst>
          </p:nvPr>
        </p:nvSpPr>
        <p:spPr>
          <a:xfrm>
            <a:off x="97675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8" name="椭圆 87"/>
          <p:cNvSpPr/>
          <p:nvPr>
            <p:custDataLst>
              <p:tags r:id="rId73"/>
            </p:custDataLst>
          </p:nvPr>
        </p:nvSpPr>
        <p:spPr>
          <a:xfrm>
            <a:off x="99199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10" name="任意多边形: 形状 9"/>
          <p:cNvSpPr/>
          <p:nvPr>
            <p:custDataLst>
              <p:tags r:id="rId74"/>
            </p:custDataLst>
          </p:nvPr>
        </p:nvSpPr>
        <p:spPr>
          <a:xfrm>
            <a:off x="10675687" y="375700"/>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rgbClr val="F8B6D1"/>
          </a:solidFill>
          <a:ln w="6380" cap="flat">
            <a:noFill/>
            <a:prstDash val="solid"/>
            <a:miter/>
          </a:ln>
        </p:spPr>
        <p:txBody>
          <a:bodyPr rtlCol="0" anchor="ctr"/>
          <a:p>
            <a:endParaRPr lang="zh-CN" altLang="en-US"/>
          </a:p>
        </p:txBody>
      </p:sp>
      <p:sp>
        <p:nvSpPr>
          <p:cNvPr id="4" name="任意多边形: 形状 21"/>
          <p:cNvSpPr/>
          <p:nvPr>
            <p:custDataLst>
              <p:tags r:id="rId75"/>
            </p:custDataLst>
          </p:nvPr>
        </p:nvSpPr>
        <p:spPr>
          <a:xfrm>
            <a:off x="11365230" y="6069330"/>
            <a:ext cx="618490" cy="572135"/>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rgbClr val="DF67A2"/>
          </a:solidFill>
          <a:ln w="5521" cap="flat">
            <a:noFill/>
            <a:prstDash val="solid"/>
            <a:miter/>
          </a:ln>
        </p:spPr>
        <p:txBody>
          <a:bodyPr rtlCol="0" anchor="ctr"/>
          <a:p>
            <a:endParaRPr lang="zh-CN" altLang="en-US"/>
          </a:p>
        </p:txBody>
      </p:sp>
      <p:sp>
        <p:nvSpPr>
          <p:cNvPr id="5" name="任意多边形: 形状 21"/>
          <p:cNvSpPr/>
          <p:nvPr>
            <p:custDataLst>
              <p:tags r:id="rId76"/>
            </p:custDataLst>
          </p:nvPr>
        </p:nvSpPr>
        <p:spPr>
          <a:xfrm rot="17160000">
            <a:off x="337185" y="255905"/>
            <a:ext cx="558165" cy="516255"/>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rgbClr val="DF67A2"/>
          </a:solidFill>
          <a:ln w="5521" cap="flat">
            <a:noFill/>
            <a:prstDash val="solid"/>
            <a:miter/>
          </a:ln>
        </p:spPr>
        <p:txBody>
          <a:bodyPr rtlCol="0" anchor="ctr"/>
          <a:p>
            <a:endParaRPr lang="zh-CN" altLang="en-US"/>
          </a:p>
        </p:txBody>
      </p:sp>
      <p:sp>
        <p:nvSpPr>
          <p:cNvPr id="6" name="任意多边形: 形状 9"/>
          <p:cNvSpPr/>
          <p:nvPr>
            <p:custDataLst>
              <p:tags r:id="rId77"/>
            </p:custDataLst>
          </p:nvPr>
        </p:nvSpPr>
        <p:spPr>
          <a:xfrm>
            <a:off x="616652" y="790990"/>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rgbClr val="F8B6D1"/>
          </a:solidFill>
          <a:ln w="6380" cap="flat">
            <a:noFill/>
            <a:prstDash val="solid"/>
            <a:miter/>
          </a:ln>
        </p:spPr>
        <p:txBody>
          <a:bodyPr rtlCol="0" anchor="ctr"/>
          <a:p>
            <a:endParaRPr lang="zh-CN" altLang="en-US"/>
          </a:p>
        </p:txBody>
      </p:sp>
      <p:sp>
        <p:nvSpPr>
          <p:cNvPr id="7" name="任意多边形: 形状 9"/>
          <p:cNvSpPr/>
          <p:nvPr>
            <p:custDataLst>
              <p:tags r:id="rId78"/>
            </p:custDataLst>
          </p:nvPr>
        </p:nvSpPr>
        <p:spPr>
          <a:xfrm rot="8880000">
            <a:off x="5933507" y="1510445"/>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rgbClr val="F8B6D1"/>
          </a:solidFill>
          <a:ln w="6380" cap="flat">
            <a:noFill/>
            <a:prstDash val="solid"/>
            <a:miter/>
          </a:ln>
        </p:spPr>
        <p:txBody>
          <a:bodyPr rtlCol="0" anchor="ctr"/>
          <a:p>
            <a:endParaRPr lang="zh-CN" altLang="en-US"/>
          </a:p>
        </p:txBody>
      </p:sp>
      <p:sp>
        <p:nvSpPr>
          <p:cNvPr id="8" name="任意多边形: 形状 21"/>
          <p:cNvSpPr/>
          <p:nvPr>
            <p:custDataLst>
              <p:tags r:id="rId79"/>
            </p:custDataLst>
          </p:nvPr>
        </p:nvSpPr>
        <p:spPr>
          <a:xfrm rot="16200000">
            <a:off x="11422091" y="138141"/>
            <a:ext cx="929005" cy="632404"/>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1463" h="996">
                <a:moveTo>
                  <a:pt x="1463" y="0"/>
                </a:moveTo>
                <a:lnTo>
                  <a:pt x="1463" y="996"/>
                </a:lnTo>
                <a:lnTo>
                  <a:pt x="390" y="996"/>
                </a:lnTo>
                <a:lnTo>
                  <a:pt x="0" y="7"/>
                </a:lnTo>
                <a:lnTo>
                  <a:pt x="1463" y="0"/>
                </a:lnTo>
                <a:close/>
              </a:path>
            </a:pathLst>
          </a:custGeom>
          <a:solidFill>
            <a:srgbClr val="DF67A2"/>
          </a:solidFill>
          <a:ln w="5521" cap="flat">
            <a:noFill/>
            <a:prstDash val="solid"/>
            <a:miter/>
          </a:ln>
        </p:spPr>
        <p:txBody>
          <a:bodyPr wrap="square" rtlCol="0" anchor="ctr">
            <a:noAutofit/>
          </a:bodyPr>
          <a:p>
            <a:endParaRPr lang="zh-CN" altLang="en-US"/>
          </a:p>
        </p:txBody>
      </p:sp>
      <p:sp>
        <p:nvSpPr>
          <p:cNvPr id="9" name="任意多边形: 形状 21"/>
          <p:cNvSpPr/>
          <p:nvPr>
            <p:custDataLst>
              <p:tags r:id="rId80"/>
            </p:custDataLst>
          </p:nvPr>
        </p:nvSpPr>
        <p:spPr>
          <a:xfrm>
            <a:off x="11486837" y="1415009"/>
            <a:ext cx="373773" cy="346086"/>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rgbClr val="DF67A2"/>
          </a:solidFill>
          <a:ln w="5521" cap="flat">
            <a:noFill/>
            <a:prstDash val="solid"/>
            <a:miter/>
          </a:ln>
        </p:spPr>
        <p:txBody>
          <a:bodyPr rtlCol="0" anchor="ctr"/>
          <a:p>
            <a:endParaRPr lang="zh-CN" altLang="en-US"/>
          </a:p>
        </p:txBody>
      </p:sp>
      <p:sp>
        <p:nvSpPr>
          <p:cNvPr id="11" name="任意多边形: 形状 9"/>
          <p:cNvSpPr/>
          <p:nvPr>
            <p:custDataLst>
              <p:tags r:id="rId81"/>
            </p:custDataLst>
          </p:nvPr>
        </p:nvSpPr>
        <p:spPr>
          <a:xfrm rot="8880000">
            <a:off x="10862231" y="6270030"/>
            <a:ext cx="583548" cy="697665"/>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919" h="1099">
                <a:moveTo>
                  <a:pt x="291" y="0"/>
                </a:moveTo>
                <a:lnTo>
                  <a:pt x="919" y="392"/>
                </a:lnTo>
                <a:lnTo>
                  <a:pt x="434" y="1099"/>
                </a:lnTo>
                <a:lnTo>
                  <a:pt x="0" y="2"/>
                </a:lnTo>
                <a:lnTo>
                  <a:pt x="291" y="0"/>
                </a:lnTo>
                <a:close/>
              </a:path>
            </a:pathLst>
          </a:custGeom>
          <a:solidFill>
            <a:srgbClr val="F8B6D1"/>
          </a:solidFill>
          <a:ln w="6380" cap="flat">
            <a:noFill/>
            <a:prstDash val="solid"/>
            <a:miter/>
          </a:ln>
        </p:spPr>
        <p:txBody>
          <a:bodyPr wrap="square" rtlCol="0" anchor="ctr">
            <a:noAutofit/>
          </a:bodyPr>
          <a:p>
            <a:endParaRPr lang="zh-CN" altLang="en-US"/>
          </a:p>
        </p:txBody>
      </p:sp>
      <p:sp>
        <p:nvSpPr>
          <p:cNvPr id="16" name="任意多边形: 形状 13"/>
          <p:cNvSpPr/>
          <p:nvPr>
            <p:custDataLst>
              <p:tags r:id="rId82"/>
            </p:custDataLst>
          </p:nvPr>
        </p:nvSpPr>
        <p:spPr>
          <a:xfrm rot="3180000">
            <a:off x="400050" y="5882005"/>
            <a:ext cx="1502410" cy="1894840"/>
          </a:xfrm>
          <a:custGeom>
            <a:avLst/>
            <a:gdLst>
              <a:gd name="connsiteX0" fmla="*/ 583457 w 583456"/>
              <a:gd name="connsiteY0" fmla="*/ 0 h 735210"/>
              <a:gd name="connsiteX1" fmla="*/ 464271 w 583456"/>
              <a:gd name="connsiteY1" fmla="*/ 22174 h 735210"/>
              <a:gd name="connsiteX2" fmla="*/ 448333 w 583456"/>
              <a:gd name="connsiteY2" fmla="*/ 29104 h 735210"/>
              <a:gd name="connsiteX3" fmla="*/ 443483 w 583456"/>
              <a:gd name="connsiteY3" fmla="*/ 47813 h 735210"/>
              <a:gd name="connsiteX4" fmla="*/ 440018 w 583456"/>
              <a:gd name="connsiteY4" fmla="*/ 178779 h 735210"/>
              <a:gd name="connsiteX5" fmla="*/ 437939 w 583456"/>
              <a:gd name="connsiteY5" fmla="*/ 190559 h 735210"/>
              <a:gd name="connsiteX6" fmla="*/ 417151 w 583456"/>
              <a:gd name="connsiteY6" fmla="*/ 201646 h 735210"/>
              <a:gd name="connsiteX7" fmla="*/ 294500 w 583456"/>
              <a:gd name="connsiteY7" fmla="*/ 225899 h 735210"/>
              <a:gd name="connsiteX8" fmla="*/ 284106 w 583456"/>
              <a:gd name="connsiteY8" fmla="*/ 230057 h 735210"/>
              <a:gd name="connsiteX9" fmla="*/ 279948 w 583456"/>
              <a:gd name="connsiteY9" fmla="*/ 246687 h 735210"/>
              <a:gd name="connsiteX10" fmla="*/ 283413 w 583456"/>
              <a:gd name="connsiteY10" fmla="*/ 359637 h 735210"/>
              <a:gd name="connsiteX11" fmla="*/ 280641 w 583456"/>
              <a:gd name="connsiteY11" fmla="*/ 373495 h 735210"/>
              <a:gd name="connsiteX12" fmla="*/ 266783 w 583456"/>
              <a:gd name="connsiteY12" fmla="*/ 379732 h 735210"/>
              <a:gd name="connsiteX13" fmla="*/ 156605 w 583456"/>
              <a:gd name="connsiteY13" fmla="*/ 385968 h 735210"/>
              <a:gd name="connsiteX14" fmla="*/ 135124 w 583456"/>
              <a:gd name="connsiteY14" fmla="*/ 395670 h 735210"/>
              <a:gd name="connsiteX15" fmla="*/ 126115 w 583456"/>
              <a:gd name="connsiteY15" fmla="*/ 415072 h 735210"/>
              <a:gd name="connsiteX16" fmla="*/ 122651 w 583456"/>
              <a:gd name="connsiteY16" fmla="*/ 552274 h 735210"/>
              <a:gd name="connsiteX17" fmla="*/ 120572 w 583456"/>
              <a:gd name="connsiteY17" fmla="*/ 566826 h 735210"/>
              <a:gd name="connsiteX18" fmla="*/ 110871 w 583456"/>
              <a:gd name="connsiteY18" fmla="*/ 569598 h 735210"/>
              <a:gd name="connsiteX19" fmla="*/ 26332 w 583456"/>
              <a:gd name="connsiteY19" fmla="*/ 572370 h 735210"/>
              <a:gd name="connsiteX20" fmla="*/ 5544 w 583456"/>
              <a:gd name="connsiteY20" fmla="*/ 578606 h 735210"/>
              <a:gd name="connsiteX21" fmla="*/ 0 w 583456"/>
              <a:gd name="connsiteY21" fmla="*/ 601473 h 735210"/>
              <a:gd name="connsiteX22" fmla="*/ 27718 w 583456"/>
              <a:gd name="connsiteY22" fmla="*/ 735211 h 735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83456" h="735210">
                <a:moveTo>
                  <a:pt x="583457" y="0"/>
                </a:moveTo>
                <a:cubicBezTo>
                  <a:pt x="543266" y="6236"/>
                  <a:pt x="503769" y="13859"/>
                  <a:pt x="464271" y="22174"/>
                </a:cubicBezTo>
                <a:cubicBezTo>
                  <a:pt x="458727" y="23560"/>
                  <a:pt x="452491" y="24946"/>
                  <a:pt x="448333" y="29104"/>
                </a:cubicBezTo>
                <a:cubicBezTo>
                  <a:pt x="444176" y="33954"/>
                  <a:pt x="443483" y="41576"/>
                  <a:pt x="443483" y="47813"/>
                </a:cubicBezTo>
                <a:cubicBezTo>
                  <a:pt x="442097" y="91468"/>
                  <a:pt x="440711" y="135124"/>
                  <a:pt x="440018" y="178779"/>
                </a:cubicBezTo>
                <a:cubicBezTo>
                  <a:pt x="440018" y="182937"/>
                  <a:pt x="440018" y="187094"/>
                  <a:pt x="437939" y="190559"/>
                </a:cubicBezTo>
                <a:cubicBezTo>
                  <a:pt x="434474" y="197488"/>
                  <a:pt x="425466" y="200260"/>
                  <a:pt x="417151" y="201646"/>
                </a:cubicBezTo>
                <a:cubicBezTo>
                  <a:pt x="376267" y="209961"/>
                  <a:pt x="335384" y="218276"/>
                  <a:pt x="294500" y="225899"/>
                </a:cubicBezTo>
                <a:cubicBezTo>
                  <a:pt x="291035" y="226592"/>
                  <a:pt x="286878" y="227285"/>
                  <a:pt x="284106" y="230057"/>
                </a:cubicBezTo>
                <a:cubicBezTo>
                  <a:pt x="279948" y="234214"/>
                  <a:pt x="279948" y="240451"/>
                  <a:pt x="279948" y="246687"/>
                </a:cubicBezTo>
                <a:cubicBezTo>
                  <a:pt x="281334" y="284106"/>
                  <a:pt x="282027" y="322218"/>
                  <a:pt x="283413" y="359637"/>
                </a:cubicBezTo>
                <a:cubicBezTo>
                  <a:pt x="283413" y="364487"/>
                  <a:pt x="283413" y="370031"/>
                  <a:pt x="280641" y="373495"/>
                </a:cubicBezTo>
                <a:cubicBezTo>
                  <a:pt x="277177" y="377653"/>
                  <a:pt x="272326" y="379039"/>
                  <a:pt x="266783" y="379732"/>
                </a:cubicBezTo>
                <a:cubicBezTo>
                  <a:pt x="230057" y="384582"/>
                  <a:pt x="192638" y="379039"/>
                  <a:pt x="156605" y="385968"/>
                </a:cubicBezTo>
                <a:cubicBezTo>
                  <a:pt x="148982" y="387354"/>
                  <a:pt x="140667" y="390126"/>
                  <a:pt x="135124" y="395670"/>
                </a:cubicBezTo>
                <a:cubicBezTo>
                  <a:pt x="130273" y="400520"/>
                  <a:pt x="128194" y="408143"/>
                  <a:pt x="126115" y="415072"/>
                </a:cubicBezTo>
                <a:cubicBezTo>
                  <a:pt x="115028" y="459420"/>
                  <a:pt x="113642" y="507233"/>
                  <a:pt x="122651" y="552274"/>
                </a:cubicBezTo>
                <a:cubicBezTo>
                  <a:pt x="123344" y="557125"/>
                  <a:pt x="124729" y="563361"/>
                  <a:pt x="120572" y="566826"/>
                </a:cubicBezTo>
                <a:cubicBezTo>
                  <a:pt x="117800" y="568905"/>
                  <a:pt x="114335" y="569598"/>
                  <a:pt x="110871" y="569598"/>
                </a:cubicBezTo>
                <a:cubicBezTo>
                  <a:pt x="82460" y="570291"/>
                  <a:pt x="54742" y="571677"/>
                  <a:pt x="26332" y="572370"/>
                </a:cubicBezTo>
                <a:cubicBezTo>
                  <a:pt x="18709" y="572370"/>
                  <a:pt x="10394" y="573063"/>
                  <a:pt x="5544" y="578606"/>
                </a:cubicBezTo>
                <a:cubicBezTo>
                  <a:pt x="0" y="584843"/>
                  <a:pt x="0" y="593851"/>
                  <a:pt x="0" y="601473"/>
                </a:cubicBezTo>
                <a:cubicBezTo>
                  <a:pt x="2079" y="647207"/>
                  <a:pt x="11087" y="692941"/>
                  <a:pt x="27718" y="735211"/>
                </a:cubicBezTo>
              </a:path>
            </a:pathLst>
          </a:custGeom>
          <a:solidFill>
            <a:srgbClr val="F8B6D1"/>
          </a:solidFill>
          <a:ln w="6926" cap="flat">
            <a:noFill/>
            <a:prstDash val="solid"/>
            <a:miter/>
          </a:ln>
        </p:spPr>
        <p:txBody>
          <a:bodyPr rtlCol="0" anchor="ctr"/>
          <a:p>
            <a:endParaRPr lang="zh-CN" altLang="en-US"/>
          </a:p>
        </p:txBody>
      </p:sp>
    </p:spTree>
    <p:custDataLst>
      <p:tags r:id="rId83"/>
    </p:custDataLst>
  </p:cSld>
  <p:clrMapOvr>
    <a:masterClrMapping/>
  </p:clrMapOvr>
  <p:transition spd="slow" advClick="0" advTm="1000">
    <p:push dir="u"/>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 name="任意多边形: 形状 89"/>
          <p:cNvSpPr/>
          <p:nvPr>
            <p:custDataLst>
              <p:tags r:id="rId1"/>
            </p:custDataLst>
          </p:nvPr>
        </p:nvSpPr>
        <p:spPr>
          <a:xfrm>
            <a:off x="1736806" y="1452674"/>
            <a:ext cx="9101599" cy="4499877"/>
          </a:xfrm>
          <a:custGeom>
            <a:avLst/>
            <a:gdLst>
              <a:gd name="connsiteX0" fmla="*/ 8838074 w 9101599"/>
              <a:gd name="connsiteY0" fmla="*/ 0 h 4499877"/>
              <a:gd name="connsiteX1" fmla="*/ 9101599 w 9101599"/>
              <a:gd name="connsiteY1" fmla="*/ 0 h 4499877"/>
              <a:gd name="connsiteX2" fmla="*/ 9101599 w 9101599"/>
              <a:gd name="connsiteY2" fmla="*/ 4499877 h 4499877"/>
              <a:gd name="connsiteX3" fmla="*/ 0 w 9101599"/>
              <a:gd name="connsiteY3" fmla="*/ 4499877 h 4499877"/>
              <a:gd name="connsiteX4" fmla="*/ 0 w 9101599"/>
              <a:gd name="connsiteY4" fmla="*/ 4281627 h 4499877"/>
              <a:gd name="connsiteX5" fmla="*/ 8838074 w 9101599"/>
              <a:gd name="connsiteY5" fmla="*/ 4281627 h 4499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01599" h="4499877">
                <a:moveTo>
                  <a:pt x="8838074" y="0"/>
                </a:moveTo>
                <a:lnTo>
                  <a:pt x="9101599" y="0"/>
                </a:lnTo>
                <a:lnTo>
                  <a:pt x="9101599" y="4499877"/>
                </a:lnTo>
                <a:lnTo>
                  <a:pt x="0" y="4499877"/>
                </a:lnTo>
                <a:lnTo>
                  <a:pt x="0" y="4281627"/>
                </a:lnTo>
                <a:lnTo>
                  <a:pt x="8838074" y="4281627"/>
                </a:lnTo>
                <a:close/>
              </a:path>
            </a:pathLst>
          </a:custGeom>
          <a:solidFill>
            <a:srgbClr val="FAD2E2"/>
          </a:solidFill>
          <a:ln>
            <a:noFill/>
          </a:ln>
        </p:spPr>
        <p:style>
          <a:lnRef idx="2">
            <a:srgbClr val="DF67A2">
              <a:shade val="50000"/>
            </a:srgbClr>
          </a:lnRef>
          <a:fillRef idx="1">
            <a:srgbClr val="DF67A2"/>
          </a:fillRef>
          <a:effectRef idx="0">
            <a:srgbClr val="DF67A2"/>
          </a:effectRef>
          <a:fontRef idx="minor">
            <a:srgbClr val="FFFFFF"/>
          </a:fontRef>
        </p:style>
        <p:txBody>
          <a:bodyPr wrap="square" rtlCol="0" anchor="ctr">
            <a:noAutofit/>
          </a:bodyPr>
          <a:p>
            <a:pPr algn="ctr"/>
            <a:endParaRPr kumimoji="1" lang="zh-CN" altLang="en-US" sz="1600" b="1" dirty="0">
              <a:solidFill>
                <a:srgbClr val="FFFFFF"/>
              </a:solidFill>
              <a:latin typeface="微软雅黑" panose="020B0503020204020204" charset="-122"/>
            </a:endParaRPr>
          </a:p>
        </p:txBody>
      </p:sp>
      <p:sp>
        <p:nvSpPr>
          <p:cNvPr id="91" name="矩形 90"/>
          <p:cNvSpPr/>
          <p:nvPr>
            <p:custDataLst>
              <p:tags r:id="rId2"/>
            </p:custDataLst>
          </p:nvPr>
        </p:nvSpPr>
        <p:spPr>
          <a:xfrm>
            <a:off x="1503761" y="1123698"/>
            <a:ext cx="9101599" cy="4610603"/>
          </a:xfrm>
          <a:prstGeom prst="rect">
            <a:avLst/>
          </a:prstGeom>
          <a:solidFill>
            <a:srgbClr val="FFFFFF"/>
          </a:solidFill>
          <a:ln w="50800">
            <a:solidFill>
              <a:srgbClr val="000000">
                <a:lumMod val="75000"/>
                <a:lumOff val="25000"/>
              </a:srgbClr>
            </a:solid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2" name="文本框 11"/>
          <p:cNvSpPr txBox="1"/>
          <p:nvPr>
            <p:custDataLst>
              <p:tags r:id="rId3"/>
            </p:custDataLst>
          </p:nvPr>
        </p:nvSpPr>
        <p:spPr>
          <a:xfrm>
            <a:off x="1962294" y="2731166"/>
            <a:ext cx="8185215" cy="2258365"/>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360680" lvl="0" indent="-360680" algn="l" fontAlgn="ctr">
              <a:lnSpc>
                <a:spcPct val="130000"/>
              </a:lnSpc>
              <a:spcBef>
                <a:spcPts val="1000"/>
              </a:spcBef>
              <a:spcAft>
                <a:spcPts val="0"/>
              </a:spcAft>
              <a:buSzPct val="100000"/>
              <a:buFont typeface="WPS-Bullets" pitchFamily="2" charset="0"/>
              <a:buChar char=""/>
            </a:pPr>
            <a:r>
              <a:rPr lang="zh-CN" altLang="en-US" sz="1600" b="1">
                <a:solidFill>
                  <a:srgbClr val="000000">
                    <a:lumMod val="75000"/>
                    <a:lumOff val="25000"/>
                  </a:srgbClr>
                </a:solidFill>
                <a:latin typeface="Arial" panose="020B0604020202020204" pitchFamily="34" charset="0"/>
                <a:ea typeface="微软雅黑" panose="020B0503020204020204" charset="-122"/>
              </a:rPr>
              <a:t>企业一般是指以赢利为目的，运用各种生产要素（土地、劳动力、资本、技术和企业家才能等），向市场提供商品或服务，实行自主经营、自负盈亏、独立核算的具有法人资格的社会经济组织。企业是一个国家经济发展的基础，也是毕业生就业的主要途径。除了每年在各地人才市场举办大型招聘会外，企业还会通过报纸和网络进行招聘。</a:t>
            </a:r>
            <a:endParaRPr lang="zh-CN" altLang="en-US" sz="1600" b="1">
              <a:solidFill>
                <a:srgbClr val="000000">
                  <a:lumMod val="75000"/>
                  <a:lumOff val="25000"/>
                </a:srgbClr>
              </a:solidFill>
              <a:latin typeface="Arial" panose="020B0604020202020204" pitchFamily="34" charset="0"/>
              <a:ea typeface="微软雅黑" panose="020B0503020204020204" charset="-122"/>
            </a:endParaRPr>
          </a:p>
        </p:txBody>
      </p:sp>
      <p:sp>
        <p:nvSpPr>
          <p:cNvPr id="17" name="文本框 16"/>
          <p:cNvSpPr txBox="1"/>
          <p:nvPr>
            <p:custDataLst>
              <p:tags r:id="rId4"/>
            </p:custDataLst>
          </p:nvPr>
        </p:nvSpPr>
        <p:spPr>
          <a:xfrm>
            <a:off x="1962150" y="1760855"/>
            <a:ext cx="3718560" cy="624840"/>
          </a:xfrm>
          <a:prstGeom prst="rect">
            <a:avLst/>
          </a:prstGeom>
          <a:noFill/>
        </p:spPr>
        <p:txBody>
          <a:bodyPr wrap="square" lIns="90170" tIns="46990" rIns="90170" bIns="46990" rtlCol="0">
            <a:noAutofit/>
          </a:bodyPr>
          <a:lstStyle/>
          <a:p>
            <a:pPr marL="0" indent="0" algn="l">
              <a:lnSpc>
                <a:spcPct val="100000"/>
              </a:lnSpc>
              <a:spcBef>
                <a:spcPts val="0"/>
              </a:spcBef>
              <a:spcAft>
                <a:spcPts val="0"/>
              </a:spcAft>
              <a:buSzPct val="100000"/>
            </a:pPr>
            <a:r>
              <a:rPr lang="zh-CN" altLang="en-US" sz="3600" b="1" spc="300" smtClean="0">
                <a:solidFill>
                  <a:srgbClr val="000000">
                    <a:lumMod val="75000"/>
                    <a:lumOff val="25000"/>
                  </a:srgbClr>
                </a:solidFill>
                <a:latin typeface="Arial" panose="020B0604020202020204" pitchFamily="34" charset="0"/>
                <a:ea typeface="微软雅黑" panose="020B0503020204020204" charset="-122"/>
              </a:rPr>
              <a:t>企业招聘</a:t>
            </a:r>
            <a:endParaRPr lang="zh-CN" altLang="en-US" sz="3600" b="1" spc="300" smtClean="0">
              <a:solidFill>
                <a:srgbClr val="000000">
                  <a:lumMod val="75000"/>
                  <a:lumOff val="25000"/>
                </a:srgbClr>
              </a:solidFill>
              <a:latin typeface="Arial" panose="020B0604020202020204" pitchFamily="34" charset="0"/>
              <a:ea typeface="微软雅黑" panose="020B0503020204020204" charset="-122"/>
            </a:endParaRPr>
          </a:p>
        </p:txBody>
      </p:sp>
      <p:sp>
        <p:nvSpPr>
          <p:cNvPr id="13" name="矩形 12"/>
          <p:cNvSpPr/>
          <p:nvPr>
            <p:custDataLst>
              <p:tags r:id="rId5"/>
            </p:custDataLst>
          </p:nvPr>
        </p:nvSpPr>
        <p:spPr>
          <a:xfrm>
            <a:off x="2069465" y="1092200"/>
            <a:ext cx="511810" cy="61595"/>
          </a:xfrm>
          <a:prstGeom prst="rect">
            <a:avLst/>
          </a:prstGeom>
          <a:solidFill>
            <a:srgbClr val="FFFFFF"/>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4" name="矩形 13"/>
          <p:cNvSpPr/>
          <p:nvPr>
            <p:custDataLst>
              <p:tags r:id="rId6"/>
            </p:custDataLst>
          </p:nvPr>
        </p:nvSpPr>
        <p:spPr>
          <a:xfrm>
            <a:off x="2199005" y="1092835"/>
            <a:ext cx="60960" cy="61595"/>
          </a:xfrm>
          <a:prstGeom prst="rect">
            <a:avLst/>
          </a:prstGeom>
          <a:solidFill>
            <a:srgbClr val="000000">
              <a:lumMod val="75000"/>
              <a:lumOff val="2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5" name="矩形 14"/>
          <p:cNvSpPr/>
          <p:nvPr>
            <p:custDataLst>
              <p:tags r:id="rId7"/>
            </p:custDataLst>
          </p:nvPr>
        </p:nvSpPr>
        <p:spPr>
          <a:xfrm>
            <a:off x="2400300" y="1092835"/>
            <a:ext cx="60960" cy="61595"/>
          </a:xfrm>
          <a:prstGeom prst="rect">
            <a:avLst/>
          </a:prstGeom>
          <a:solidFill>
            <a:srgbClr val="000000">
              <a:lumMod val="75000"/>
              <a:lumOff val="2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8" name="椭圆 17"/>
          <p:cNvSpPr/>
          <p:nvPr>
            <p:custDataLst>
              <p:tags r:id="rId8"/>
            </p:custDataLst>
          </p:nvPr>
        </p:nvSpPr>
        <p:spPr>
          <a:xfrm>
            <a:off x="83959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19" name="椭圆 18"/>
          <p:cNvSpPr/>
          <p:nvPr>
            <p:custDataLst>
              <p:tags r:id="rId9"/>
            </p:custDataLst>
          </p:nvPr>
        </p:nvSpPr>
        <p:spPr>
          <a:xfrm>
            <a:off x="85483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0" name="椭圆 19"/>
          <p:cNvSpPr/>
          <p:nvPr>
            <p:custDataLst>
              <p:tags r:id="rId10"/>
            </p:custDataLst>
          </p:nvPr>
        </p:nvSpPr>
        <p:spPr>
          <a:xfrm>
            <a:off x="87007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1" name="椭圆 20"/>
          <p:cNvSpPr/>
          <p:nvPr>
            <p:custDataLst>
              <p:tags r:id="rId11"/>
            </p:custDataLst>
          </p:nvPr>
        </p:nvSpPr>
        <p:spPr>
          <a:xfrm>
            <a:off x="88531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2" name="椭圆 21"/>
          <p:cNvSpPr/>
          <p:nvPr>
            <p:custDataLst>
              <p:tags r:id="rId12"/>
            </p:custDataLst>
          </p:nvPr>
        </p:nvSpPr>
        <p:spPr>
          <a:xfrm>
            <a:off x="90055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3" name="椭圆 22"/>
          <p:cNvSpPr/>
          <p:nvPr>
            <p:custDataLst>
              <p:tags r:id="rId13"/>
            </p:custDataLst>
          </p:nvPr>
        </p:nvSpPr>
        <p:spPr>
          <a:xfrm>
            <a:off x="91579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4" name="椭圆 23"/>
          <p:cNvSpPr/>
          <p:nvPr>
            <p:custDataLst>
              <p:tags r:id="rId14"/>
            </p:custDataLst>
          </p:nvPr>
        </p:nvSpPr>
        <p:spPr>
          <a:xfrm>
            <a:off x="93103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5" name="椭圆 24"/>
          <p:cNvSpPr/>
          <p:nvPr>
            <p:custDataLst>
              <p:tags r:id="rId15"/>
            </p:custDataLst>
          </p:nvPr>
        </p:nvSpPr>
        <p:spPr>
          <a:xfrm>
            <a:off x="94627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6" name="椭圆 25"/>
          <p:cNvSpPr/>
          <p:nvPr>
            <p:custDataLst>
              <p:tags r:id="rId16"/>
            </p:custDataLst>
          </p:nvPr>
        </p:nvSpPr>
        <p:spPr>
          <a:xfrm>
            <a:off x="96151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7" name="椭圆 26"/>
          <p:cNvSpPr/>
          <p:nvPr>
            <p:custDataLst>
              <p:tags r:id="rId17"/>
            </p:custDataLst>
          </p:nvPr>
        </p:nvSpPr>
        <p:spPr>
          <a:xfrm>
            <a:off x="97675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8" name="椭圆 27"/>
          <p:cNvSpPr/>
          <p:nvPr>
            <p:custDataLst>
              <p:tags r:id="rId18"/>
            </p:custDataLst>
          </p:nvPr>
        </p:nvSpPr>
        <p:spPr>
          <a:xfrm>
            <a:off x="99199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0" name="椭圆 29"/>
          <p:cNvSpPr/>
          <p:nvPr>
            <p:custDataLst>
              <p:tags r:id="rId19"/>
            </p:custDataLst>
          </p:nvPr>
        </p:nvSpPr>
        <p:spPr>
          <a:xfrm>
            <a:off x="83959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1" name="椭圆 30"/>
          <p:cNvSpPr/>
          <p:nvPr>
            <p:custDataLst>
              <p:tags r:id="rId20"/>
            </p:custDataLst>
          </p:nvPr>
        </p:nvSpPr>
        <p:spPr>
          <a:xfrm>
            <a:off x="85483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2" name="椭圆 31"/>
          <p:cNvSpPr/>
          <p:nvPr>
            <p:custDataLst>
              <p:tags r:id="rId21"/>
            </p:custDataLst>
          </p:nvPr>
        </p:nvSpPr>
        <p:spPr>
          <a:xfrm>
            <a:off x="87007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3" name="椭圆 32"/>
          <p:cNvSpPr/>
          <p:nvPr>
            <p:custDataLst>
              <p:tags r:id="rId22"/>
            </p:custDataLst>
          </p:nvPr>
        </p:nvSpPr>
        <p:spPr>
          <a:xfrm>
            <a:off x="88531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4" name="椭圆 33"/>
          <p:cNvSpPr/>
          <p:nvPr>
            <p:custDataLst>
              <p:tags r:id="rId23"/>
            </p:custDataLst>
          </p:nvPr>
        </p:nvSpPr>
        <p:spPr>
          <a:xfrm>
            <a:off x="90055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5" name="椭圆 34"/>
          <p:cNvSpPr/>
          <p:nvPr>
            <p:custDataLst>
              <p:tags r:id="rId24"/>
            </p:custDataLst>
          </p:nvPr>
        </p:nvSpPr>
        <p:spPr>
          <a:xfrm>
            <a:off x="91579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6" name="椭圆 35"/>
          <p:cNvSpPr/>
          <p:nvPr>
            <p:custDataLst>
              <p:tags r:id="rId25"/>
            </p:custDataLst>
          </p:nvPr>
        </p:nvSpPr>
        <p:spPr>
          <a:xfrm>
            <a:off x="93103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7" name="椭圆 36"/>
          <p:cNvSpPr/>
          <p:nvPr>
            <p:custDataLst>
              <p:tags r:id="rId26"/>
            </p:custDataLst>
          </p:nvPr>
        </p:nvSpPr>
        <p:spPr>
          <a:xfrm>
            <a:off x="94627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8" name="椭圆 37"/>
          <p:cNvSpPr/>
          <p:nvPr>
            <p:custDataLst>
              <p:tags r:id="rId27"/>
            </p:custDataLst>
          </p:nvPr>
        </p:nvSpPr>
        <p:spPr>
          <a:xfrm>
            <a:off x="96151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9" name="椭圆 38"/>
          <p:cNvSpPr/>
          <p:nvPr>
            <p:custDataLst>
              <p:tags r:id="rId28"/>
            </p:custDataLst>
          </p:nvPr>
        </p:nvSpPr>
        <p:spPr>
          <a:xfrm>
            <a:off x="97675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0" name="椭圆 39"/>
          <p:cNvSpPr/>
          <p:nvPr>
            <p:custDataLst>
              <p:tags r:id="rId29"/>
            </p:custDataLst>
          </p:nvPr>
        </p:nvSpPr>
        <p:spPr>
          <a:xfrm>
            <a:off x="99199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2" name="椭圆 41"/>
          <p:cNvSpPr/>
          <p:nvPr>
            <p:custDataLst>
              <p:tags r:id="rId30"/>
            </p:custDataLst>
          </p:nvPr>
        </p:nvSpPr>
        <p:spPr>
          <a:xfrm>
            <a:off x="83959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3" name="椭圆 42"/>
          <p:cNvSpPr/>
          <p:nvPr>
            <p:custDataLst>
              <p:tags r:id="rId31"/>
            </p:custDataLst>
          </p:nvPr>
        </p:nvSpPr>
        <p:spPr>
          <a:xfrm>
            <a:off x="85483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4" name="椭圆 43"/>
          <p:cNvSpPr/>
          <p:nvPr>
            <p:custDataLst>
              <p:tags r:id="rId32"/>
            </p:custDataLst>
          </p:nvPr>
        </p:nvSpPr>
        <p:spPr>
          <a:xfrm>
            <a:off x="87007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5" name="椭圆 44"/>
          <p:cNvSpPr/>
          <p:nvPr>
            <p:custDataLst>
              <p:tags r:id="rId33"/>
            </p:custDataLst>
          </p:nvPr>
        </p:nvSpPr>
        <p:spPr>
          <a:xfrm>
            <a:off x="88531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6" name="椭圆 45"/>
          <p:cNvSpPr/>
          <p:nvPr>
            <p:custDataLst>
              <p:tags r:id="rId34"/>
            </p:custDataLst>
          </p:nvPr>
        </p:nvSpPr>
        <p:spPr>
          <a:xfrm>
            <a:off x="90055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7" name="椭圆 46"/>
          <p:cNvSpPr/>
          <p:nvPr>
            <p:custDataLst>
              <p:tags r:id="rId35"/>
            </p:custDataLst>
          </p:nvPr>
        </p:nvSpPr>
        <p:spPr>
          <a:xfrm>
            <a:off x="91579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8" name="椭圆 47"/>
          <p:cNvSpPr/>
          <p:nvPr>
            <p:custDataLst>
              <p:tags r:id="rId36"/>
            </p:custDataLst>
          </p:nvPr>
        </p:nvSpPr>
        <p:spPr>
          <a:xfrm>
            <a:off x="93103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9" name="椭圆 48"/>
          <p:cNvSpPr/>
          <p:nvPr>
            <p:custDataLst>
              <p:tags r:id="rId37"/>
            </p:custDataLst>
          </p:nvPr>
        </p:nvSpPr>
        <p:spPr>
          <a:xfrm>
            <a:off x="94627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0" name="椭圆 49"/>
          <p:cNvSpPr/>
          <p:nvPr>
            <p:custDataLst>
              <p:tags r:id="rId38"/>
            </p:custDataLst>
          </p:nvPr>
        </p:nvSpPr>
        <p:spPr>
          <a:xfrm>
            <a:off x="96151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1" name="椭圆 50"/>
          <p:cNvSpPr/>
          <p:nvPr>
            <p:custDataLst>
              <p:tags r:id="rId39"/>
            </p:custDataLst>
          </p:nvPr>
        </p:nvSpPr>
        <p:spPr>
          <a:xfrm>
            <a:off x="97675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2" name="椭圆 51"/>
          <p:cNvSpPr/>
          <p:nvPr>
            <p:custDataLst>
              <p:tags r:id="rId40"/>
            </p:custDataLst>
          </p:nvPr>
        </p:nvSpPr>
        <p:spPr>
          <a:xfrm>
            <a:off x="99199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4" name="椭圆 53"/>
          <p:cNvSpPr/>
          <p:nvPr>
            <p:custDataLst>
              <p:tags r:id="rId41"/>
            </p:custDataLst>
          </p:nvPr>
        </p:nvSpPr>
        <p:spPr>
          <a:xfrm>
            <a:off x="83959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5" name="椭圆 54"/>
          <p:cNvSpPr/>
          <p:nvPr>
            <p:custDataLst>
              <p:tags r:id="rId42"/>
            </p:custDataLst>
          </p:nvPr>
        </p:nvSpPr>
        <p:spPr>
          <a:xfrm>
            <a:off x="85483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6" name="椭圆 55"/>
          <p:cNvSpPr/>
          <p:nvPr>
            <p:custDataLst>
              <p:tags r:id="rId43"/>
            </p:custDataLst>
          </p:nvPr>
        </p:nvSpPr>
        <p:spPr>
          <a:xfrm>
            <a:off x="87007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7" name="椭圆 56"/>
          <p:cNvSpPr/>
          <p:nvPr>
            <p:custDataLst>
              <p:tags r:id="rId44"/>
            </p:custDataLst>
          </p:nvPr>
        </p:nvSpPr>
        <p:spPr>
          <a:xfrm>
            <a:off x="88531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8" name="椭圆 57"/>
          <p:cNvSpPr/>
          <p:nvPr>
            <p:custDataLst>
              <p:tags r:id="rId45"/>
            </p:custDataLst>
          </p:nvPr>
        </p:nvSpPr>
        <p:spPr>
          <a:xfrm>
            <a:off x="90055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9" name="椭圆 58"/>
          <p:cNvSpPr/>
          <p:nvPr>
            <p:custDataLst>
              <p:tags r:id="rId46"/>
            </p:custDataLst>
          </p:nvPr>
        </p:nvSpPr>
        <p:spPr>
          <a:xfrm>
            <a:off x="91579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0" name="椭圆 59"/>
          <p:cNvSpPr/>
          <p:nvPr>
            <p:custDataLst>
              <p:tags r:id="rId47"/>
            </p:custDataLst>
          </p:nvPr>
        </p:nvSpPr>
        <p:spPr>
          <a:xfrm>
            <a:off x="93103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1" name="椭圆 60"/>
          <p:cNvSpPr/>
          <p:nvPr>
            <p:custDataLst>
              <p:tags r:id="rId48"/>
            </p:custDataLst>
          </p:nvPr>
        </p:nvSpPr>
        <p:spPr>
          <a:xfrm>
            <a:off x="94627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2" name="椭圆 61"/>
          <p:cNvSpPr/>
          <p:nvPr>
            <p:custDataLst>
              <p:tags r:id="rId49"/>
            </p:custDataLst>
          </p:nvPr>
        </p:nvSpPr>
        <p:spPr>
          <a:xfrm>
            <a:off x="96151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3" name="椭圆 62"/>
          <p:cNvSpPr/>
          <p:nvPr>
            <p:custDataLst>
              <p:tags r:id="rId50"/>
            </p:custDataLst>
          </p:nvPr>
        </p:nvSpPr>
        <p:spPr>
          <a:xfrm>
            <a:off x="97675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4" name="椭圆 63"/>
          <p:cNvSpPr/>
          <p:nvPr>
            <p:custDataLst>
              <p:tags r:id="rId51"/>
            </p:custDataLst>
          </p:nvPr>
        </p:nvSpPr>
        <p:spPr>
          <a:xfrm>
            <a:off x="99199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6" name="椭圆 65"/>
          <p:cNvSpPr/>
          <p:nvPr>
            <p:custDataLst>
              <p:tags r:id="rId52"/>
            </p:custDataLst>
          </p:nvPr>
        </p:nvSpPr>
        <p:spPr>
          <a:xfrm>
            <a:off x="83959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7" name="椭圆 66"/>
          <p:cNvSpPr/>
          <p:nvPr>
            <p:custDataLst>
              <p:tags r:id="rId53"/>
            </p:custDataLst>
          </p:nvPr>
        </p:nvSpPr>
        <p:spPr>
          <a:xfrm>
            <a:off x="85483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8" name="椭圆 67"/>
          <p:cNvSpPr/>
          <p:nvPr>
            <p:custDataLst>
              <p:tags r:id="rId54"/>
            </p:custDataLst>
          </p:nvPr>
        </p:nvSpPr>
        <p:spPr>
          <a:xfrm>
            <a:off x="87007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9" name="椭圆 68"/>
          <p:cNvSpPr/>
          <p:nvPr>
            <p:custDataLst>
              <p:tags r:id="rId55"/>
            </p:custDataLst>
          </p:nvPr>
        </p:nvSpPr>
        <p:spPr>
          <a:xfrm>
            <a:off x="88531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0" name="椭圆 69"/>
          <p:cNvSpPr/>
          <p:nvPr>
            <p:custDataLst>
              <p:tags r:id="rId56"/>
            </p:custDataLst>
          </p:nvPr>
        </p:nvSpPr>
        <p:spPr>
          <a:xfrm>
            <a:off x="90055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1" name="椭圆 70"/>
          <p:cNvSpPr/>
          <p:nvPr>
            <p:custDataLst>
              <p:tags r:id="rId57"/>
            </p:custDataLst>
          </p:nvPr>
        </p:nvSpPr>
        <p:spPr>
          <a:xfrm>
            <a:off x="91579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2" name="椭圆 71"/>
          <p:cNvSpPr/>
          <p:nvPr>
            <p:custDataLst>
              <p:tags r:id="rId58"/>
            </p:custDataLst>
          </p:nvPr>
        </p:nvSpPr>
        <p:spPr>
          <a:xfrm>
            <a:off x="93103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3" name="椭圆 72"/>
          <p:cNvSpPr/>
          <p:nvPr>
            <p:custDataLst>
              <p:tags r:id="rId59"/>
            </p:custDataLst>
          </p:nvPr>
        </p:nvSpPr>
        <p:spPr>
          <a:xfrm>
            <a:off x="94627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4" name="椭圆 73"/>
          <p:cNvSpPr/>
          <p:nvPr>
            <p:custDataLst>
              <p:tags r:id="rId60"/>
            </p:custDataLst>
          </p:nvPr>
        </p:nvSpPr>
        <p:spPr>
          <a:xfrm>
            <a:off x="96151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5" name="椭圆 74"/>
          <p:cNvSpPr/>
          <p:nvPr>
            <p:custDataLst>
              <p:tags r:id="rId61"/>
            </p:custDataLst>
          </p:nvPr>
        </p:nvSpPr>
        <p:spPr>
          <a:xfrm>
            <a:off x="97675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6" name="椭圆 75"/>
          <p:cNvSpPr/>
          <p:nvPr>
            <p:custDataLst>
              <p:tags r:id="rId62"/>
            </p:custDataLst>
          </p:nvPr>
        </p:nvSpPr>
        <p:spPr>
          <a:xfrm>
            <a:off x="99199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8" name="椭圆 77"/>
          <p:cNvSpPr/>
          <p:nvPr>
            <p:custDataLst>
              <p:tags r:id="rId63"/>
            </p:custDataLst>
          </p:nvPr>
        </p:nvSpPr>
        <p:spPr>
          <a:xfrm>
            <a:off x="83959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9" name="椭圆 78"/>
          <p:cNvSpPr/>
          <p:nvPr>
            <p:custDataLst>
              <p:tags r:id="rId64"/>
            </p:custDataLst>
          </p:nvPr>
        </p:nvSpPr>
        <p:spPr>
          <a:xfrm>
            <a:off x="85483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0" name="椭圆 79"/>
          <p:cNvSpPr/>
          <p:nvPr>
            <p:custDataLst>
              <p:tags r:id="rId65"/>
            </p:custDataLst>
          </p:nvPr>
        </p:nvSpPr>
        <p:spPr>
          <a:xfrm>
            <a:off x="87007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1" name="椭圆 80"/>
          <p:cNvSpPr/>
          <p:nvPr>
            <p:custDataLst>
              <p:tags r:id="rId66"/>
            </p:custDataLst>
          </p:nvPr>
        </p:nvSpPr>
        <p:spPr>
          <a:xfrm>
            <a:off x="88531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2" name="椭圆 81"/>
          <p:cNvSpPr/>
          <p:nvPr>
            <p:custDataLst>
              <p:tags r:id="rId67"/>
            </p:custDataLst>
          </p:nvPr>
        </p:nvSpPr>
        <p:spPr>
          <a:xfrm>
            <a:off x="90055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3" name="椭圆 82"/>
          <p:cNvSpPr/>
          <p:nvPr>
            <p:custDataLst>
              <p:tags r:id="rId68"/>
            </p:custDataLst>
          </p:nvPr>
        </p:nvSpPr>
        <p:spPr>
          <a:xfrm>
            <a:off x="91579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4" name="椭圆 83"/>
          <p:cNvSpPr/>
          <p:nvPr>
            <p:custDataLst>
              <p:tags r:id="rId69"/>
            </p:custDataLst>
          </p:nvPr>
        </p:nvSpPr>
        <p:spPr>
          <a:xfrm>
            <a:off x="93103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5" name="椭圆 84"/>
          <p:cNvSpPr/>
          <p:nvPr>
            <p:custDataLst>
              <p:tags r:id="rId70"/>
            </p:custDataLst>
          </p:nvPr>
        </p:nvSpPr>
        <p:spPr>
          <a:xfrm>
            <a:off x="94627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6" name="椭圆 85"/>
          <p:cNvSpPr/>
          <p:nvPr>
            <p:custDataLst>
              <p:tags r:id="rId71"/>
            </p:custDataLst>
          </p:nvPr>
        </p:nvSpPr>
        <p:spPr>
          <a:xfrm>
            <a:off x="96151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7" name="椭圆 86"/>
          <p:cNvSpPr/>
          <p:nvPr>
            <p:custDataLst>
              <p:tags r:id="rId72"/>
            </p:custDataLst>
          </p:nvPr>
        </p:nvSpPr>
        <p:spPr>
          <a:xfrm>
            <a:off x="97675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8" name="椭圆 87"/>
          <p:cNvSpPr/>
          <p:nvPr>
            <p:custDataLst>
              <p:tags r:id="rId73"/>
            </p:custDataLst>
          </p:nvPr>
        </p:nvSpPr>
        <p:spPr>
          <a:xfrm>
            <a:off x="99199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10" name="任意多边形: 形状 9"/>
          <p:cNvSpPr/>
          <p:nvPr>
            <p:custDataLst>
              <p:tags r:id="rId74"/>
            </p:custDataLst>
          </p:nvPr>
        </p:nvSpPr>
        <p:spPr>
          <a:xfrm>
            <a:off x="10675687" y="375700"/>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rgbClr val="F8B6D1"/>
          </a:solidFill>
          <a:ln w="6380" cap="flat">
            <a:noFill/>
            <a:prstDash val="solid"/>
            <a:miter/>
          </a:ln>
        </p:spPr>
        <p:txBody>
          <a:bodyPr rtlCol="0" anchor="ctr"/>
          <a:p>
            <a:endParaRPr lang="zh-CN" altLang="en-US"/>
          </a:p>
        </p:txBody>
      </p:sp>
      <p:sp>
        <p:nvSpPr>
          <p:cNvPr id="4" name="任意多边形: 形状 21"/>
          <p:cNvSpPr/>
          <p:nvPr>
            <p:custDataLst>
              <p:tags r:id="rId75"/>
            </p:custDataLst>
          </p:nvPr>
        </p:nvSpPr>
        <p:spPr>
          <a:xfrm>
            <a:off x="11365230" y="6069330"/>
            <a:ext cx="618490" cy="572135"/>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rgbClr val="DF67A2"/>
          </a:solidFill>
          <a:ln w="5521" cap="flat">
            <a:noFill/>
            <a:prstDash val="solid"/>
            <a:miter/>
          </a:ln>
        </p:spPr>
        <p:txBody>
          <a:bodyPr rtlCol="0" anchor="ctr"/>
          <a:p>
            <a:endParaRPr lang="zh-CN" altLang="en-US"/>
          </a:p>
        </p:txBody>
      </p:sp>
      <p:sp>
        <p:nvSpPr>
          <p:cNvPr id="5" name="任意多边形: 形状 21"/>
          <p:cNvSpPr/>
          <p:nvPr>
            <p:custDataLst>
              <p:tags r:id="rId76"/>
            </p:custDataLst>
          </p:nvPr>
        </p:nvSpPr>
        <p:spPr>
          <a:xfrm rot="17160000">
            <a:off x="337185" y="255905"/>
            <a:ext cx="558165" cy="516255"/>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rgbClr val="DF67A2"/>
          </a:solidFill>
          <a:ln w="5521" cap="flat">
            <a:noFill/>
            <a:prstDash val="solid"/>
            <a:miter/>
          </a:ln>
        </p:spPr>
        <p:txBody>
          <a:bodyPr rtlCol="0" anchor="ctr"/>
          <a:p>
            <a:endParaRPr lang="zh-CN" altLang="en-US"/>
          </a:p>
        </p:txBody>
      </p:sp>
      <p:sp>
        <p:nvSpPr>
          <p:cNvPr id="6" name="任意多边形: 形状 9"/>
          <p:cNvSpPr/>
          <p:nvPr>
            <p:custDataLst>
              <p:tags r:id="rId77"/>
            </p:custDataLst>
          </p:nvPr>
        </p:nvSpPr>
        <p:spPr>
          <a:xfrm>
            <a:off x="616652" y="790990"/>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rgbClr val="F8B6D1"/>
          </a:solidFill>
          <a:ln w="6380" cap="flat">
            <a:noFill/>
            <a:prstDash val="solid"/>
            <a:miter/>
          </a:ln>
        </p:spPr>
        <p:txBody>
          <a:bodyPr rtlCol="0" anchor="ctr"/>
          <a:p>
            <a:endParaRPr lang="zh-CN" altLang="en-US"/>
          </a:p>
        </p:txBody>
      </p:sp>
      <p:sp>
        <p:nvSpPr>
          <p:cNvPr id="7" name="任意多边形: 形状 9"/>
          <p:cNvSpPr/>
          <p:nvPr>
            <p:custDataLst>
              <p:tags r:id="rId78"/>
            </p:custDataLst>
          </p:nvPr>
        </p:nvSpPr>
        <p:spPr>
          <a:xfrm rot="8880000">
            <a:off x="5933507" y="1510445"/>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rgbClr val="F8B6D1"/>
          </a:solidFill>
          <a:ln w="6380" cap="flat">
            <a:noFill/>
            <a:prstDash val="solid"/>
            <a:miter/>
          </a:ln>
        </p:spPr>
        <p:txBody>
          <a:bodyPr rtlCol="0" anchor="ctr"/>
          <a:p>
            <a:endParaRPr lang="zh-CN" altLang="en-US"/>
          </a:p>
        </p:txBody>
      </p:sp>
      <p:sp>
        <p:nvSpPr>
          <p:cNvPr id="8" name="任意多边形: 形状 21"/>
          <p:cNvSpPr/>
          <p:nvPr>
            <p:custDataLst>
              <p:tags r:id="rId79"/>
            </p:custDataLst>
          </p:nvPr>
        </p:nvSpPr>
        <p:spPr>
          <a:xfrm rot="16200000">
            <a:off x="11422091" y="138141"/>
            <a:ext cx="929005" cy="632404"/>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1463" h="996">
                <a:moveTo>
                  <a:pt x="1463" y="0"/>
                </a:moveTo>
                <a:lnTo>
                  <a:pt x="1463" y="996"/>
                </a:lnTo>
                <a:lnTo>
                  <a:pt x="390" y="996"/>
                </a:lnTo>
                <a:lnTo>
                  <a:pt x="0" y="7"/>
                </a:lnTo>
                <a:lnTo>
                  <a:pt x="1463" y="0"/>
                </a:lnTo>
                <a:close/>
              </a:path>
            </a:pathLst>
          </a:custGeom>
          <a:solidFill>
            <a:srgbClr val="DF67A2"/>
          </a:solidFill>
          <a:ln w="5521" cap="flat">
            <a:noFill/>
            <a:prstDash val="solid"/>
            <a:miter/>
          </a:ln>
        </p:spPr>
        <p:txBody>
          <a:bodyPr wrap="square" rtlCol="0" anchor="ctr">
            <a:noAutofit/>
          </a:bodyPr>
          <a:p>
            <a:endParaRPr lang="zh-CN" altLang="en-US"/>
          </a:p>
        </p:txBody>
      </p:sp>
      <p:sp>
        <p:nvSpPr>
          <p:cNvPr id="9" name="任意多边形: 形状 21"/>
          <p:cNvSpPr/>
          <p:nvPr>
            <p:custDataLst>
              <p:tags r:id="rId80"/>
            </p:custDataLst>
          </p:nvPr>
        </p:nvSpPr>
        <p:spPr>
          <a:xfrm>
            <a:off x="11486837" y="1415009"/>
            <a:ext cx="373773" cy="346086"/>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rgbClr val="DF67A2"/>
          </a:solidFill>
          <a:ln w="5521" cap="flat">
            <a:noFill/>
            <a:prstDash val="solid"/>
            <a:miter/>
          </a:ln>
        </p:spPr>
        <p:txBody>
          <a:bodyPr rtlCol="0" anchor="ctr"/>
          <a:p>
            <a:endParaRPr lang="zh-CN" altLang="en-US"/>
          </a:p>
        </p:txBody>
      </p:sp>
      <p:sp>
        <p:nvSpPr>
          <p:cNvPr id="11" name="任意多边形: 形状 9"/>
          <p:cNvSpPr/>
          <p:nvPr>
            <p:custDataLst>
              <p:tags r:id="rId81"/>
            </p:custDataLst>
          </p:nvPr>
        </p:nvSpPr>
        <p:spPr>
          <a:xfrm rot="8880000">
            <a:off x="10862231" y="6270030"/>
            <a:ext cx="583548" cy="697665"/>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919" h="1099">
                <a:moveTo>
                  <a:pt x="291" y="0"/>
                </a:moveTo>
                <a:lnTo>
                  <a:pt x="919" y="392"/>
                </a:lnTo>
                <a:lnTo>
                  <a:pt x="434" y="1099"/>
                </a:lnTo>
                <a:lnTo>
                  <a:pt x="0" y="2"/>
                </a:lnTo>
                <a:lnTo>
                  <a:pt x="291" y="0"/>
                </a:lnTo>
                <a:close/>
              </a:path>
            </a:pathLst>
          </a:custGeom>
          <a:solidFill>
            <a:srgbClr val="F8B6D1"/>
          </a:solidFill>
          <a:ln w="6380" cap="flat">
            <a:noFill/>
            <a:prstDash val="solid"/>
            <a:miter/>
          </a:ln>
        </p:spPr>
        <p:txBody>
          <a:bodyPr wrap="square" rtlCol="0" anchor="ctr">
            <a:noAutofit/>
          </a:bodyPr>
          <a:p>
            <a:endParaRPr lang="zh-CN" altLang="en-US"/>
          </a:p>
        </p:txBody>
      </p:sp>
      <p:sp>
        <p:nvSpPr>
          <p:cNvPr id="16" name="任意多边形: 形状 13"/>
          <p:cNvSpPr/>
          <p:nvPr>
            <p:custDataLst>
              <p:tags r:id="rId82"/>
            </p:custDataLst>
          </p:nvPr>
        </p:nvSpPr>
        <p:spPr>
          <a:xfrm rot="3180000">
            <a:off x="400050" y="5882005"/>
            <a:ext cx="1502410" cy="1894840"/>
          </a:xfrm>
          <a:custGeom>
            <a:avLst/>
            <a:gdLst>
              <a:gd name="connsiteX0" fmla="*/ 583457 w 583456"/>
              <a:gd name="connsiteY0" fmla="*/ 0 h 735210"/>
              <a:gd name="connsiteX1" fmla="*/ 464271 w 583456"/>
              <a:gd name="connsiteY1" fmla="*/ 22174 h 735210"/>
              <a:gd name="connsiteX2" fmla="*/ 448333 w 583456"/>
              <a:gd name="connsiteY2" fmla="*/ 29104 h 735210"/>
              <a:gd name="connsiteX3" fmla="*/ 443483 w 583456"/>
              <a:gd name="connsiteY3" fmla="*/ 47813 h 735210"/>
              <a:gd name="connsiteX4" fmla="*/ 440018 w 583456"/>
              <a:gd name="connsiteY4" fmla="*/ 178779 h 735210"/>
              <a:gd name="connsiteX5" fmla="*/ 437939 w 583456"/>
              <a:gd name="connsiteY5" fmla="*/ 190559 h 735210"/>
              <a:gd name="connsiteX6" fmla="*/ 417151 w 583456"/>
              <a:gd name="connsiteY6" fmla="*/ 201646 h 735210"/>
              <a:gd name="connsiteX7" fmla="*/ 294500 w 583456"/>
              <a:gd name="connsiteY7" fmla="*/ 225899 h 735210"/>
              <a:gd name="connsiteX8" fmla="*/ 284106 w 583456"/>
              <a:gd name="connsiteY8" fmla="*/ 230057 h 735210"/>
              <a:gd name="connsiteX9" fmla="*/ 279948 w 583456"/>
              <a:gd name="connsiteY9" fmla="*/ 246687 h 735210"/>
              <a:gd name="connsiteX10" fmla="*/ 283413 w 583456"/>
              <a:gd name="connsiteY10" fmla="*/ 359637 h 735210"/>
              <a:gd name="connsiteX11" fmla="*/ 280641 w 583456"/>
              <a:gd name="connsiteY11" fmla="*/ 373495 h 735210"/>
              <a:gd name="connsiteX12" fmla="*/ 266783 w 583456"/>
              <a:gd name="connsiteY12" fmla="*/ 379732 h 735210"/>
              <a:gd name="connsiteX13" fmla="*/ 156605 w 583456"/>
              <a:gd name="connsiteY13" fmla="*/ 385968 h 735210"/>
              <a:gd name="connsiteX14" fmla="*/ 135124 w 583456"/>
              <a:gd name="connsiteY14" fmla="*/ 395670 h 735210"/>
              <a:gd name="connsiteX15" fmla="*/ 126115 w 583456"/>
              <a:gd name="connsiteY15" fmla="*/ 415072 h 735210"/>
              <a:gd name="connsiteX16" fmla="*/ 122651 w 583456"/>
              <a:gd name="connsiteY16" fmla="*/ 552274 h 735210"/>
              <a:gd name="connsiteX17" fmla="*/ 120572 w 583456"/>
              <a:gd name="connsiteY17" fmla="*/ 566826 h 735210"/>
              <a:gd name="connsiteX18" fmla="*/ 110871 w 583456"/>
              <a:gd name="connsiteY18" fmla="*/ 569598 h 735210"/>
              <a:gd name="connsiteX19" fmla="*/ 26332 w 583456"/>
              <a:gd name="connsiteY19" fmla="*/ 572370 h 735210"/>
              <a:gd name="connsiteX20" fmla="*/ 5544 w 583456"/>
              <a:gd name="connsiteY20" fmla="*/ 578606 h 735210"/>
              <a:gd name="connsiteX21" fmla="*/ 0 w 583456"/>
              <a:gd name="connsiteY21" fmla="*/ 601473 h 735210"/>
              <a:gd name="connsiteX22" fmla="*/ 27718 w 583456"/>
              <a:gd name="connsiteY22" fmla="*/ 735211 h 735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83456" h="735210">
                <a:moveTo>
                  <a:pt x="583457" y="0"/>
                </a:moveTo>
                <a:cubicBezTo>
                  <a:pt x="543266" y="6236"/>
                  <a:pt x="503769" y="13859"/>
                  <a:pt x="464271" y="22174"/>
                </a:cubicBezTo>
                <a:cubicBezTo>
                  <a:pt x="458727" y="23560"/>
                  <a:pt x="452491" y="24946"/>
                  <a:pt x="448333" y="29104"/>
                </a:cubicBezTo>
                <a:cubicBezTo>
                  <a:pt x="444176" y="33954"/>
                  <a:pt x="443483" y="41576"/>
                  <a:pt x="443483" y="47813"/>
                </a:cubicBezTo>
                <a:cubicBezTo>
                  <a:pt x="442097" y="91468"/>
                  <a:pt x="440711" y="135124"/>
                  <a:pt x="440018" y="178779"/>
                </a:cubicBezTo>
                <a:cubicBezTo>
                  <a:pt x="440018" y="182937"/>
                  <a:pt x="440018" y="187094"/>
                  <a:pt x="437939" y="190559"/>
                </a:cubicBezTo>
                <a:cubicBezTo>
                  <a:pt x="434474" y="197488"/>
                  <a:pt x="425466" y="200260"/>
                  <a:pt x="417151" y="201646"/>
                </a:cubicBezTo>
                <a:cubicBezTo>
                  <a:pt x="376267" y="209961"/>
                  <a:pt x="335384" y="218276"/>
                  <a:pt x="294500" y="225899"/>
                </a:cubicBezTo>
                <a:cubicBezTo>
                  <a:pt x="291035" y="226592"/>
                  <a:pt x="286878" y="227285"/>
                  <a:pt x="284106" y="230057"/>
                </a:cubicBezTo>
                <a:cubicBezTo>
                  <a:pt x="279948" y="234214"/>
                  <a:pt x="279948" y="240451"/>
                  <a:pt x="279948" y="246687"/>
                </a:cubicBezTo>
                <a:cubicBezTo>
                  <a:pt x="281334" y="284106"/>
                  <a:pt x="282027" y="322218"/>
                  <a:pt x="283413" y="359637"/>
                </a:cubicBezTo>
                <a:cubicBezTo>
                  <a:pt x="283413" y="364487"/>
                  <a:pt x="283413" y="370031"/>
                  <a:pt x="280641" y="373495"/>
                </a:cubicBezTo>
                <a:cubicBezTo>
                  <a:pt x="277177" y="377653"/>
                  <a:pt x="272326" y="379039"/>
                  <a:pt x="266783" y="379732"/>
                </a:cubicBezTo>
                <a:cubicBezTo>
                  <a:pt x="230057" y="384582"/>
                  <a:pt x="192638" y="379039"/>
                  <a:pt x="156605" y="385968"/>
                </a:cubicBezTo>
                <a:cubicBezTo>
                  <a:pt x="148982" y="387354"/>
                  <a:pt x="140667" y="390126"/>
                  <a:pt x="135124" y="395670"/>
                </a:cubicBezTo>
                <a:cubicBezTo>
                  <a:pt x="130273" y="400520"/>
                  <a:pt x="128194" y="408143"/>
                  <a:pt x="126115" y="415072"/>
                </a:cubicBezTo>
                <a:cubicBezTo>
                  <a:pt x="115028" y="459420"/>
                  <a:pt x="113642" y="507233"/>
                  <a:pt x="122651" y="552274"/>
                </a:cubicBezTo>
                <a:cubicBezTo>
                  <a:pt x="123344" y="557125"/>
                  <a:pt x="124729" y="563361"/>
                  <a:pt x="120572" y="566826"/>
                </a:cubicBezTo>
                <a:cubicBezTo>
                  <a:pt x="117800" y="568905"/>
                  <a:pt x="114335" y="569598"/>
                  <a:pt x="110871" y="569598"/>
                </a:cubicBezTo>
                <a:cubicBezTo>
                  <a:pt x="82460" y="570291"/>
                  <a:pt x="54742" y="571677"/>
                  <a:pt x="26332" y="572370"/>
                </a:cubicBezTo>
                <a:cubicBezTo>
                  <a:pt x="18709" y="572370"/>
                  <a:pt x="10394" y="573063"/>
                  <a:pt x="5544" y="578606"/>
                </a:cubicBezTo>
                <a:cubicBezTo>
                  <a:pt x="0" y="584843"/>
                  <a:pt x="0" y="593851"/>
                  <a:pt x="0" y="601473"/>
                </a:cubicBezTo>
                <a:cubicBezTo>
                  <a:pt x="2079" y="647207"/>
                  <a:pt x="11087" y="692941"/>
                  <a:pt x="27718" y="735211"/>
                </a:cubicBezTo>
              </a:path>
            </a:pathLst>
          </a:custGeom>
          <a:solidFill>
            <a:srgbClr val="F8B6D1"/>
          </a:solidFill>
          <a:ln w="6926" cap="flat">
            <a:noFill/>
            <a:prstDash val="solid"/>
            <a:miter/>
          </a:ln>
        </p:spPr>
        <p:txBody>
          <a:bodyPr rtlCol="0" anchor="ctr"/>
          <a:p>
            <a:endParaRPr lang="zh-CN" altLang="en-US"/>
          </a:p>
        </p:txBody>
      </p:sp>
    </p:spTree>
    <p:custDataLst>
      <p:tags r:id="rId83"/>
    </p:custDataLst>
  </p:cSld>
  <p:clrMapOvr>
    <a:masterClrMapping/>
  </p:clrMapOvr>
  <p:transition spd="slow" advClick="0" advTm="1000">
    <p:push dir="u"/>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6" name="标题 8"/>
          <p:cNvSpPr>
            <a:spLocks noGrp="1"/>
          </p:cNvSpPr>
          <p:nvPr>
            <p:custDataLst>
              <p:tags r:id="rId1"/>
            </p:custDataLst>
          </p:nvPr>
        </p:nvSpPr>
        <p:spPr>
          <a:xfrm>
            <a:off x="6553835" y="1842770"/>
            <a:ext cx="5092700" cy="1695450"/>
          </a:xfrm>
          <a:prstGeom prst="rect">
            <a:avLst/>
          </a:prstGeom>
        </p:spPr>
        <p:txBody>
          <a:bodyPr vert="horz" lIns="90170" tIns="46990" rIns="90170" bIns="46990" rtlCol="0" anchor="ctr" anchorCtr="0">
            <a:normAutofit fontScale="90000"/>
          </a:bodyPr>
          <a:lstStyle>
            <a:lvl1pPr algn="l" defTabSz="914400" rtl="0" eaLnBrk="1" fontAlgn="auto" latinLnBrk="0" hangingPunct="1">
              <a:lnSpc>
                <a:spcPct val="100000"/>
              </a:lnSpc>
              <a:spcBef>
                <a:spcPct val="0"/>
              </a:spcBef>
              <a:buNone/>
              <a:defRPr sz="5400" b="1" u="none" strike="noStrike" kern="1200" cap="none" spc="600" normalizeH="0" baseline="0">
                <a:solidFill>
                  <a:srgbClr val="FFFFFF"/>
                </a:solidFill>
                <a:uFillTx/>
                <a:latin typeface="Arial" panose="020B0604020202020204" pitchFamily="34" charset="0"/>
                <a:ea typeface="汉仪旗黑-85S" panose="00020600040101010101" pitchFamily="18" charset="-122"/>
                <a:cs typeface="+mn-ea"/>
              </a:defRPr>
            </a:lvl1pPr>
          </a:lstStyle>
          <a:p>
            <a:pPr algn="l"/>
            <a:r>
              <a:rPr lang="zh-CN" altLang="en-US" dirty="0">
                <a:solidFill>
                  <a:srgbClr val="000000"/>
                </a:solidFill>
                <a:ea typeface="微软雅黑" panose="020B0503020204020204" charset="-122"/>
              </a:rPr>
              <a:t>政策性就业</a:t>
            </a:r>
            <a:endParaRPr lang="zh-CN" altLang="en-US" dirty="0">
              <a:solidFill>
                <a:srgbClr val="000000"/>
              </a:solidFill>
              <a:ea typeface="微软雅黑" panose="020B0503020204020204" charset="-122"/>
            </a:endParaRPr>
          </a:p>
        </p:txBody>
      </p:sp>
      <p:sp>
        <p:nvSpPr>
          <p:cNvPr id="527" name="文本占位符 14"/>
          <p:cNvSpPr>
            <a:spLocks noGrp="1"/>
          </p:cNvSpPr>
          <p:nvPr>
            <p:custDataLst>
              <p:tags r:id="rId2"/>
            </p:custDataLst>
          </p:nvPr>
        </p:nvSpPr>
        <p:spPr>
          <a:xfrm>
            <a:off x="6553835" y="3519488"/>
            <a:ext cx="5092700" cy="1693545"/>
          </a:xfrm>
          <a:prstGeom prst="rect">
            <a:avLst/>
          </a:prstGeom>
        </p:spPr>
        <p:txBody>
          <a:bodyPr vert="horz" lIns="90170" tIns="46990" rIns="90170" bIns="46990" rtlCol="0" anchor="ctr" anchorCtr="0">
            <a:spAutoFit/>
          </a:bodyPr>
          <a:lstStyle>
            <a:lvl1pPr marL="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9pPr>
          </a:lstStyle>
          <a:p>
            <a:pPr algn="l"/>
            <a:r>
              <a:rPr lang="zh-CN" altLang="en-US" spc="150" dirty="0">
                <a:solidFill>
                  <a:srgbClr val="000000"/>
                </a:solidFill>
                <a:uFillTx/>
              </a:rPr>
              <a:t>政策性就业是国家为缓解大学生就业难而采取一些政策鼓励大学生取得岗位，是区别于市场性就业的另一种就业方式，具体项目就是国家政策所制定的某方面就业机会，比如公务员、事业单位，或者政策优待的某些岗位。</a:t>
            </a:r>
            <a:endParaRPr lang="zh-CN" altLang="en-US" spc="150" dirty="0">
              <a:solidFill>
                <a:srgbClr val="000000"/>
              </a:solidFill>
              <a:uFillTx/>
            </a:endParaRPr>
          </a:p>
        </p:txBody>
      </p:sp>
      <p:grpSp>
        <p:nvGrpSpPr>
          <p:cNvPr id="13" name="组合 12"/>
          <p:cNvGrpSpPr/>
          <p:nvPr>
            <p:custDataLst>
              <p:tags r:id="rId3"/>
            </p:custDataLst>
          </p:nvPr>
        </p:nvGrpSpPr>
        <p:grpSpPr>
          <a:xfrm>
            <a:off x="10355580" y="1976120"/>
            <a:ext cx="1116330" cy="962025"/>
            <a:chOff x="16263" y="2714"/>
            <a:chExt cx="2397" cy="2345"/>
          </a:xfrm>
        </p:grpSpPr>
        <p:sp>
          <p:nvSpPr>
            <p:cNvPr id="11" name="六边形 10"/>
            <p:cNvSpPr/>
            <p:nvPr>
              <p:custDataLst>
                <p:tags r:id="rId4"/>
              </p:custDataLst>
            </p:nvPr>
          </p:nvSpPr>
          <p:spPr>
            <a:xfrm>
              <a:off x="16263" y="2714"/>
              <a:ext cx="1820" cy="1820"/>
            </a:xfrm>
            <a:prstGeom prst="hexagon">
              <a:avLst/>
            </a:prstGeom>
            <a:noFill/>
            <a:ln w="63500">
              <a:solidFill>
                <a:srgbClr val="A48F3D"/>
              </a:solidFill>
            </a:ln>
          </p:spPr>
          <p:style>
            <a:lnRef idx="2">
              <a:srgbClr val="A48F3D">
                <a:shade val="50000"/>
              </a:srgbClr>
            </a:lnRef>
            <a:fillRef idx="1">
              <a:srgbClr val="A48F3D"/>
            </a:fillRef>
            <a:effectRef idx="0">
              <a:srgbClr val="A48F3D"/>
            </a:effectRef>
            <a:fontRef idx="minor">
              <a:srgbClr val="FFFFFF"/>
            </a:fontRef>
          </p:style>
          <p:txBody>
            <a:bodyPr rtlCol="0" anchor="ctr"/>
            <a:p>
              <a:pPr algn="ctr"/>
              <a:endParaRPr lang="zh-CN" altLang="en-US"/>
            </a:p>
          </p:txBody>
        </p:sp>
        <p:sp>
          <p:nvSpPr>
            <p:cNvPr id="12" name="六边形 11"/>
            <p:cNvSpPr/>
            <p:nvPr>
              <p:custDataLst>
                <p:tags r:id="rId5"/>
              </p:custDataLst>
            </p:nvPr>
          </p:nvSpPr>
          <p:spPr>
            <a:xfrm>
              <a:off x="17288" y="3687"/>
              <a:ext cx="1372" cy="1372"/>
            </a:xfrm>
            <a:prstGeom prst="hexagon">
              <a:avLst/>
            </a:prstGeom>
            <a:noFill/>
            <a:ln w="63500">
              <a:solidFill>
                <a:srgbClr val="ABA982"/>
              </a:solidFill>
            </a:ln>
          </p:spPr>
          <p:style>
            <a:lnRef idx="2">
              <a:srgbClr val="A48F3D">
                <a:shade val="50000"/>
              </a:srgbClr>
            </a:lnRef>
            <a:fillRef idx="1">
              <a:srgbClr val="A48F3D"/>
            </a:fillRef>
            <a:effectRef idx="0">
              <a:srgbClr val="A48F3D"/>
            </a:effectRef>
            <a:fontRef idx="minor">
              <a:srgbClr val="FFFFFF"/>
            </a:fontRef>
          </p:style>
          <p:txBody>
            <a:bodyPr rtlCol="0" anchor="ctr"/>
            <a:p>
              <a:pPr algn="ctr"/>
              <a:endParaRPr lang="zh-CN" altLang="en-US"/>
            </a:p>
          </p:txBody>
        </p:sp>
      </p:grpSp>
      <p:sp>
        <p:nvSpPr>
          <p:cNvPr id="2" name="Freeform 2660"/>
          <p:cNvSpPr/>
          <p:nvPr>
            <p:custDataLst>
              <p:tags r:id="rId6"/>
            </p:custDataLst>
          </p:nvPr>
        </p:nvSpPr>
        <p:spPr>
          <a:xfrm>
            <a:off x="1359598" y="1756378"/>
            <a:ext cx="3343973" cy="3343950"/>
          </a:xfrm>
          <a:custGeom>
            <a:avLst/>
            <a:gdLst>
              <a:gd name="connsiteX0" fmla="*/ 1705338 w 3344663"/>
              <a:gd name="connsiteY0" fmla="*/ 3168606 h 3344640"/>
              <a:gd name="connsiteX1" fmla="*/ 1705338 w 3344663"/>
              <a:gd name="connsiteY1" fmla="*/ 3300631 h 3344640"/>
              <a:gd name="connsiteX2" fmla="*/ 2354467 w 3344663"/>
              <a:gd name="connsiteY2" fmla="*/ 3300631 h 3344640"/>
              <a:gd name="connsiteX3" fmla="*/ 2475491 w 3344663"/>
              <a:gd name="connsiteY3" fmla="*/ 3168606 h 3344640"/>
              <a:gd name="connsiteX4" fmla="*/ 880174 w 3344663"/>
              <a:gd name="connsiteY4" fmla="*/ 3168606 h 3344640"/>
              <a:gd name="connsiteX5" fmla="*/ 1012201 w 3344663"/>
              <a:gd name="connsiteY5" fmla="*/ 3300631 h 3344640"/>
              <a:gd name="connsiteX6" fmla="*/ 1650327 w 3344663"/>
              <a:gd name="connsiteY6" fmla="*/ 3300631 h 3344640"/>
              <a:gd name="connsiteX7" fmla="*/ 1650327 w 3344663"/>
              <a:gd name="connsiteY7" fmla="*/ 3168606 h 3344640"/>
              <a:gd name="connsiteX8" fmla="*/ 2717539 w 3344663"/>
              <a:gd name="connsiteY8" fmla="*/ 2750526 h 3344640"/>
              <a:gd name="connsiteX9" fmla="*/ 2343465 w 3344663"/>
              <a:gd name="connsiteY9" fmla="*/ 3113595 h 3344640"/>
              <a:gd name="connsiteX10" fmla="*/ 2530502 w 3344663"/>
              <a:gd name="connsiteY10" fmla="*/ 3113595 h 3344640"/>
              <a:gd name="connsiteX11" fmla="*/ 2805556 w 3344663"/>
              <a:gd name="connsiteY11" fmla="*/ 2838543 h 3344640"/>
              <a:gd name="connsiteX12" fmla="*/ 638127 w 3344663"/>
              <a:gd name="connsiteY12" fmla="*/ 2750526 h 3344640"/>
              <a:gd name="connsiteX13" fmla="*/ 550109 w 3344663"/>
              <a:gd name="connsiteY13" fmla="*/ 2838543 h 3344640"/>
              <a:gd name="connsiteX14" fmla="*/ 825164 w 3344663"/>
              <a:gd name="connsiteY14" fmla="*/ 3113595 h 3344640"/>
              <a:gd name="connsiteX15" fmla="*/ 1001198 w 3344663"/>
              <a:gd name="connsiteY15" fmla="*/ 3113595 h 3344640"/>
              <a:gd name="connsiteX16" fmla="*/ 1430284 w 3344663"/>
              <a:gd name="connsiteY16" fmla="*/ 2497478 h 3344640"/>
              <a:gd name="connsiteX17" fmla="*/ 1430284 w 3344663"/>
              <a:gd name="connsiteY17" fmla="*/ 2695515 h 3344640"/>
              <a:gd name="connsiteX18" fmla="*/ 1430284 w 3344663"/>
              <a:gd name="connsiteY18" fmla="*/ 2882551 h 3344640"/>
              <a:gd name="connsiteX19" fmla="*/ 1397277 w 3344663"/>
              <a:gd name="connsiteY19" fmla="*/ 2871549 h 3344640"/>
              <a:gd name="connsiteX20" fmla="*/ 825164 w 3344663"/>
              <a:gd name="connsiteY20" fmla="*/ 2563490 h 3344640"/>
              <a:gd name="connsiteX21" fmla="*/ 682135 w 3344663"/>
              <a:gd name="connsiteY21" fmla="*/ 2706517 h 3344640"/>
              <a:gd name="connsiteX22" fmla="*/ 1078214 w 3344663"/>
              <a:gd name="connsiteY22" fmla="*/ 3113595 h 3344640"/>
              <a:gd name="connsiteX23" fmla="*/ 1650327 w 3344663"/>
              <a:gd name="connsiteY23" fmla="*/ 3113595 h 3344640"/>
              <a:gd name="connsiteX24" fmla="*/ 1650327 w 3344663"/>
              <a:gd name="connsiteY24" fmla="*/ 2497478 h 3344640"/>
              <a:gd name="connsiteX25" fmla="*/ 1705338 w 3344663"/>
              <a:gd name="connsiteY25" fmla="*/ 2486475 h 3344640"/>
              <a:gd name="connsiteX26" fmla="*/ 1705338 w 3344663"/>
              <a:gd name="connsiteY26" fmla="*/ 3091591 h 3344640"/>
              <a:gd name="connsiteX27" fmla="*/ 2277451 w 3344663"/>
              <a:gd name="connsiteY27" fmla="*/ 3091591 h 3344640"/>
              <a:gd name="connsiteX28" fmla="*/ 2673530 w 3344663"/>
              <a:gd name="connsiteY28" fmla="*/ 2695515 h 3344640"/>
              <a:gd name="connsiteX29" fmla="*/ 2530502 w 3344663"/>
              <a:gd name="connsiteY29" fmla="*/ 2552488 h 3344640"/>
              <a:gd name="connsiteX30" fmla="*/ 1958388 w 3344663"/>
              <a:gd name="connsiteY30" fmla="*/ 2860547 h 3344640"/>
              <a:gd name="connsiteX31" fmla="*/ 1925382 w 3344663"/>
              <a:gd name="connsiteY31" fmla="*/ 2871549 h 3344640"/>
              <a:gd name="connsiteX32" fmla="*/ 1925382 w 3344663"/>
              <a:gd name="connsiteY32" fmla="*/ 2486475 h 3344640"/>
              <a:gd name="connsiteX33" fmla="*/ 3124619 w 3344663"/>
              <a:gd name="connsiteY33" fmla="*/ 2343448 h 3344640"/>
              <a:gd name="connsiteX34" fmla="*/ 2761547 w 3344663"/>
              <a:gd name="connsiteY34" fmla="*/ 2706517 h 3344640"/>
              <a:gd name="connsiteX35" fmla="*/ 2849565 w 3344663"/>
              <a:gd name="connsiteY35" fmla="*/ 2805536 h 3344640"/>
              <a:gd name="connsiteX36" fmla="*/ 3124619 w 3344663"/>
              <a:gd name="connsiteY36" fmla="*/ 2530484 h 3344640"/>
              <a:gd name="connsiteX37" fmla="*/ 242048 w 3344663"/>
              <a:gd name="connsiteY37" fmla="*/ 2332446 h 3344640"/>
              <a:gd name="connsiteX38" fmla="*/ 242048 w 3344663"/>
              <a:gd name="connsiteY38" fmla="*/ 2519482 h 3344640"/>
              <a:gd name="connsiteX39" fmla="*/ 517103 w 3344663"/>
              <a:gd name="connsiteY39" fmla="*/ 2794534 h 3344640"/>
              <a:gd name="connsiteX40" fmla="*/ 605120 w 3344663"/>
              <a:gd name="connsiteY40" fmla="*/ 2706517 h 3344640"/>
              <a:gd name="connsiteX41" fmla="*/ 1573312 w 3344663"/>
              <a:gd name="connsiteY41" fmla="*/ 1980379 h 3344640"/>
              <a:gd name="connsiteX42" fmla="*/ 1573312 w 3344663"/>
              <a:gd name="connsiteY42" fmla="*/ 2310442 h 3344640"/>
              <a:gd name="connsiteX43" fmla="*/ 1540305 w 3344663"/>
              <a:gd name="connsiteY43" fmla="*/ 2299440 h 3344640"/>
              <a:gd name="connsiteX44" fmla="*/ 1441286 w 3344663"/>
              <a:gd name="connsiteY44" fmla="*/ 2266433 h 3344640"/>
              <a:gd name="connsiteX45" fmla="*/ 1441286 w 3344663"/>
              <a:gd name="connsiteY45" fmla="*/ 2442467 h 3344640"/>
              <a:gd name="connsiteX46" fmla="*/ 1661329 w 3344663"/>
              <a:gd name="connsiteY46" fmla="*/ 2442467 h 3344640"/>
              <a:gd name="connsiteX47" fmla="*/ 1661329 w 3344663"/>
              <a:gd name="connsiteY47" fmla="*/ 1980379 h 3344640"/>
              <a:gd name="connsiteX48" fmla="*/ 2684532 w 3344663"/>
              <a:gd name="connsiteY48" fmla="*/ 1969377 h 3344640"/>
              <a:gd name="connsiteX49" fmla="*/ 1980393 w 3344663"/>
              <a:gd name="connsiteY49" fmla="*/ 2673511 h 3344640"/>
              <a:gd name="connsiteX50" fmla="*/ 1980393 w 3344663"/>
              <a:gd name="connsiteY50" fmla="*/ 2805536 h 3344640"/>
              <a:gd name="connsiteX51" fmla="*/ 2816558 w 3344663"/>
              <a:gd name="connsiteY51" fmla="*/ 1969377 h 3344640"/>
              <a:gd name="connsiteX52" fmla="*/ 2255447 w 3344663"/>
              <a:gd name="connsiteY52" fmla="*/ 1969377 h 3344640"/>
              <a:gd name="connsiteX53" fmla="*/ 1980393 w 3344663"/>
              <a:gd name="connsiteY53" fmla="*/ 2244429 h 3344640"/>
              <a:gd name="connsiteX54" fmla="*/ 1980393 w 3344663"/>
              <a:gd name="connsiteY54" fmla="*/ 2618501 h 3344640"/>
              <a:gd name="connsiteX55" fmla="*/ 2629521 w 3344663"/>
              <a:gd name="connsiteY55" fmla="*/ 1969377 h 3344640"/>
              <a:gd name="connsiteX56" fmla="*/ 1980393 w 3344663"/>
              <a:gd name="connsiteY56" fmla="*/ 1969377 h 3344640"/>
              <a:gd name="connsiteX57" fmla="*/ 1980393 w 3344663"/>
              <a:gd name="connsiteY57" fmla="*/ 2178417 h 3344640"/>
              <a:gd name="connsiteX58" fmla="*/ 2189434 w 3344663"/>
              <a:gd name="connsiteY58" fmla="*/ 1969377 h 3344640"/>
              <a:gd name="connsiteX59" fmla="*/ 1848366 w 3344663"/>
              <a:gd name="connsiteY59" fmla="*/ 1969377 h 3344640"/>
              <a:gd name="connsiteX60" fmla="*/ 1848366 w 3344663"/>
              <a:gd name="connsiteY60" fmla="*/ 2233427 h 3344640"/>
              <a:gd name="connsiteX61" fmla="*/ 1925382 w 3344663"/>
              <a:gd name="connsiteY61" fmla="*/ 2200421 h 3344640"/>
              <a:gd name="connsiteX62" fmla="*/ 1925382 w 3344663"/>
              <a:gd name="connsiteY62" fmla="*/ 1969377 h 3344640"/>
              <a:gd name="connsiteX63" fmla="*/ 1705338 w 3344663"/>
              <a:gd name="connsiteY63" fmla="*/ 1969377 h 3344640"/>
              <a:gd name="connsiteX64" fmla="*/ 1705338 w 3344663"/>
              <a:gd name="connsiteY64" fmla="*/ 2420463 h 3344640"/>
              <a:gd name="connsiteX65" fmla="*/ 1925382 w 3344663"/>
              <a:gd name="connsiteY65" fmla="*/ 2420463 h 3344640"/>
              <a:gd name="connsiteX66" fmla="*/ 1925382 w 3344663"/>
              <a:gd name="connsiteY66" fmla="*/ 2255431 h 3344640"/>
              <a:gd name="connsiteX67" fmla="*/ 1826362 w 3344663"/>
              <a:gd name="connsiteY67" fmla="*/ 2288438 h 3344640"/>
              <a:gd name="connsiteX68" fmla="*/ 1793356 w 3344663"/>
              <a:gd name="connsiteY68" fmla="*/ 2299440 h 3344640"/>
              <a:gd name="connsiteX69" fmla="*/ 1793356 w 3344663"/>
              <a:gd name="connsiteY69" fmla="*/ 1969377 h 3344640"/>
              <a:gd name="connsiteX70" fmla="*/ 1441286 w 3344663"/>
              <a:gd name="connsiteY70" fmla="*/ 1969377 h 3344640"/>
              <a:gd name="connsiteX71" fmla="*/ 1441286 w 3344663"/>
              <a:gd name="connsiteY71" fmla="*/ 2200421 h 3344640"/>
              <a:gd name="connsiteX72" fmla="*/ 1518301 w 3344663"/>
              <a:gd name="connsiteY72" fmla="*/ 2233427 h 3344640"/>
              <a:gd name="connsiteX73" fmla="*/ 1518301 w 3344663"/>
              <a:gd name="connsiteY73" fmla="*/ 1969377 h 3344640"/>
              <a:gd name="connsiteX74" fmla="*/ 1177233 w 3344663"/>
              <a:gd name="connsiteY74" fmla="*/ 1969377 h 3344640"/>
              <a:gd name="connsiteX75" fmla="*/ 1386275 w 3344663"/>
              <a:gd name="connsiteY75" fmla="*/ 2178417 h 3344640"/>
              <a:gd name="connsiteX76" fmla="*/ 1386275 w 3344663"/>
              <a:gd name="connsiteY76" fmla="*/ 1969377 h 3344640"/>
              <a:gd name="connsiteX77" fmla="*/ 737146 w 3344663"/>
              <a:gd name="connsiteY77" fmla="*/ 1969377 h 3344640"/>
              <a:gd name="connsiteX78" fmla="*/ 1386275 w 3344663"/>
              <a:gd name="connsiteY78" fmla="*/ 2618501 h 3344640"/>
              <a:gd name="connsiteX79" fmla="*/ 1386275 w 3344663"/>
              <a:gd name="connsiteY79" fmla="*/ 2244429 h 3344640"/>
              <a:gd name="connsiteX80" fmla="*/ 1111220 w 3344663"/>
              <a:gd name="connsiteY80" fmla="*/ 1969377 h 3344640"/>
              <a:gd name="connsiteX81" fmla="*/ 550109 w 3344663"/>
              <a:gd name="connsiteY81" fmla="*/ 1969377 h 3344640"/>
              <a:gd name="connsiteX82" fmla="*/ 1386275 w 3344663"/>
              <a:gd name="connsiteY82" fmla="*/ 2805536 h 3344640"/>
              <a:gd name="connsiteX83" fmla="*/ 1386275 w 3344663"/>
              <a:gd name="connsiteY83" fmla="*/ 2673511 h 3344640"/>
              <a:gd name="connsiteX84" fmla="*/ 682135 w 3344663"/>
              <a:gd name="connsiteY84" fmla="*/ 1969377 h 3344640"/>
              <a:gd name="connsiteX85" fmla="*/ 1991395 w 3344663"/>
              <a:gd name="connsiteY85" fmla="*/ 1837351 h 3344640"/>
              <a:gd name="connsiteX86" fmla="*/ 1991395 w 3344663"/>
              <a:gd name="connsiteY86" fmla="*/ 1914366 h 3344640"/>
              <a:gd name="connsiteX87" fmla="*/ 2222441 w 3344663"/>
              <a:gd name="connsiteY87" fmla="*/ 1914366 h 3344640"/>
              <a:gd name="connsiteX88" fmla="*/ 2255447 w 3344663"/>
              <a:gd name="connsiteY88" fmla="*/ 1837351 h 3344640"/>
              <a:gd name="connsiteX89" fmla="*/ 1848366 w 3344663"/>
              <a:gd name="connsiteY89" fmla="*/ 1837351 h 3344640"/>
              <a:gd name="connsiteX90" fmla="*/ 1848366 w 3344663"/>
              <a:gd name="connsiteY90" fmla="*/ 1914366 h 3344640"/>
              <a:gd name="connsiteX91" fmla="*/ 1925382 w 3344663"/>
              <a:gd name="connsiteY91" fmla="*/ 1914366 h 3344640"/>
              <a:gd name="connsiteX92" fmla="*/ 1925382 w 3344663"/>
              <a:gd name="connsiteY92" fmla="*/ 1837351 h 3344640"/>
              <a:gd name="connsiteX93" fmla="*/ 1441286 w 3344663"/>
              <a:gd name="connsiteY93" fmla="*/ 1837351 h 3344640"/>
              <a:gd name="connsiteX94" fmla="*/ 1441286 w 3344663"/>
              <a:gd name="connsiteY94" fmla="*/ 1914366 h 3344640"/>
              <a:gd name="connsiteX95" fmla="*/ 1518301 w 3344663"/>
              <a:gd name="connsiteY95" fmla="*/ 1914366 h 3344640"/>
              <a:gd name="connsiteX96" fmla="*/ 1518301 w 3344663"/>
              <a:gd name="connsiteY96" fmla="*/ 1837351 h 3344640"/>
              <a:gd name="connsiteX97" fmla="*/ 1122222 w 3344663"/>
              <a:gd name="connsiteY97" fmla="*/ 1837351 h 3344640"/>
              <a:gd name="connsiteX98" fmla="*/ 1155229 w 3344663"/>
              <a:gd name="connsiteY98" fmla="*/ 1914366 h 3344640"/>
              <a:gd name="connsiteX99" fmla="*/ 1386275 w 3344663"/>
              <a:gd name="connsiteY99" fmla="*/ 1914366 h 3344640"/>
              <a:gd name="connsiteX100" fmla="*/ 1386275 w 3344663"/>
              <a:gd name="connsiteY100" fmla="*/ 1837351 h 3344640"/>
              <a:gd name="connsiteX101" fmla="*/ 3179630 w 3344663"/>
              <a:gd name="connsiteY101" fmla="*/ 1705326 h 3344640"/>
              <a:gd name="connsiteX102" fmla="*/ 3179630 w 3344663"/>
              <a:gd name="connsiteY102" fmla="*/ 2475473 h 3344640"/>
              <a:gd name="connsiteX103" fmla="*/ 3311656 w 3344663"/>
              <a:gd name="connsiteY103" fmla="*/ 2354450 h 3344640"/>
              <a:gd name="connsiteX104" fmla="*/ 3311656 w 3344663"/>
              <a:gd name="connsiteY104" fmla="*/ 1705326 h 3344640"/>
              <a:gd name="connsiteX105" fmla="*/ 2508497 w 3344663"/>
              <a:gd name="connsiteY105" fmla="*/ 1705326 h 3344640"/>
              <a:gd name="connsiteX106" fmla="*/ 2508497 w 3344663"/>
              <a:gd name="connsiteY106" fmla="*/ 1925368 h 3344640"/>
              <a:gd name="connsiteX107" fmla="*/ 2706536 w 3344663"/>
              <a:gd name="connsiteY107" fmla="*/ 1925368 h 3344640"/>
              <a:gd name="connsiteX108" fmla="*/ 2893574 w 3344663"/>
              <a:gd name="connsiteY108" fmla="*/ 1925368 h 3344640"/>
              <a:gd name="connsiteX109" fmla="*/ 2882571 w 3344663"/>
              <a:gd name="connsiteY109" fmla="*/ 1958374 h 3344640"/>
              <a:gd name="connsiteX110" fmla="*/ 2574510 w 3344663"/>
              <a:gd name="connsiteY110" fmla="*/ 2530484 h 3344640"/>
              <a:gd name="connsiteX111" fmla="*/ 2717539 w 3344663"/>
              <a:gd name="connsiteY111" fmla="*/ 2673511 h 3344640"/>
              <a:gd name="connsiteX112" fmla="*/ 3124619 w 3344663"/>
              <a:gd name="connsiteY112" fmla="*/ 2277435 h 3344640"/>
              <a:gd name="connsiteX113" fmla="*/ 3124619 w 3344663"/>
              <a:gd name="connsiteY113" fmla="*/ 1705326 h 3344640"/>
              <a:gd name="connsiteX114" fmla="*/ 924183 w 3344663"/>
              <a:gd name="connsiteY114" fmla="*/ 1705326 h 3344640"/>
              <a:gd name="connsiteX115" fmla="*/ 924183 w 3344663"/>
              <a:gd name="connsiteY115" fmla="*/ 1925368 h 3344640"/>
              <a:gd name="connsiteX116" fmla="*/ 1100218 w 3344663"/>
              <a:gd name="connsiteY116" fmla="*/ 1925368 h 3344640"/>
              <a:gd name="connsiteX117" fmla="*/ 1067212 w 3344663"/>
              <a:gd name="connsiteY117" fmla="*/ 1826349 h 3344640"/>
              <a:gd name="connsiteX118" fmla="*/ 1056209 w 3344663"/>
              <a:gd name="connsiteY118" fmla="*/ 1793343 h 3344640"/>
              <a:gd name="connsiteX119" fmla="*/ 1386275 w 3344663"/>
              <a:gd name="connsiteY119" fmla="*/ 1793343 h 3344640"/>
              <a:gd name="connsiteX120" fmla="*/ 1386275 w 3344663"/>
              <a:gd name="connsiteY120" fmla="*/ 1705326 h 3344640"/>
              <a:gd name="connsiteX121" fmla="*/ 242048 w 3344663"/>
              <a:gd name="connsiteY121" fmla="*/ 1705326 h 3344640"/>
              <a:gd name="connsiteX122" fmla="*/ 242048 w 3344663"/>
              <a:gd name="connsiteY122" fmla="*/ 2255431 h 3344640"/>
              <a:gd name="connsiteX123" fmla="*/ 649129 w 3344663"/>
              <a:gd name="connsiteY123" fmla="*/ 2662509 h 3344640"/>
              <a:gd name="connsiteX124" fmla="*/ 792157 w 3344663"/>
              <a:gd name="connsiteY124" fmla="*/ 2519482 h 3344640"/>
              <a:gd name="connsiteX125" fmla="*/ 484096 w 3344663"/>
              <a:gd name="connsiteY125" fmla="*/ 1947372 h 3344640"/>
              <a:gd name="connsiteX126" fmla="*/ 484096 w 3344663"/>
              <a:gd name="connsiteY126" fmla="*/ 1925368 h 3344640"/>
              <a:gd name="connsiteX127" fmla="*/ 858170 w 3344663"/>
              <a:gd name="connsiteY127" fmla="*/ 1925368 h 3344640"/>
              <a:gd name="connsiteX128" fmla="*/ 858170 w 3344663"/>
              <a:gd name="connsiteY128" fmla="*/ 1705326 h 3344640"/>
              <a:gd name="connsiteX129" fmla="*/ 55011 w 3344663"/>
              <a:gd name="connsiteY129" fmla="*/ 1705326 h 3344640"/>
              <a:gd name="connsiteX130" fmla="*/ 55011 w 3344663"/>
              <a:gd name="connsiteY130" fmla="*/ 2343448 h 3344640"/>
              <a:gd name="connsiteX131" fmla="*/ 187037 w 3344663"/>
              <a:gd name="connsiteY131" fmla="*/ 2475473 h 3344640"/>
              <a:gd name="connsiteX132" fmla="*/ 187037 w 3344663"/>
              <a:gd name="connsiteY132" fmla="*/ 1705326 h 3344640"/>
              <a:gd name="connsiteX133" fmla="*/ 1991395 w 3344663"/>
              <a:gd name="connsiteY133" fmla="*/ 1694324 h 3344640"/>
              <a:gd name="connsiteX134" fmla="*/ 1991395 w 3344663"/>
              <a:gd name="connsiteY134" fmla="*/ 1782341 h 3344640"/>
              <a:gd name="connsiteX135" fmla="*/ 2321460 w 3344663"/>
              <a:gd name="connsiteY135" fmla="*/ 1782341 h 3344640"/>
              <a:gd name="connsiteX136" fmla="*/ 2310458 w 3344663"/>
              <a:gd name="connsiteY136" fmla="*/ 1815347 h 3344640"/>
              <a:gd name="connsiteX137" fmla="*/ 2277451 w 3344663"/>
              <a:gd name="connsiteY137" fmla="*/ 1914366 h 3344640"/>
              <a:gd name="connsiteX138" fmla="*/ 2453486 w 3344663"/>
              <a:gd name="connsiteY138" fmla="*/ 1914366 h 3344640"/>
              <a:gd name="connsiteX139" fmla="*/ 2453486 w 3344663"/>
              <a:gd name="connsiteY139" fmla="*/ 1694324 h 3344640"/>
              <a:gd name="connsiteX140" fmla="*/ 1705338 w 3344663"/>
              <a:gd name="connsiteY140" fmla="*/ 1694324 h 3344640"/>
              <a:gd name="connsiteX141" fmla="*/ 1705338 w 3344663"/>
              <a:gd name="connsiteY141" fmla="*/ 1914366 h 3344640"/>
              <a:gd name="connsiteX142" fmla="*/ 1793356 w 3344663"/>
              <a:gd name="connsiteY142" fmla="*/ 1914366 h 3344640"/>
              <a:gd name="connsiteX143" fmla="*/ 1793356 w 3344663"/>
              <a:gd name="connsiteY143" fmla="*/ 1782341 h 3344640"/>
              <a:gd name="connsiteX144" fmla="*/ 1925382 w 3344663"/>
              <a:gd name="connsiteY144" fmla="*/ 1782341 h 3344640"/>
              <a:gd name="connsiteX145" fmla="*/ 1925382 w 3344663"/>
              <a:gd name="connsiteY145" fmla="*/ 1694324 h 3344640"/>
              <a:gd name="connsiteX146" fmla="*/ 1430284 w 3344663"/>
              <a:gd name="connsiteY146" fmla="*/ 1694324 h 3344640"/>
              <a:gd name="connsiteX147" fmla="*/ 1430284 w 3344663"/>
              <a:gd name="connsiteY147" fmla="*/ 1782341 h 3344640"/>
              <a:gd name="connsiteX148" fmla="*/ 1562310 w 3344663"/>
              <a:gd name="connsiteY148" fmla="*/ 1782341 h 3344640"/>
              <a:gd name="connsiteX149" fmla="*/ 1562310 w 3344663"/>
              <a:gd name="connsiteY149" fmla="*/ 1914366 h 3344640"/>
              <a:gd name="connsiteX150" fmla="*/ 1650327 w 3344663"/>
              <a:gd name="connsiteY150" fmla="*/ 1914366 h 3344640"/>
              <a:gd name="connsiteX151" fmla="*/ 1650327 w 3344663"/>
              <a:gd name="connsiteY151" fmla="*/ 1694324 h 3344640"/>
              <a:gd name="connsiteX152" fmla="*/ 2266449 w 3344663"/>
              <a:gd name="connsiteY152" fmla="*/ 1430274 h 3344640"/>
              <a:gd name="connsiteX153" fmla="*/ 2299456 w 3344663"/>
              <a:gd name="connsiteY153" fmla="*/ 1529292 h 3344640"/>
              <a:gd name="connsiteX154" fmla="*/ 2310458 w 3344663"/>
              <a:gd name="connsiteY154" fmla="*/ 1562299 h 3344640"/>
              <a:gd name="connsiteX155" fmla="*/ 1980393 w 3344663"/>
              <a:gd name="connsiteY155" fmla="*/ 1562299 h 3344640"/>
              <a:gd name="connsiteX156" fmla="*/ 1980393 w 3344663"/>
              <a:gd name="connsiteY156" fmla="*/ 1650316 h 3344640"/>
              <a:gd name="connsiteX157" fmla="*/ 2431482 w 3344663"/>
              <a:gd name="connsiteY157" fmla="*/ 1650316 h 3344640"/>
              <a:gd name="connsiteX158" fmla="*/ 2431482 w 3344663"/>
              <a:gd name="connsiteY158" fmla="*/ 1430274 h 3344640"/>
              <a:gd name="connsiteX159" fmla="*/ 1980393 w 3344663"/>
              <a:gd name="connsiteY159" fmla="*/ 1430274 h 3344640"/>
              <a:gd name="connsiteX160" fmla="*/ 1980393 w 3344663"/>
              <a:gd name="connsiteY160" fmla="*/ 1507288 h 3344640"/>
              <a:gd name="connsiteX161" fmla="*/ 2244445 w 3344663"/>
              <a:gd name="connsiteY161" fmla="*/ 1507288 h 3344640"/>
              <a:gd name="connsiteX162" fmla="*/ 2211438 w 3344663"/>
              <a:gd name="connsiteY162" fmla="*/ 1430274 h 3344640"/>
              <a:gd name="connsiteX163" fmla="*/ 1848366 w 3344663"/>
              <a:gd name="connsiteY163" fmla="*/ 1430274 h 3344640"/>
              <a:gd name="connsiteX164" fmla="*/ 1848366 w 3344663"/>
              <a:gd name="connsiteY164" fmla="*/ 1507288 h 3344640"/>
              <a:gd name="connsiteX165" fmla="*/ 1925382 w 3344663"/>
              <a:gd name="connsiteY165" fmla="*/ 1507288 h 3344640"/>
              <a:gd name="connsiteX166" fmla="*/ 1925382 w 3344663"/>
              <a:gd name="connsiteY166" fmla="*/ 1430274 h 3344640"/>
              <a:gd name="connsiteX167" fmla="*/ 1705338 w 3344663"/>
              <a:gd name="connsiteY167" fmla="*/ 1430274 h 3344640"/>
              <a:gd name="connsiteX168" fmla="*/ 1705338 w 3344663"/>
              <a:gd name="connsiteY168" fmla="*/ 1650316 h 3344640"/>
              <a:gd name="connsiteX169" fmla="*/ 1925382 w 3344663"/>
              <a:gd name="connsiteY169" fmla="*/ 1650316 h 3344640"/>
              <a:gd name="connsiteX170" fmla="*/ 1925382 w 3344663"/>
              <a:gd name="connsiteY170" fmla="*/ 1562299 h 3344640"/>
              <a:gd name="connsiteX171" fmla="*/ 1793356 w 3344663"/>
              <a:gd name="connsiteY171" fmla="*/ 1562299 h 3344640"/>
              <a:gd name="connsiteX172" fmla="*/ 1793356 w 3344663"/>
              <a:gd name="connsiteY172" fmla="*/ 1430274 h 3344640"/>
              <a:gd name="connsiteX173" fmla="*/ 1562310 w 3344663"/>
              <a:gd name="connsiteY173" fmla="*/ 1430274 h 3344640"/>
              <a:gd name="connsiteX174" fmla="*/ 1562310 w 3344663"/>
              <a:gd name="connsiteY174" fmla="*/ 1562299 h 3344640"/>
              <a:gd name="connsiteX175" fmla="*/ 1430284 w 3344663"/>
              <a:gd name="connsiteY175" fmla="*/ 1562299 h 3344640"/>
              <a:gd name="connsiteX176" fmla="*/ 1430284 w 3344663"/>
              <a:gd name="connsiteY176" fmla="*/ 1650316 h 3344640"/>
              <a:gd name="connsiteX177" fmla="*/ 1650327 w 3344663"/>
              <a:gd name="connsiteY177" fmla="*/ 1650316 h 3344640"/>
              <a:gd name="connsiteX178" fmla="*/ 1650327 w 3344663"/>
              <a:gd name="connsiteY178" fmla="*/ 1430274 h 3344640"/>
              <a:gd name="connsiteX179" fmla="*/ 1441286 w 3344663"/>
              <a:gd name="connsiteY179" fmla="*/ 1430274 h 3344640"/>
              <a:gd name="connsiteX180" fmla="*/ 1441286 w 3344663"/>
              <a:gd name="connsiteY180" fmla="*/ 1507288 h 3344640"/>
              <a:gd name="connsiteX181" fmla="*/ 1518301 w 3344663"/>
              <a:gd name="connsiteY181" fmla="*/ 1507288 h 3344640"/>
              <a:gd name="connsiteX182" fmla="*/ 1518301 w 3344663"/>
              <a:gd name="connsiteY182" fmla="*/ 1430274 h 3344640"/>
              <a:gd name="connsiteX183" fmla="*/ 1144227 w 3344663"/>
              <a:gd name="connsiteY183" fmla="*/ 1430274 h 3344640"/>
              <a:gd name="connsiteX184" fmla="*/ 1111220 w 3344663"/>
              <a:gd name="connsiteY184" fmla="*/ 1507288 h 3344640"/>
              <a:gd name="connsiteX185" fmla="*/ 1375273 w 3344663"/>
              <a:gd name="connsiteY185" fmla="*/ 1507288 h 3344640"/>
              <a:gd name="connsiteX186" fmla="*/ 1375273 w 3344663"/>
              <a:gd name="connsiteY186" fmla="*/ 1430274 h 3344640"/>
              <a:gd name="connsiteX187" fmla="*/ 924183 w 3344663"/>
              <a:gd name="connsiteY187" fmla="*/ 1430274 h 3344640"/>
              <a:gd name="connsiteX188" fmla="*/ 924183 w 3344663"/>
              <a:gd name="connsiteY188" fmla="*/ 1650316 h 3344640"/>
              <a:gd name="connsiteX189" fmla="*/ 1375273 w 3344663"/>
              <a:gd name="connsiteY189" fmla="*/ 1650316 h 3344640"/>
              <a:gd name="connsiteX190" fmla="*/ 1375273 w 3344663"/>
              <a:gd name="connsiteY190" fmla="*/ 1562299 h 3344640"/>
              <a:gd name="connsiteX191" fmla="*/ 1045207 w 3344663"/>
              <a:gd name="connsiteY191" fmla="*/ 1562299 h 3344640"/>
              <a:gd name="connsiteX192" fmla="*/ 1056209 w 3344663"/>
              <a:gd name="connsiteY192" fmla="*/ 1529292 h 3344640"/>
              <a:gd name="connsiteX193" fmla="*/ 1089216 w 3344663"/>
              <a:gd name="connsiteY193" fmla="*/ 1430274 h 3344640"/>
              <a:gd name="connsiteX194" fmla="*/ 1980393 w 3344663"/>
              <a:gd name="connsiteY194" fmla="*/ 1166223 h 3344640"/>
              <a:gd name="connsiteX195" fmla="*/ 1980393 w 3344663"/>
              <a:gd name="connsiteY195" fmla="*/ 1375263 h 3344640"/>
              <a:gd name="connsiteX196" fmla="*/ 2189434 w 3344663"/>
              <a:gd name="connsiteY196" fmla="*/ 1375263 h 3344640"/>
              <a:gd name="connsiteX197" fmla="*/ 1980393 w 3344663"/>
              <a:gd name="connsiteY197" fmla="*/ 1166223 h 3344640"/>
              <a:gd name="connsiteX198" fmla="*/ 1386275 w 3344663"/>
              <a:gd name="connsiteY198" fmla="*/ 1166223 h 3344640"/>
              <a:gd name="connsiteX199" fmla="*/ 1177233 w 3344663"/>
              <a:gd name="connsiteY199" fmla="*/ 1375263 h 3344640"/>
              <a:gd name="connsiteX200" fmla="*/ 1386275 w 3344663"/>
              <a:gd name="connsiteY200" fmla="*/ 1375263 h 3344640"/>
              <a:gd name="connsiteX201" fmla="*/ 1848366 w 3344663"/>
              <a:gd name="connsiteY201" fmla="*/ 1111212 h 3344640"/>
              <a:gd name="connsiteX202" fmla="*/ 1848366 w 3344663"/>
              <a:gd name="connsiteY202" fmla="*/ 1375263 h 3344640"/>
              <a:gd name="connsiteX203" fmla="*/ 1925382 w 3344663"/>
              <a:gd name="connsiteY203" fmla="*/ 1375263 h 3344640"/>
              <a:gd name="connsiteX204" fmla="*/ 1925382 w 3344663"/>
              <a:gd name="connsiteY204" fmla="*/ 1144219 h 3344640"/>
              <a:gd name="connsiteX205" fmla="*/ 1848366 w 3344663"/>
              <a:gd name="connsiteY205" fmla="*/ 1111212 h 3344640"/>
              <a:gd name="connsiteX206" fmla="*/ 1518301 w 3344663"/>
              <a:gd name="connsiteY206" fmla="*/ 1111212 h 3344640"/>
              <a:gd name="connsiteX207" fmla="*/ 1441286 w 3344663"/>
              <a:gd name="connsiteY207" fmla="*/ 1144219 h 3344640"/>
              <a:gd name="connsiteX208" fmla="*/ 1441286 w 3344663"/>
              <a:gd name="connsiteY208" fmla="*/ 1375263 h 3344640"/>
              <a:gd name="connsiteX209" fmla="*/ 1518301 w 3344663"/>
              <a:gd name="connsiteY209" fmla="*/ 1375263 h 3344640"/>
              <a:gd name="connsiteX210" fmla="*/ 1705338 w 3344663"/>
              <a:gd name="connsiteY210" fmla="*/ 913175 h 3344640"/>
              <a:gd name="connsiteX211" fmla="*/ 1705338 w 3344663"/>
              <a:gd name="connsiteY211" fmla="*/ 1364261 h 3344640"/>
              <a:gd name="connsiteX212" fmla="*/ 1793356 w 3344663"/>
              <a:gd name="connsiteY212" fmla="*/ 1364261 h 3344640"/>
              <a:gd name="connsiteX213" fmla="*/ 1793356 w 3344663"/>
              <a:gd name="connsiteY213" fmla="*/ 1034198 h 3344640"/>
              <a:gd name="connsiteX214" fmla="*/ 1826362 w 3344663"/>
              <a:gd name="connsiteY214" fmla="*/ 1045200 h 3344640"/>
              <a:gd name="connsiteX215" fmla="*/ 1925382 w 3344663"/>
              <a:gd name="connsiteY215" fmla="*/ 1078206 h 3344640"/>
              <a:gd name="connsiteX216" fmla="*/ 1925382 w 3344663"/>
              <a:gd name="connsiteY216" fmla="*/ 913175 h 3344640"/>
              <a:gd name="connsiteX217" fmla="*/ 1430284 w 3344663"/>
              <a:gd name="connsiteY217" fmla="*/ 913175 h 3344640"/>
              <a:gd name="connsiteX218" fmla="*/ 1430284 w 3344663"/>
              <a:gd name="connsiteY218" fmla="*/ 1089208 h 3344640"/>
              <a:gd name="connsiteX219" fmla="*/ 1529303 w 3344663"/>
              <a:gd name="connsiteY219" fmla="*/ 1056202 h 3344640"/>
              <a:gd name="connsiteX220" fmla="*/ 1562310 w 3344663"/>
              <a:gd name="connsiteY220" fmla="*/ 1045200 h 3344640"/>
              <a:gd name="connsiteX221" fmla="*/ 1562310 w 3344663"/>
              <a:gd name="connsiteY221" fmla="*/ 1375263 h 3344640"/>
              <a:gd name="connsiteX222" fmla="*/ 1650327 w 3344663"/>
              <a:gd name="connsiteY222" fmla="*/ 1375263 h 3344640"/>
              <a:gd name="connsiteX223" fmla="*/ 1650327 w 3344663"/>
              <a:gd name="connsiteY223" fmla="*/ 913175 h 3344640"/>
              <a:gd name="connsiteX224" fmla="*/ 3168628 w 3344663"/>
              <a:gd name="connsiteY224" fmla="*/ 880168 h 3344640"/>
              <a:gd name="connsiteX225" fmla="*/ 3168628 w 3344663"/>
              <a:gd name="connsiteY225" fmla="*/ 1650316 h 3344640"/>
              <a:gd name="connsiteX226" fmla="*/ 3300654 w 3344663"/>
              <a:gd name="connsiteY226" fmla="*/ 1650316 h 3344640"/>
              <a:gd name="connsiteX227" fmla="*/ 3300654 w 3344663"/>
              <a:gd name="connsiteY227" fmla="*/ 1012194 h 3344640"/>
              <a:gd name="connsiteX228" fmla="*/ 187037 w 3344663"/>
              <a:gd name="connsiteY228" fmla="*/ 869166 h 3344640"/>
              <a:gd name="connsiteX229" fmla="*/ 55011 w 3344663"/>
              <a:gd name="connsiteY229" fmla="*/ 1001191 h 3344640"/>
              <a:gd name="connsiteX230" fmla="*/ 55011 w 3344663"/>
              <a:gd name="connsiteY230" fmla="*/ 1639313 h 3344640"/>
              <a:gd name="connsiteX231" fmla="*/ 187037 w 3344663"/>
              <a:gd name="connsiteY231" fmla="*/ 1639313 h 3344640"/>
              <a:gd name="connsiteX232" fmla="*/ 1980393 w 3344663"/>
              <a:gd name="connsiteY232" fmla="*/ 726139 h 3344640"/>
              <a:gd name="connsiteX233" fmla="*/ 1980393 w 3344663"/>
              <a:gd name="connsiteY233" fmla="*/ 1100210 h 3344640"/>
              <a:gd name="connsiteX234" fmla="*/ 2255447 w 3344663"/>
              <a:gd name="connsiteY234" fmla="*/ 1375263 h 3344640"/>
              <a:gd name="connsiteX235" fmla="*/ 2629521 w 3344663"/>
              <a:gd name="connsiteY235" fmla="*/ 1375263 h 3344640"/>
              <a:gd name="connsiteX236" fmla="*/ 1980393 w 3344663"/>
              <a:gd name="connsiteY236" fmla="*/ 726139 h 3344640"/>
              <a:gd name="connsiteX237" fmla="*/ 1386275 w 3344663"/>
              <a:gd name="connsiteY237" fmla="*/ 726139 h 3344640"/>
              <a:gd name="connsiteX238" fmla="*/ 737146 w 3344663"/>
              <a:gd name="connsiteY238" fmla="*/ 1375263 h 3344640"/>
              <a:gd name="connsiteX239" fmla="*/ 1111220 w 3344663"/>
              <a:gd name="connsiteY239" fmla="*/ 1375263 h 3344640"/>
              <a:gd name="connsiteX240" fmla="*/ 1386275 w 3344663"/>
              <a:gd name="connsiteY240" fmla="*/ 1100210 h 3344640"/>
              <a:gd name="connsiteX241" fmla="*/ 2717539 w 3344663"/>
              <a:gd name="connsiteY241" fmla="*/ 682130 h 3344640"/>
              <a:gd name="connsiteX242" fmla="*/ 2574510 w 3344663"/>
              <a:gd name="connsiteY242" fmla="*/ 825158 h 3344640"/>
              <a:gd name="connsiteX243" fmla="*/ 2882571 w 3344663"/>
              <a:gd name="connsiteY243" fmla="*/ 1397267 h 3344640"/>
              <a:gd name="connsiteX244" fmla="*/ 2882571 w 3344663"/>
              <a:gd name="connsiteY244" fmla="*/ 1430274 h 3344640"/>
              <a:gd name="connsiteX245" fmla="*/ 2497495 w 3344663"/>
              <a:gd name="connsiteY245" fmla="*/ 1430274 h 3344640"/>
              <a:gd name="connsiteX246" fmla="*/ 2497495 w 3344663"/>
              <a:gd name="connsiteY246" fmla="*/ 1650316 h 3344640"/>
              <a:gd name="connsiteX247" fmla="*/ 3113617 w 3344663"/>
              <a:gd name="connsiteY247" fmla="*/ 1650316 h 3344640"/>
              <a:gd name="connsiteX248" fmla="*/ 3113617 w 3344663"/>
              <a:gd name="connsiteY248" fmla="*/ 1078206 h 3344640"/>
              <a:gd name="connsiteX249" fmla="*/ 649129 w 3344663"/>
              <a:gd name="connsiteY249" fmla="*/ 671128 h 3344640"/>
              <a:gd name="connsiteX250" fmla="*/ 242048 w 3344663"/>
              <a:gd name="connsiteY250" fmla="*/ 1078206 h 3344640"/>
              <a:gd name="connsiteX251" fmla="*/ 242048 w 3344663"/>
              <a:gd name="connsiteY251" fmla="*/ 1650316 h 3344640"/>
              <a:gd name="connsiteX252" fmla="*/ 858170 w 3344663"/>
              <a:gd name="connsiteY252" fmla="*/ 1650316 h 3344640"/>
              <a:gd name="connsiteX253" fmla="*/ 858170 w 3344663"/>
              <a:gd name="connsiteY253" fmla="*/ 1430274 h 3344640"/>
              <a:gd name="connsiteX254" fmla="*/ 660131 w 3344663"/>
              <a:gd name="connsiteY254" fmla="*/ 1430274 h 3344640"/>
              <a:gd name="connsiteX255" fmla="*/ 473094 w 3344663"/>
              <a:gd name="connsiteY255" fmla="*/ 1430274 h 3344640"/>
              <a:gd name="connsiteX256" fmla="*/ 484096 w 3344663"/>
              <a:gd name="connsiteY256" fmla="*/ 1397267 h 3344640"/>
              <a:gd name="connsiteX257" fmla="*/ 792157 w 3344663"/>
              <a:gd name="connsiteY257" fmla="*/ 814156 h 3344640"/>
              <a:gd name="connsiteX258" fmla="*/ 2849565 w 3344663"/>
              <a:gd name="connsiteY258" fmla="*/ 539103 h 3344640"/>
              <a:gd name="connsiteX259" fmla="*/ 2761547 w 3344663"/>
              <a:gd name="connsiteY259" fmla="*/ 638122 h 3344640"/>
              <a:gd name="connsiteX260" fmla="*/ 3124619 w 3344663"/>
              <a:gd name="connsiteY260" fmla="*/ 1001191 h 3344640"/>
              <a:gd name="connsiteX261" fmla="*/ 3124619 w 3344663"/>
              <a:gd name="connsiteY261" fmla="*/ 814156 h 3344640"/>
              <a:gd name="connsiteX262" fmla="*/ 1980393 w 3344663"/>
              <a:gd name="connsiteY262" fmla="*/ 539103 h 3344640"/>
              <a:gd name="connsiteX263" fmla="*/ 1980393 w 3344663"/>
              <a:gd name="connsiteY263" fmla="*/ 671128 h 3344640"/>
              <a:gd name="connsiteX264" fmla="*/ 2684532 w 3344663"/>
              <a:gd name="connsiteY264" fmla="*/ 1375263 h 3344640"/>
              <a:gd name="connsiteX265" fmla="*/ 2816558 w 3344663"/>
              <a:gd name="connsiteY265" fmla="*/ 1375263 h 3344640"/>
              <a:gd name="connsiteX266" fmla="*/ 1980393 w 3344663"/>
              <a:gd name="connsiteY266" fmla="*/ 539103 h 3344640"/>
              <a:gd name="connsiteX267" fmla="*/ 1386275 w 3344663"/>
              <a:gd name="connsiteY267" fmla="*/ 539103 h 3344640"/>
              <a:gd name="connsiteX268" fmla="*/ 550109 w 3344663"/>
              <a:gd name="connsiteY268" fmla="*/ 1375263 h 3344640"/>
              <a:gd name="connsiteX269" fmla="*/ 682135 w 3344663"/>
              <a:gd name="connsiteY269" fmla="*/ 1375263 h 3344640"/>
              <a:gd name="connsiteX270" fmla="*/ 1386275 w 3344663"/>
              <a:gd name="connsiteY270" fmla="*/ 671128 h 3344640"/>
              <a:gd name="connsiteX271" fmla="*/ 517103 w 3344663"/>
              <a:gd name="connsiteY271" fmla="*/ 539103 h 3344640"/>
              <a:gd name="connsiteX272" fmla="*/ 242048 w 3344663"/>
              <a:gd name="connsiteY272" fmla="*/ 814156 h 3344640"/>
              <a:gd name="connsiteX273" fmla="*/ 242048 w 3344663"/>
              <a:gd name="connsiteY273" fmla="*/ 1001191 h 3344640"/>
              <a:gd name="connsiteX274" fmla="*/ 605120 w 3344663"/>
              <a:gd name="connsiteY274" fmla="*/ 638122 h 3344640"/>
              <a:gd name="connsiteX275" fmla="*/ 2365469 w 3344663"/>
              <a:gd name="connsiteY275" fmla="*/ 231044 h 3344640"/>
              <a:gd name="connsiteX276" fmla="*/ 2728541 w 3344663"/>
              <a:gd name="connsiteY276" fmla="*/ 594114 h 3344640"/>
              <a:gd name="connsiteX277" fmla="*/ 2816558 w 3344663"/>
              <a:gd name="connsiteY277" fmla="*/ 506097 h 3344640"/>
              <a:gd name="connsiteX278" fmla="*/ 2552506 w 3344663"/>
              <a:gd name="connsiteY278" fmla="*/ 231044 h 3344640"/>
              <a:gd name="connsiteX279" fmla="*/ 1705338 w 3344663"/>
              <a:gd name="connsiteY279" fmla="*/ 231044 h 3344640"/>
              <a:gd name="connsiteX280" fmla="*/ 1705338 w 3344663"/>
              <a:gd name="connsiteY280" fmla="*/ 847162 h 3344640"/>
              <a:gd name="connsiteX281" fmla="*/ 1925382 w 3344663"/>
              <a:gd name="connsiteY281" fmla="*/ 847162 h 3344640"/>
              <a:gd name="connsiteX282" fmla="*/ 1925382 w 3344663"/>
              <a:gd name="connsiteY282" fmla="*/ 649124 h 3344640"/>
              <a:gd name="connsiteX283" fmla="*/ 1925382 w 3344663"/>
              <a:gd name="connsiteY283" fmla="*/ 462088 h 3344640"/>
              <a:gd name="connsiteX284" fmla="*/ 1958388 w 3344663"/>
              <a:gd name="connsiteY284" fmla="*/ 473090 h 3344640"/>
              <a:gd name="connsiteX285" fmla="*/ 2541504 w 3344663"/>
              <a:gd name="connsiteY285" fmla="*/ 781149 h 3344640"/>
              <a:gd name="connsiteX286" fmla="*/ 2684532 w 3344663"/>
              <a:gd name="connsiteY286" fmla="*/ 638122 h 3344640"/>
              <a:gd name="connsiteX287" fmla="*/ 2277451 w 3344663"/>
              <a:gd name="connsiteY287" fmla="*/ 231044 h 3344640"/>
              <a:gd name="connsiteX288" fmla="*/ 1089216 w 3344663"/>
              <a:gd name="connsiteY288" fmla="*/ 231044 h 3344640"/>
              <a:gd name="connsiteX289" fmla="*/ 682135 w 3344663"/>
              <a:gd name="connsiteY289" fmla="*/ 638122 h 3344640"/>
              <a:gd name="connsiteX290" fmla="*/ 836166 w 3344663"/>
              <a:gd name="connsiteY290" fmla="*/ 781149 h 3344640"/>
              <a:gd name="connsiteX291" fmla="*/ 1408279 w 3344663"/>
              <a:gd name="connsiteY291" fmla="*/ 473090 h 3344640"/>
              <a:gd name="connsiteX292" fmla="*/ 1430284 w 3344663"/>
              <a:gd name="connsiteY292" fmla="*/ 473090 h 3344640"/>
              <a:gd name="connsiteX293" fmla="*/ 1430284 w 3344663"/>
              <a:gd name="connsiteY293" fmla="*/ 858164 h 3344640"/>
              <a:gd name="connsiteX294" fmla="*/ 1650327 w 3344663"/>
              <a:gd name="connsiteY294" fmla="*/ 858164 h 3344640"/>
              <a:gd name="connsiteX295" fmla="*/ 1661329 w 3344663"/>
              <a:gd name="connsiteY295" fmla="*/ 858164 h 3344640"/>
              <a:gd name="connsiteX296" fmla="*/ 1661329 w 3344663"/>
              <a:gd name="connsiteY296" fmla="*/ 231044 h 3344640"/>
              <a:gd name="connsiteX297" fmla="*/ 825164 w 3344663"/>
              <a:gd name="connsiteY297" fmla="*/ 231044 h 3344640"/>
              <a:gd name="connsiteX298" fmla="*/ 550109 w 3344663"/>
              <a:gd name="connsiteY298" fmla="*/ 506097 h 3344640"/>
              <a:gd name="connsiteX299" fmla="*/ 649129 w 3344663"/>
              <a:gd name="connsiteY299" fmla="*/ 594114 h 3344640"/>
              <a:gd name="connsiteX300" fmla="*/ 1012201 w 3344663"/>
              <a:gd name="connsiteY300" fmla="*/ 231044 h 3344640"/>
              <a:gd name="connsiteX301" fmla="*/ 1716340 w 3344663"/>
              <a:gd name="connsiteY301" fmla="*/ 55011 h 3344640"/>
              <a:gd name="connsiteX302" fmla="*/ 1716340 w 3344663"/>
              <a:gd name="connsiteY302" fmla="*/ 176034 h 3344640"/>
              <a:gd name="connsiteX303" fmla="*/ 2486493 w 3344663"/>
              <a:gd name="connsiteY303" fmla="*/ 176034 h 3344640"/>
              <a:gd name="connsiteX304" fmla="*/ 2365469 w 3344663"/>
              <a:gd name="connsiteY304" fmla="*/ 55011 h 3344640"/>
              <a:gd name="connsiteX305" fmla="*/ 1012201 w 3344663"/>
              <a:gd name="connsiteY305" fmla="*/ 55011 h 3344640"/>
              <a:gd name="connsiteX306" fmla="*/ 891177 w 3344663"/>
              <a:gd name="connsiteY306" fmla="*/ 187036 h 3344640"/>
              <a:gd name="connsiteX307" fmla="*/ 1661329 w 3344663"/>
              <a:gd name="connsiteY307" fmla="*/ 187036 h 3344640"/>
              <a:gd name="connsiteX308" fmla="*/ 1661329 w 3344663"/>
              <a:gd name="connsiteY308" fmla="*/ 55011 h 3344640"/>
              <a:gd name="connsiteX309" fmla="*/ 990196 w 3344663"/>
              <a:gd name="connsiteY309" fmla="*/ 0 h 3344640"/>
              <a:gd name="connsiteX310" fmla="*/ 2376471 w 3344663"/>
              <a:gd name="connsiteY310" fmla="*/ 0 h 3344640"/>
              <a:gd name="connsiteX311" fmla="*/ 3344663 w 3344663"/>
              <a:gd name="connsiteY311" fmla="*/ 979187 h 3344640"/>
              <a:gd name="connsiteX312" fmla="*/ 3344663 w 3344663"/>
              <a:gd name="connsiteY312" fmla="*/ 2365452 h 3344640"/>
              <a:gd name="connsiteX313" fmla="*/ 2365469 w 3344663"/>
              <a:gd name="connsiteY313" fmla="*/ 3344640 h 3344640"/>
              <a:gd name="connsiteX314" fmla="*/ 979194 w 3344663"/>
              <a:gd name="connsiteY314" fmla="*/ 3344640 h 3344640"/>
              <a:gd name="connsiteX315" fmla="*/ 0 w 3344663"/>
              <a:gd name="connsiteY315" fmla="*/ 2365452 h 3344640"/>
              <a:gd name="connsiteX316" fmla="*/ 0 w 3344663"/>
              <a:gd name="connsiteY316" fmla="*/ 979187 h 334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344663" h="3344640">
                <a:moveTo>
                  <a:pt x="1705338" y="3168606"/>
                </a:moveTo>
                <a:lnTo>
                  <a:pt x="1705338" y="3300631"/>
                </a:lnTo>
                <a:lnTo>
                  <a:pt x="2354467" y="3300631"/>
                </a:lnTo>
                <a:lnTo>
                  <a:pt x="2475491" y="3168606"/>
                </a:lnTo>
                <a:close/>
                <a:moveTo>
                  <a:pt x="880174" y="3168606"/>
                </a:moveTo>
                <a:lnTo>
                  <a:pt x="1012201" y="3300631"/>
                </a:lnTo>
                <a:lnTo>
                  <a:pt x="1650327" y="3300631"/>
                </a:lnTo>
                <a:lnTo>
                  <a:pt x="1650327" y="3168606"/>
                </a:lnTo>
                <a:close/>
                <a:moveTo>
                  <a:pt x="2717539" y="2750526"/>
                </a:moveTo>
                <a:lnTo>
                  <a:pt x="2343465" y="3113595"/>
                </a:lnTo>
                <a:lnTo>
                  <a:pt x="2530502" y="3113595"/>
                </a:lnTo>
                <a:lnTo>
                  <a:pt x="2805556" y="2838543"/>
                </a:lnTo>
                <a:close/>
                <a:moveTo>
                  <a:pt x="638127" y="2750526"/>
                </a:moveTo>
                <a:lnTo>
                  <a:pt x="550109" y="2838543"/>
                </a:lnTo>
                <a:lnTo>
                  <a:pt x="825164" y="3113595"/>
                </a:lnTo>
                <a:lnTo>
                  <a:pt x="1001198" y="3113595"/>
                </a:lnTo>
                <a:close/>
                <a:moveTo>
                  <a:pt x="1430284" y="2497478"/>
                </a:moveTo>
                <a:lnTo>
                  <a:pt x="1430284" y="2695515"/>
                </a:lnTo>
                <a:lnTo>
                  <a:pt x="1430284" y="2882551"/>
                </a:lnTo>
                <a:lnTo>
                  <a:pt x="1397277" y="2871549"/>
                </a:lnTo>
                <a:cubicBezTo>
                  <a:pt x="1177233" y="2816539"/>
                  <a:pt x="979194" y="2706517"/>
                  <a:pt x="825164" y="2563490"/>
                </a:cubicBezTo>
                <a:lnTo>
                  <a:pt x="682135" y="2706517"/>
                </a:lnTo>
                <a:lnTo>
                  <a:pt x="1078214" y="3113595"/>
                </a:lnTo>
                <a:lnTo>
                  <a:pt x="1650327" y="3113595"/>
                </a:lnTo>
                <a:lnTo>
                  <a:pt x="1650327" y="2497478"/>
                </a:lnTo>
                <a:close/>
                <a:moveTo>
                  <a:pt x="1705338" y="2486475"/>
                </a:moveTo>
                <a:lnTo>
                  <a:pt x="1705338" y="3091591"/>
                </a:lnTo>
                <a:lnTo>
                  <a:pt x="2277451" y="3091591"/>
                </a:lnTo>
                <a:lnTo>
                  <a:pt x="2673530" y="2695515"/>
                </a:lnTo>
                <a:lnTo>
                  <a:pt x="2530502" y="2552488"/>
                </a:lnTo>
                <a:cubicBezTo>
                  <a:pt x="2376471" y="2706517"/>
                  <a:pt x="2178432" y="2805536"/>
                  <a:pt x="1958388" y="2860547"/>
                </a:cubicBezTo>
                <a:lnTo>
                  <a:pt x="1925382" y="2871549"/>
                </a:lnTo>
                <a:lnTo>
                  <a:pt x="1925382" y="2486475"/>
                </a:lnTo>
                <a:close/>
                <a:moveTo>
                  <a:pt x="3124619" y="2343448"/>
                </a:moveTo>
                <a:lnTo>
                  <a:pt x="2761547" y="2706517"/>
                </a:lnTo>
                <a:lnTo>
                  <a:pt x="2849565" y="2805536"/>
                </a:lnTo>
                <a:lnTo>
                  <a:pt x="3124619" y="2530484"/>
                </a:lnTo>
                <a:close/>
                <a:moveTo>
                  <a:pt x="242048" y="2332446"/>
                </a:moveTo>
                <a:lnTo>
                  <a:pt x="242048" y="2519482"/>
                </a:lnTo>
                <a:lnTo>
                  <a:pt x="517103" y="2794534"/>
                </a:lnTo>
                <a:lnTo>
                  <a:pt x="605120" y="2706517"/>
                </a:lnTo>
                <a:close/>
                <a:moveTo>
                  <a:pt x="1573312" y="1980379"/>
                </a:moveTo>
                <a:lnTo>
                  <a:pt x="1573312" y="2310442"/>
                </a:lnTo>
                <a:lnTo>
                  <a:pt x="1540305" y="2299440"/>
                </a:lnTo>
                <a:cubicBezTo>
                  <a:pt x="1507299" y="2288438"/>
                  <a:pt x="1474292" y="2277435"/>
                  <a:pt x="1441286" y="2266433"/>
                </a:cubicBezTo>
                <a:lnTo>
                  <a:pt x="1441286" y="2442467"/>
                </a:lnTo>
                <a:lnTo>
                  <a:pt x="1661329" y="2442467"/>
                </a:lnTo>
                <a:lnTo>
                  <a:pt x="1661329" y="1980379"/>
                </a:lnTo>
                <a:close/>
                <a:moveTo>
                  <a:pt x="2684532" y="1969377"/>
                </a:moveTo>
                <a:cubicBezTo>
                  <a:pt x="2596515" y="2321444"/>
                  <a:pt x="2332462" y="2585494"/>
                  <a:pt x="1980393" y="2673511"/>
                </a:cubicBezTo>
                <a:lnTo>
                  <a:pt x="1980393" y="2805536"/>
                </a:lnTo>
                <a:cubicBezTo>
                  <a:pt x="2398476" y="2695515"/>
                  <a:pt x="2706536" y="2387457"/>
                  <a:pt x="2816558" y="1969377"/>
                </a:cubicBezTo>
                <a:close/>
                <a:moveTo>
                  <a:pt x="2255447" y="1969377"/>
                </a:moveTo>
                <a:cubicBezTo>
                  <a:pt x="2189434" y="2090400"/>
                  <a:pt x="2101417" y="2189419"/>
                  <a:pt x="1980393" y="2244429"/>
                </a:cubicBezTo>
                <a:lnTo>
                  <a:pt x="1980393" y="2618501"/>
                </a:lnTo>
                <a:cubicBezTo>
                  <a:pt x="2299456" y="2530484"/>
                  <a:pt x="2541504" y="2288438"/>
                  <a:pt x="2629521" y="1969377"/>
                </a:cubicBezTo>
                <a:close/>
                <a:moveTo>
                  <a:pt x="1980393" y="1969377"/>
                </a:moveTo>
                <a:lnTo>
                  <a:pt x="1980393" y="2178417"/>
                </a:lnTo>
                <a:cubicBezTo>
                  <a:pt x="2068410" y="2123406"/>
                  <a:pt x="2134423" y="2057393"/>
                  <a:pt x="2189434" y="1969377"/>
                </a:cubicBezTo>
                <a:close/>
                <a:moveTo>
                  <a:pt x="1848366" y="1969377"/>
                </a:moveTo>
                <a:lnTo>
                  <a:pt x="1848366" y="2233427"/>
                </a:lnTo>
                <a:cubicBezTo>
                  <a:pt x="1870371" y="2222425"/>
                  <a:pt x="1903377" y="2211423"/>
                  <a:pt x="1925382" y="2200421"/>
                </a:cubicBezTo>
                <a:lnTo>
                  <a:pt x="1925382" y="1969377"/>
                </a:lnTo>
                <a:close/>
                <a:moveTo>
                  <a:pt x="1705338" y="1969377"/>
                </a:moveTo>
                <a:lnTo>
                  <a:pt x="1705338" y="2420463"/>
                </a:lnTo>
                <a:lnTo>
                  <a:pt x="1925382" y="2420463"/>
                </a:lnTo>
                <a:lnTo>
                  <a:pt x="1925382" y="2255431"/>
                </a:lnTo>
                <a:cubicBezTo>
                  <a:pt x="1892375" y="2266433"/>
                  <a:pt x="1859369" y="2277435"/>
                  <a:pt x="1826362" y="2288438"/>
                </a:cubicBezTo>
                <a:lnTo>
                  <a:pt x="1793356" y="2299440"/>
                </a:lnTo>
                <a:lnTo>
                  <a:pt x="1793356" y="1969377"/>
                </a:lnTo>
                <a:close/>
                <a:moveTo>
                  <a:pt x="1441286" y="1969377"/>
                </a:moveTo>
                <a:lnTo>
                  <a:pt x="1441286" y="2200421"/>
                </a:lnTo>
                <a:cubicBezTo>
                  <a:pt x="1463290" y="2211423"/>
                  <a:pt x="1496297" y="2222425"/>
                  <a:pt x="1518301" y="2233427"/>
                </a:cubicBezTo>
                <a:lnTo>
                  <a:pt x="1518301" y="1969377"/>
                </a:lnTo>
                <a:close/>
                <a:moveTo>
                  <a:pt x="1177233" y="1969377"/>
                </a:moveTo>
                <a:cubicBezTo>
                  <a:pt x="1232244" y="2057393"/>
                  <a:pt x="1298257" y="2123406"/>
                  <a:pt x="1386275" y="2178417"/>
                </a:cubicBezTo>
                <a:lnTo>
                  <a:pt x="1386275" y="1969377"/>
                </a:lnTo>
                <a:close/>
                <a:moveTo>
                  <a:pt x="737146" y="1969377"/>
                </a:moveTo>
                <a:cubicBezTo>
                  <a:pt x="825164" y="2288438"/>
                  <a:pt x="1067212" y="2530484"/>
                  <a:pt x="1386275" y="2618501"/>
                </a:cubicBezTo>
                <a:lnTo>
                  <a:pt x="1386275" y="2244429"/>
                </a:lnTo>
                <a:cubicBezTo>
                  <a:pt x="1265251" y="2178417"/>
                  <a:pt x="1166231" y="2090400"/>
                  <a:pt x="1111220" y="1969377"/>
                </a:cubicBezTo>
                <a:close/>
                <a:moveTo>
                  <a:pt x="550109" y="1969377"/>
                </a:moveTo>
                <a:cubicBezTo>
                  <a:pt x="660131" y="2387457"/>
                  <a:pt x="979194" y="2695515"/>
                  <a:pt x="1386275" y="2805536"/>
                </a:cubicBezTo>
                <a:lnTo>
                  <a:pt x="1386275" y="2673511"/>
                </a:lnTo>
                <a:cubicBezTo>
                  <a:pt x="1034205" y="2585494"/>
                  <a:pt x="770153" y="2321444"/>
                  <a:pt x="682135" y="1969377"/>
                </a:cubicBezTo>
                <a:close/>
                <a:moveTo>
                  <a:pt x="1991395" y="1837351"/>
                </a:moveTo>
                <a:lnTo>
                  <a:pt x="1991395" y="1914366"/>
                </a:lnTo>
                <a:lnTo>
                  <a:pt x="2222441" y="1914366"/>
                </a:lnTo>
                <a:cubicBezTo>
                  <a:pt x="2233443" y="1892362"/>
                  <a:pt x="2244445" y="1870358"/>
                  <a:pt x="2255447" y="1837351"/>
                </a:cubicBezTo>
                <a:close/>
                <a:moveTo>
                  <a:pt x="1848366" y="1837351"/>
                </a:moveTo>
                <a:lnTo>
                  <a:pt x="1848366" y="1914366"/>
                </a:lnTo>
                <a:lnTo>
                  <a:pt x="1925382" y="1914366"/>
                </a:lnTo>
                <a:lnTo>
                  <a:pt x="1925382" y="1837351"/>
                </a:lnTo>
                <a:close/>
                <a:moveTo>
                  <a:pt x="1441286" y="1837351"/>
                </a:moveTo>
                <a:lnTo>
                  <a:pt x="1441286" y="1914366"/>
                </a:lnTo>
                <a:lnTo>
                  <a:pt x="1518301" y="1914366"/>
                </a:lnTo>
                <a:lnTo>
                  <a:pt x="1518301" y="1837351"/>
                </a:lnTo>
                <a:close/>
                <a:moveTo>
                  <a:pt x="1122222" y="1837351"/>
                </a:moveTo>
                <a:cubicBezTo>
                  <a:pt x="1122222" y="1870358"/>
                  <a:pt x="1133225" y="1892362"/>
                  <a:pt x="1155229" y="1914366"/>
                </a:cubicBezTo>
                <a:lnTo>
                  <a:pt x="1386275" y="1914366"/>
                </a:lnTo>
                <a:lnTo>
                  <a:pt x="1386275" y="1837351"/>
                </a:lnTo>
                <a:close/>
                <a:moveTo>
                  <a:pt x="3179630" y="1705326"/>
                </a:moveTo>
                <a:lnTo>
                  <a:pt x="3179630" y="2475473"/>
                </a:lnTo>
                <a:lnTo>
                  <a:pt x="3311656" y="2354450"/>
                </a:lnTo>
                <a:lnTo>
                  <a:pt x="3311656" y="1705326"/>
                </a:lnTo>
                <a:close/>
                <a:moveTo>
                  <a:pt x="2508497" y="1705326"/>
                </a:moveTo>
                <a:lnTo>
                  <a:pt x="2508497" y="1925368"/>
                </a:lnTo>
                <a:lnTo>
                  <a:pt x="2706536" y="1925368"/>
                </a:lnTo>
                <a:lnTo>
                  <a:pt x="2893574" y="1925368"/>
                </a:lnTo>
                <a:lnTo>
                  <a:pt x="2882571" y="1958374"/>
                </a:lnTo>
                <a:cubicBezTo>
                  <a:pt x="2827561" y="2178417"/>
                  <a:pt x="2728541" y="2376454"/>
                  <a:pt x="2574510" y="2530484"/>
                </a:cubicBezTo>
                <a:lnTo>
                  <a:pt x="2717539" y="2673511"/>
                </a:lnTo>
                <a:lnTo>
                  <a:pt x="3124619" y="2277435"/>
                </a:lnTo>
                <a:lnTo>
                  <a:pt x="3124619" y="1705326"/>
                </a:lnTo>
                <a:close/>
                <a:moveTo>
                  <a:pt x="924183" y="1705326"/>
                </a:moveTo>
                <a:lnTo>
                  <a:pt x="924183" y="1925368"/>
                </a:lnTo>
                <a:lnTo>
                  <a:pt x="1100218" y="1925368"/>
                </a:lnTo>
                <a:cubicBezTo>
                  <a:pt x="1089216" y="1892362"/>
                  <a:pt x="1078214" y="1859356"/>
                  <a:pt x="1067212" y="1826349"/>
                </a:cubicBezTo>
                <a:lnTo>
                  <a:pt x="1056209" y="1793343"/>
                </a:lnTo>
                <a:lnTo>
                  <a:pt x="1386275" y="1793343"/>
                </a:lnTo>
                <a:lnTo>
                  <a:pt x="1386275" y="1705326"/>
                </a:lnTo>
                <a:close/>
                <a:moveTo>
                  <a:pt x="242048" y="1705326"/>
                </a:moveTo>
                <a:lnTo>
                  <a:pt x="242048" y="2255431"/>
                </a:lnTo>
                <a:lnTo>
                  <a:pt x="649129" y="2662509"/>
                </a:lnTo>
                <a:lnTo>
                  <a:pt x="792157" y="2519482"/>
                </a:lnTo>
                <a:cubicBezTo>
                  <a:pt x="638127" y="2365452"/>
                  <a:pt x="539107" y="2167414"/>
                  <a:pt x="484096" y="1947372"/>
                </a:cubicBezTo>
                <a:lnTo>
                  <a:pt x="484096" y="1925368"/>
                </a:lnTo>
                <a:lnTo>
                  <a:pt x="858170" y="1925368"/>
                </a:lnTo>
                <a:lnTo>
                  <a:pt x="858170" y="1705326"/>
                </a:lnTo>
                <a:close/>
                <a:moveTo>
                  <a:pt x="55011" y="1705326"/>
                </a:moveTo>
                <a:lnTo>
                  <a:pt x="55011" y="2343448"/>
                </a:lnTo>
                <a:lnTo>
                  <a:pt x="187037" y="2475473"/>
                </a:lnTo>
                <a:lnTo>
                  <a:pt x="187037" y="1705326"/>
                </a:lnTo>
                <a:close/>
                <a:moveTo>
                  <a:pt x="1991395" y="1694324"/>
                </a:moveTo>
                <a:lnTo>
                  <a:pt x="1991395" y="1782341"/>
                </a:lnTo>
                <a:lnTo>
                  <a:pt x="2321460" y="1782341"/>
                </a:lnTo>
                <a:lnTo>
                  <a:pt x="2310458" y="1815347"/>
                </a:lnTo>
                <a:cubicBezTo>
                  <a:pt x="2299456" y="1848353"/>
                  <a:pt x="2288454" y="1881360"/>
                  <a:pt x="2277451" y="1914366"/>
                </a:cubicBezTo>
                <a:lnTo>
                  <a:pt x="2453486" y="1914366"/>
                </a:lnTo>
                <a:lnTo>
                  <a:pt x="2453486" y="1694324"/>
                </a:lnTo>
                <a:close/>
                <a:moveTo>
                  <a:pt x="1705338" y="1694324"/>
                </a:moveTo>
                <a:lnTo>
                  <a:pt x="1705338" y="1914366"/>
                </a:lnTo>
                <a:lnTo>
                  <a:pt x="1793356" y="1914366"/>
                </a:lnTo>
                <a:lnTo>
                  <a:pt x="1793356" y="1782341"/>
                </a:lnTo>
                <a:lnTo>
                  <a:pt x="1925382" y="1782341"/>
                </a:lnTo>
                <a:lnTo>
                  <a:pt x="1925382" y="1694324"/>
                </a:lnTo>
                <a:close/>
                <a:moveTo>
                  <a:pt x="1430284" y="1694324"/>
                </a:moveTo>
                <a:lnTo>
                  <a:pt x="1430284" y="1782341"/>
                </a:lnTo>
                <a:lnTo>
                  <a:pt x="1562310" y="1782341"/>
                </a:lnTo>
                <a:lnTo>
                  <a:pt x="1562310" y="1914366"/>
                </a:lnTo>
                <a:lnTo>
                  <a:pt x="1650327" y="1914366"/>
                </a:lnTo>
                <a:lnTo>
                  <a:pt x="1650327" y="1694324"/>
                </a:lnTo>
                <a:close/>
                <a:moveTo>
                  <a:pt x="2266449" y="1430274"/>
                </a:moveTo>
                <a:cubicBezTo>
                  <a:pt x="2277451" y="1463280"/>
                  <a:pt x="2288454" y="1496286"/>
                  <a:pt x="2299456" y="1529292"/>
                </a:cubicBezTo>
                <a:lnTo>
                  <a:pt x="2310458" y="1562299"/>
                </a:lnTo>
                <a:lnTo>
                  <a:pt x="1980393" y="1562299"/>
                </a:lnTo>
                <a:lnTo>
                  <a:pt x="1980393" y="1650316"/>
                </a:lnTo>
                <a:lnTo>
                  <a:pt x="2431482" y="1650316"/>
                </a:lnTo>
                <a:lnTo>
                  <a:pt x="2431482" y="1430274"/>
                </a:lnTo>
                <a:close/>
                <a:moveTo>
                  <a:pt x="1980393" y="1430274"/>
                </a:moveTo>
                <a:lnTo>
                  <a:pt x="1980393" y="1507288"/>
                </a:lnTo>
                <a:lnTo>
                  <a:pt x="2244445" y="1507288"/>
                </a:lnTo>
                <a:cubicBezTo>
                  <a:pt x="2244445" y="1474282"/>
                  <a:pt x="2233443" y="1452278"/>
                  <a:pt x="2211438" y="1430274"/>
                </a:cubicBezTo>
                <a:close/>
                <a:moveTo>
                  <a:pt x="1848366" y="1430274"/>
                </a:moveTo>
                <a:lnTo>
                  <a:pt x="1848366" y="1507288"/>
                </a:lnTo>
                <a:lnTo>
                  <a:pt x="1925382" y="1507288"/>
                </a:lnTo>
                <a:lnTo>
                  <a:pt x="1925382" y="1430274"/>
                </a:lnTo>
                <a:close/>
                <a:moveTo>
                  <a:pt x="1705338" y="1430274"/>
                </a:moveTo>
                <a:lnTo>
                  <a:pt x="1705338" y="1650316"/>
                </a:lnTo>
                <a:lnTo>
                  <a:pt x="1925382" y="1650316"/>
                </a:lnTo>
                <a:lnTo>
                  <a:pt x="1925382" y="1562299"/>
                </a:lnTo>
                <a:lnTo>
                  <a:pt x="1793356" y="1562299"/>
                </a:lnTo>
                <a:lnTo>
                  <a:pt x="1793356" y="1430274"/>
                </a:lnTo>
                <a:close/>
                <a:moveTo>
                  <a:pt x="1562310" y="1430274"/>
                </a:moveTo>
                <a:lnTo>
                  <a:pt x="1562310" y="1562299"/>
                </a:lnTo>
                <a:lnTo>
                  <a:pt x="1430284" y="1562299"/>
                </a:lnTo>
                <a:lnTo>
                  <a:pt x="1430284" y="1650316"/>
                </a:lnTo>
                <a:lnTo>
                  <a:pt x="1650327" y="1650316"/>
                </a:lnTo>
                <a:lnTo>
                  <a:pt x="1650327" y="1430274"/>
                </a:lnTo>
                <a:close/>
                <a:moveTo>
                  <a:pt x="1441286" y="1430274"/>
                </a:moveTo>
                <a:lnTo>
                  <a:pt x="1441286" y="1507288"/>
                </a:lnTo>
                <a:lnTo>
                  <a:pt x="1518301" y="1507288"/>
                </a:lnTo>
                <a:lnTo>
                  <a:pt x="1518301" y="1430274"/>
                </a:lnTo>
                <a:close/>
                <a:moveTo>
                  <a:pt x="1144227" y="1430274"/>
                </a:moveTo>
                <a:cubicBezTo>
                  <a:pt x="1133225" y="1452278"/>
                  <a:pt x="1122222" y="1474282"/>
                  <a:pt x="1111220" y="1507288"/>
                </a:cubicBezTo>
                <a:lnTo>
                  <a:pt x="1375273" y="1507288"/>
                </a:lnTo>
                <a:lnTo>
                  <a:pt x="1375273" y="1430274"/>
                </a:lnTo>
                <a:close/>
                <a:moveTo>
                  <a:pt x="924183" y="1430274"/>
                </a:moveTo>
                <a:lnTo>
                  <a:pt x="924183" y="1650316"/>
                </a:lnTo>
                <a:lnTo>
                  <a:pt x="1375273" y="1650316"/>
                </a:lnTo>
                <a:lnTo>
                  <a:pt x="1375273" y="1562299"/>
                </a:lnTo>
                <a:lnTo>
                  <a:pt x="1045207" y="1562299"/>
                </a:lnTo>
                <a:lnTo>
                  <a:pt x="1056209" y="1529292"/>
                </a:lnTo>
                <a:cubicBezTo>
                  <a:pt x="1067212" y="1496286"/>
                  <a:pt x="1078214" y="1463280"/>
                  <a:pt x="1089216" y="1430274"/>
                </a:cubicBezTo>
                <a:close/>
                <a:moveTo>
                  <a:pt x="1980393" y="1166223"/>
                </a:moveTo>
                <a:lnTo>
                  <a:pt x="1980393" y="1375263"/>
                </a:lnTo>
                <a:lnTo>
                  <a:pt x="2189434" y="1375263"/>
                </a:lnTo>
                <a:cubicBezTo>
                  <a:pt x="2134423" y="1287246"/>
                  <a:pt x="2068410" y="1221233"/>
                  <a:pt x="1980393" y="1166223"/>
                </a:cubicBezTo>
                <a:close/>
                <a:moveTo>
                  <a:pt x="1386275" y="1166223"/>
                </a:moveTo>
                <a:cubicBezTo>
                  <a:pt x="1298257" y="1221233"/>
                  <a:pt x="1232244" y="1287246"/>
                  <a:pt x="1177233" y="1375263"/>
                </a:cubicBezTo>
                <a:lnTo>
                  <a:pt x="1386275" y="1375263"/>
                </a:lnTo>
                <a:close/>
                <a:moveTo>
                  <a:pt x="1848366" y="1111212"/>
                </a:moveTo>
                <a:lnTo>
                  <a:pt x="1848366" y="1375263"/>
                </a:lnTo>
                <a:lnTo>
                  <a:pt x="1925382" y="1375263"/>
                </a:lnTo>
                <a:lnTo>
                  <a:pt x="1925382" y="1144219"/>
                </a:lnTo>
                <a:cubicBezTo>
                  <a:pt x="1903377" y="1133217"/>
                  <a:pt x="1870371" y="1122215"/>
                  <a:pt x="1848366" y="1111212"/>
                </a:cubicBezTo>
                <a:close/>
                <a:moveTo>
                  <a:pt x="1518301" y="1111212"/>
                </a:moveTo>
                <a:cubicBezTo>
                  <a:pt x="1496297" y="1122215"/>
                  <a:pt x="1463290" y="1133217"/>
                  <a:pt x="1441286" y="1144219"/>
                </a:cubicBezTo>
                <a:lnTo>
                  <a:pt x="1441286" y="1375263"/>
                </a:lnTo>
                <a:lnTo>
                  <a:pt x="1518301" y="1375263"/>
                </a:lnTo>
                <a:close/>
                <a:moveTo>
                  <a:pt x="1705338" y="913175"/>
                </a:moveTo>
                <a:lnTo>
                  <a:pt x="1705338" y="1364261"/>
                </a:lnTo>
                <a:lnTo>
                  <a:pt x="1793356" y="1364261"/>
                </a:lnTo>
                <a:lnTo>
                  <a:pt x="1793356" y="1034198"/>
                </a:lnTo>
                <a:lnTo>
                  <a:pt x="1826362" y="1045200"/>
                </a:lnTo>
                <a:cubicBezTo>
                  <a:pt x="1859369" y="1056202"/>
                  <a:pt x="1892375" y="1067204"/>
                  <a:pt x="1925382" y="1078206"/>
                </a:cubicBezTo>
                <a:lnTo>
                  <a:pt x="1925382" y="913175"/>
                </a:lnTo>
                <a:close/>
                <a:moveTo>
                  <a:pt x="1430284" y="913175"/>
                </a:moveTo>
                <a:lnTo>
                  <a:pt x="1430284" y="1089208"/>
                </a:lnTo>
                <a:cubicBezTo>
                  <a:pt x="1463290" y="1078206"/>
                  <a:pt x="1496297" y="1067204"/>
                  <a:pt x="1529303" y="1056202"/>
                </a:cubicBezTo>
                <a:lnTo>
                  <a:pt x="1562310" y="1045200"/>
                </a:lnTo>
                <a:lnTo>
                  <a:pt x="1562310" y="1375263"/>
                </a:lnTo>
                <a:lnTo>
                  <a:pt x="1650327" y="1375263"/>
                </a:lnTo>
                <a:lnTo>
                  <a:pt x="1650327" y="913175"/>
                </a:lnTo>
                <a:close/>
                <a:moveTo>
                  <a:pt x="3168628" y="880168"/>
                </a:moveTo>
                <a:lnTo>
                  <a:pt x="3168628" y="1650316"/>
                </a:lnTo>
                <a:lnTo>
                  <a:pt x="3300654" y="1650316"/>
                </a:lnTo>
                <a:lnTo>
                  <a:pt x="3300654" y="1012194"/>
                </a:lnTo>
                <a:close/>
                <a:moveTo>
                  <a:pt x="187037" y="869166"/>
                </a:moveTo>
                <a:lnTo>
                  <a:pt x="55011" y="1001191"/>
                </a:lnTo>
                <a:lnTo>
                  <a:pt x="55011" y="1639313"/>
                </a:lnTo>
                <a:lnTo>
                  <a:pt x="187037" y="1639313"/>
                </a:lnTo>
                <a:close/>
                <a:moveTo>
                  <a:pt x="1980393" y="726139"/>
                </a:moveTo>
                <a:lnTo>
                  <a:pt x="1980393" y="1100210"/>
                </a:lnTo>
                <a:cubicBezTo>
                  <a:pt x="2101417" y="1166223"/>
                  <a:pt x="2200436" y="1254240"/>
                  <a:pt x="2255447" y="1375263"/>
                </a:cubicBezTo>
                <a:lnTo>
                  <a:pt x="2629521" y="1375263"/>
                </a:lnTo>
                <a:cubicBezTo>
                  <a:pt x="2541504" y="1056202"/>
                  <a:pt x="2299456" y="814156"/>
                  <a:pt x="1980393" y="726139"/>
                </a:cubicBezTo>
                <a:close/>
                <a:moveTo>
                  <a:pt x="1386275" y="726139"/>
                </a:moveTo>
                <a:cubicBezTo>
                  <a:pt x="1067212" y="814156"/>
                  <a:pt x="825164" y="1056202"/>
                  <a:pt x="737146" y="1375263"/>
                </a:cubicBezTo>
                <a:lnTo>
                  <a:pt x="1111220" y="1375263"/>
                </a:lnTo>
                <a:cubicBezTo>
                  <a:pt x="1177233" y="1254240"/>
                  <a:pt x="1265251" y="1155221"/>
                  <a:pt x="1386275" y="1100210"/>
                </a:cubicBezTo>
                <a:close/>
                <a:moveTo>
                  <a:pt x="2717539" y="682130"/>
                </a:moveTo>
                <a:lnTo>
                  <a:pt x="2574510" y="825158"/>
                </a:lnTo>
                <a:cubicBezTo>
                  <a:pt x="2728541" y="979187"/>
                  <a:pt x="2827561" y="1177225"/>
                  <a:pt x="2882571" y="1397267"/>
                </a:cubicBezTo>
                <a:lnTo>
                  <a:pt x="2882571" y="1430274"/>
                </a:lnTo>
                <a:lnTo>
                  <a:pt x="2497495" y="1430274"/>
                </a:lnTo>
                <a:lnTo>
                  <a:pt x="2497495" y="1650316"/>
                </a:lnTo>
                <a:lnTo>
                  <a:pt x="3113617" y="1650316"/>
                </a:lnTo>
                <a:lnTo>
                  <a:pt x="3113617" y="1078206"/>
                </a:lnTo>
                <a:close/>
                <a:moveTo>
                  <a:pt x="649129" y="671128"/>
                </a:moveTo>
                <a:lnTo>
                  <a:pt x="242048" y="1078206"/>
                </a:lnTo>
                <a:lnTo>
                  <a:pt x="242048" y="1650316"/>
                </a:lnTo>
                <a:lnTo>
                  <a:pt x="858170" y="1650316"/>
                </a:lnTo>
                <a:lnTo>
                  <a:pt x="858170" y="1430274"/>
                </a:lnTo>
                <a:lnTo>
                  <a:pt x="660131" y="1430274"/>
                </a:lnTo>
                <a:lnTo>
                  <a:pt x="473094" y="1430274"/>
                </a:lnTo>
                <a:lnTo>
                  <a:pt x="484096" y="1397267"/>
                </a:lnTo>
                <a:cubicBezTo>
                  <a:pt x="539107" y="1177225"/>
                  <a:pt x="649129" y="979187"/>
                  <a:pt x="792157" y="814156"/>
                </a:cubicBezTo>
                <a:close/>
                <a:moveTo>
                  <a:pt x="2849565" y="539103"/>
                </a:moveTo>
                <a:lnTo>
                  <a:pt x="2761547" y="638122"/>
                </a:lnTo>
                <a:lnTo>
                  <a:pt x="3124619" y="1001191"/>
                </a:lnTo>
                <a:lnTo>
                  <a:pt x="3124619" y="814156"/>
                </a:lnTo>
                <a:close/>
                <a:moveTo>
                  <a:pt x="1980393" y="539103"/>
                </a:moveTo>
                <a:lnTo>
                  <a:pt x="1980393" y="671128"/>
                </a:lnTo>
                <a:cubicBezTo>
                  <a:pt x="2332462" y="759145"/>
                  <a:pt x="2596515" y="1023196"/>
                  <a:pt x="2684532" y="1375263"/>
                </a:cubicBezTo>
                <a:lnTo>
                  <a:pt x="2816558" y="1375263"/>
                </a:lnTo>
                <a:cubicBezTo>
                  <a:pt x="2706536" y="957183"/>
                  <a:pt x="2387473" y="649124"/>
                  <a:pt x="1980393" y="539103"/>
                </a:cubicBezTo>
                <a:close/>
                <a:moveTo>
                  <a:pt x="1386275" y="539103"/>
                </a:moveTo>
                <a:cubicBezTo>
                  <a:pt x="968192" y="649124"/>
                  <a:pt x="660131" y="957183"/>
                  <a:pt x="550109" y="1375263"/>
                </a:cubicBezTo>
                <a:lnTo>
                  <a:pt x="682135" y="1375263"/>
                </a:lnTo>
                <a:cubicBezTo>
                  <a:pt x="770153" y="1023196"/>
                  <a:pt x="1034205" y="759145"/>
                  <a:pt x="1386275" y="671128"/>
                </a:cubicBezTo>
                <a:close/>
                <a:moveTo>
                  <a:pt x="517103" y="539103"/>
                </a:moveTo>
                <a:lnTo>
                  <a:pt x="242048" y="814156"/>
                </a:lnTo>
                <a:lnTo>
                  <a:pt x="242048" y="1001191"/>
                </a:lnTo>
                <a:lnTo>
                  <a:pt x="605120" y="638122"/>
                </a:lnTo>
                <a:close/>
                <a:moveTo>
                  <a:pt x="2365469" y="231044"/>
                </a:moveTo>
                <a:lnTo>
                  <a:pt x="2728541" y="594114"/>
                </a:lnTo>
                <a:lnTo>
                  <a:pt x="2816558" y="506097"/>
                </a:lnTo>
                <a:lnTo>
                  <a:pt x="2552506" y="231044"/>
                </a:lnTo>
                <a:close/>
                <a:moveTo>
                  <a:pt x="1705338" y="231044"/>
                </a:moveTo>
                <a:lnTo>
                  <a:pt x="1705338" y="847162"/>
                </a:lnTo>
                <a:lnTo>
                  <a:pt x="1925382" y="847162"/>
                </a:lnTo>
                <a:lnTo>
                  <a:pt x="1925382" y="649124"/>
                </a:lnTo>
                <a:lnTo>
                  <a:pt x="1925382" y="462088"/>
                </a:lnTo>
                <a:lnTo>
                  <a:pt x="1958388" y="473090"/>
                </a:lnTo>
                <a:cubicBezTo>
                  <a:pt x="2178432" y="528101"/>
                  <a:pt x="2376471" y="638122"/>
                  <a:pt x="2541504" y="781149"/>
                </a:cubicBezTo>
                <a:lnTo>
                  <a:pt x="2684532" y="638122"/>
                </a:lnTo>
                <a:lnTo>
                  <a:pt x="2277451" y="231044"/>
                </a:lnTo>
                <a:close/>
                <a:moveTo>
                  <a:pt x="1089216" y="231044"/>
                </a:moveTo>
                <a:lnTo>
                  <a:pt x="682135" y="638122"/>
                </a:lnTo>
                <a:lnTo>
                  <a:pt x="836166" y="781149"/>
                </a:lnTo>
                <a:cubicBezTo>
                  <a:pt x="990196" y="627120"/>
                  <a:pt x="1188236" y="528101"/>
                  <a:pt x="1408279" y="473090"/>
                </a:cubicBezTo>
                <a:lnTo>
                  <a:pt x="1430284" y="473090"/>
                </a:lnTo>
                <a:lnTo>
                  <a:pt x="1430284" y="858164"/>
                </a:lnTo>
                <a:lnTo>
                  <a:pt x="1650327" y="858164"/>
                </a:lnTo>
                <a:lnTo>
                  <a:pt x="1661329" y="858164"/>
                </a:lnTo>
                <a:lnTo>
                  <a:pt x="1661329" y="231044"/>
                </a:lnTo>
                <a:close/>
                <a:moveTo>
                  <a:pt x="825164" y="231044"/>
                </a:moveTo>
                <a:lnTo>
                  <a:pt x="550109" y="506097"/>
                </a:lnTo>
                <a:lnTo>
                  <a:pt x="649129" y="594114"/>
                </a:lnTo>
                <a:lnTo>
                  <a:pt x="1012201" y="231044"/>
                </a:lnTo>
                <a:close/>
                <a:moveTo>
                  <a:pt x="1716340" y="55011"/>
                </a:moveTo>
                <a:lnTo>
                  <a:pt x="1716340" y="176034"/>
                </a:lnTo>
                <a:lnTo>
                  <a:pt x="2486493" y="176034"/>
                </a:lnTo>
                <a:lnTo>
                  <a:pt x="2365469" y="55011"/>
                </a:lnTo>
                <a:close/>
                <a:moveTo>
                  <a:pt x="1012201" y="55011"/>
                </a:moveTo>
                <a:lnTo>
                  <a:pt x="891177" y="187036"/>
                </a:lnTo>
                <a:lnTo>
                  <a:pt x="1661329" y="187036"/>
                </a:lnTo>
                <a:lnTo>
                  <a:pt x="1661329" y="55011"/>
                </a:lnTo>
                <a:close/>
                <a:moveTo>
                  <a:pt x="990196" y="0"/>
                </a:moveTo>
                <a:lnTo>
                  <a:pt x="2376471" y="0"/>
                </a:lnTo>
                <a:lnTo>
                  <a:pt x="3344663" y="979187"/>
                </a:lnTo>
                <a:lnTo>
                  <a:pt x="3344663" y="2365452"/>
                </a:lnTo>
                <a:lnTo>
                  <a:pt x="2365469" y="3344640"/>
                </a:lnTo>
                <a:lnTo>
                  <a:pt x="979194" y="3344640"/>
                </a:lnTo>
                <a:lnTo>
                  <a:pt x="0" y="2365452"/>
                </a:lnTo>
                <a:lnTo>
                  <a:pt x="0" y="979187"/>
                </a:lnTo>
                <a:close/>
              </a:path>
            </a:pathLst>
          </a:custGeom>
          <a:blipFill dpi="0" rotWithShape="0">
            <a:blip r:embed="rId7" cstate="email"/>
            <a:srcRect/>
            <a:tile tx="-1347532.59293384" ty="-32988.2700746045" sx="33142" sy="33148"/>
          </a:blipFill>
          <a:ln w="109998" cap="flat">
            <a:noFill/>
            <a:prstDash val="solid"/>
            <a:miter/>
          </a:ln>
        </p:spPr>
        <p:txBody>
          <a:bodyPr rtlCol="0" anchor="ctr"/>
          <a:p>
            <a:endParaRPr lang="zh-CN" altLang="en-US">
              <a:solidFill>
                <a:srgbClr val="000000"/>
              </a:solidFill>
            </a:endParaRPr>
          </a:p>
        </p:txBody>
      </p:sp>
      <p:sp>
        <p:nvSpPr>
          <p:cNvPr id="3" name="Freeform 2661"/>
          <p:cNvSpPr/>
          <p:nvPr>
            <p:custDataLst>
              <p:tags r:id="rId8"/>
            </p:custDataLst>
          </p:nvPr>
        </p:nvSpPr>
        <p:spPr>
          <a:xfrm>
            <a:off x="1337616" y="1723390"/>
            <a:ext cx="3409973" cy="3409950"/>
          </a:xfrm>
          <a:custGeom>
            <a:avLst/>
            <a:gdLst>
              <a:gd name="connsiteX0" fmla="*/ 2442483 w 3410677"/>
              <a:gd name="connsiteY0" fmla="*/ 3223615 h 3410654"/>
              <a:gd name="connsiteX1" fmla="*/ 1760351 w 3410677"/>
              <a:gd name="connsiteY1" fmla="*/ 3223619 h 3410654"/>
              <a:gd name="connsiteX2" fmla="*/ 1760349 w 3410677"/>
              <a:gd name="connsiteY2" fmla="*/ 3300631 h 3410654"/>
              <a:gd name="connsiteX3" fmla="*/ 2365469 w 3410677"/>
              <a:gd name="connsiteY3" fmla="*/ 3300631 h 3410654"/>
              <a:gd name="connsiteX4" fmla="*/ 968190 w 3410677"/>
              <a:gd name="connsiteY4" fmla="*/ 3223615 h 3410654"/>
              <a:gd name="connsiteX5" fmla="*/ 1045208 w 3410677"/>
              <a:gd name="connsiteY5" fmla="*/ 3300631 h 3410654"/>
              <a:gd name="connsiteX6" fmla="*/ 1650329 w 3410677"/>
              <a:gd name="connsiteY6" fmla="*/ 3300633 h 3410654"/>
              <a:gd name="connsiteX7" fmla="*/ 1650327 w 3410677"/>
              <a:gd name="connsiteY7" fmla="*/ 3223616 h 3410654"/>
              <a:gd name="connsiteX8" fmla="*/ 671134 w 3410677"/>
              <a:gd name="connsiteY8" fmla="*/ 2816540 h 3410654"/>
              <a:gd name="connsiteX9" fmla="*/ 616121 w 3410677"/>
              <a:gd name="connsiteY9" fmla="*/ 2871549 h 3410654"/>
              <a:gd name="connsiteX10" fmla="*/ 858172 w 3410677"/>
              <a:gd name="connsiteY10" fmla="*/ 3113594 h 3410654"/>
              <a:gd name="connsiteX11" fmla="*/ 968193 w 3410677"/>
              <a:gd name="connsiteY11" fmla="*/ 3113596 h 3410654"/>
              <a:gd name="connsiteX12" fmla="*/ 2739544 w 3410677"/>
              <a:gd name="connsiteY12" fmla="*/ 2816539 h 3410654"/>
              <a:gd name="connsiteX13" fmla="*/ 2442484 w 3410677"/>
              <a:gd name="connsiteY13" fmla="*/ 3113596 h 3410654"/>
              <a:gd name="connsiteX14" fmla="*/ 2552508 w 3410677"/>
              <a:gd name="connsiteY14" fmla="*/ 3113593 h 3410654"/>
              <a:gd name="connsiteX15" fmla="*/ 2794554 w 3410677"/>
              <a:gd name="connsiteY15" fmla="*/ 2871548 h 3410654"/>
              <a:gd name="connsiteX16" fmla="*/ 1485294 w 3410677"/>
              <a:gd name="connsiteY16" fmla="*/ 2552489 h 3410654"/>
              <a:gd name="connsiteX17" fmla="*/ 1485295 w 3410677"/>
              <a:gd name="connsiteY17" fmla="*/ 2948562 h 3410654"/>
              <a:gd name="connsiteX18" fmla="*/ 1419283 w 3410677"/>
              <a:gd name="connsiteY18" fmla="*/ 2937563 h 3410654"/>
              <a:gd name="connsiteX19" fmla="*/ 858170 w 3410677"/>
              <a:gd name="connsiteY19" fmla="*/ 2640504 h 3410654"/>
              <a:gd name="connsiteX20" fmla="*/ 748150 w 3410677"/>
              <a:gd name="connsiteY20" fmla="*/ 2750526 h 3410654"/>
              <a:gd name="connsiteX21" fmla="*/ 1122224 w 3410677"/>
              <a:gd name="connsiteY21" fmla="*/ 3113594 h 3410654"/>
              <a:gd name="connsiteX22" fmla="*/ 1650330 w 3410677"/>
              <a:gd name="connsiteY22" fmla="*/ 3113595 h 3410654"/>
              <a:gd name="connsiteX23" fmla="*/ 1650329 w 3410677"/>
              <a:gd name="connsiteY23" fmla="*/ 2552489 h 3410654"/>
              <a:gd name="connsiteX24" fmla="*/ 1760350 w 3410677"/>
              <a:gd name="connsiteY24" fmla="*/ 2541486 h 3410654"/>
              <a:gd name="connsiteX25" fmla="*/ 1760350 w 3410677"/>
              <a:gd name="connsiteY25" fmla="*/ 3113597 h 3410654"/>
              <a:gd name="connsiteX26" fmla="*/ 2288455 w 3410677"/>
              <a:gd name="connsiteY26" fmla="*/ 3113596 h 3410654"/>
              <a:gd name="connsiteX27" fmla="*/ 2662531 w 3410677"/>
              <a:gd name="connsiteY27" fmla="*/ 2739525 h 3410654"/>
              <a:gd name="connsiteX28" fmla="*/ 2552507 w 3410677"/>
              <a:gd name="connsiteY28" fmla="*/ 2629506 h 3410654"/>
              <a:gd name="connsiteX29" fmla="*/ 1991398 w 3410677"/>
              <a:gd name="connsiteY29" fmla="*/ 2926559 h 3410654"/>
              <a:gd name="connsiteX30" fmla="*/ 1925383 w 3410677"/>
              <a:gd name="connsiteY30" fmla="*/ 2937564 h 3410654"/>
              <a:gd name="connsiteX31" fmla="*/ 1925384 w 3410677"/>
              <a:gd name="connsiteY31" fmla="*/ 2541487 h 3410654"/>
              <a:gd name="connsiteX32" fmla="*/ 132027 w 3410677"/>
              <a:gd name="connsiteY32" fmla="*/ 2464471 h 3410654"/>
              <a:gd name="connsiteX33" fmla="*/ 242048 w 3410677"/>
              <a:gd name="connsiteY33" fmla="*/ 2574493 h 3410654"/>
              <a:gd name="connsiteX34" fmla="*/ 297059 w 3410677"/>
              <a:gd name="connsiteY34" fmla="*/ 2629502 h 3410654"/>
              <a:gd name="connsiteX35" fmla="*/ 3113620 w 3410677"/>
              <a:gd name="connsiteY35" fmla="*/ 2442468 h 3410654"/>
              <a:gd name="connsiteX36" fmla="*/ 2816559 w 3410677"/>
              <a:gd name="connsiteY36" fmla="*/ 2739522 h 3410654"/>
              <a:gd name="connsiteX37" fmla="*/ 2871569 w 3410677"/>
              <a:gd name="connsiteY37" fmla="*/ 2794533 h 3410654"/>
              <a:gd name="connsiteX38" fmla="*/ 3113618 w 3410677"/>
              <a:gd name="connsiteY38" fmla="*/ 2552490 h 3410654"/>
              <a:gd name="connsiteX39" fmla="*/ 297061 w 3410677"/>
              <a:gd name="connsiteY39" fmla="*/ 2442468 h 3410654"/>
              <a:gd name="connsiteX40" fmla="*/ 297061 w 3410677"/>
              <a:gd name="connsiteY40" fmla="*/ 2552488 h 3410654"/>
              <a:gd name="connsiteX41" fmla="*/ 539109 w 3410677"/>
              <a:gd name="connsiteY41" fmla="*/ 2794534 h 3410654"/>
              <a:gd name="connsiteX42" fmla="*/ 594118 w 3410677"/>
              <a:gd name="connsiteY42" fmla="*/ 2739524 h 3410654"/>
              <a:gd name="connsiteX43" fmla="*/ 1430285 w 3410677"/>
              <a:gd name="connsiteY43" fmla="*/ 2266434 h 3410654"/>
              <a:gd name="connsiteX44" fmla="*/ 1441285 w 3410677"/>
              <a:gd name="connsiteY44" fmla="*/ 2277435 h 3410654"/>
              <a:gd name="connsiteX45" fmla="*/ 1452290 w 3410677"/>
              <a:gd name="connsiteY45" fmla="*/ 2277437 h 3410654"/>
              <a:gd name="connsiteX46" fmla="*/ 1980394 w 3410677"/>
              <a:gd name="connsiteY46" fmla="*/ 2266433 h 3410654"/>
              <a:gd name="connsiteX47" fmla="*/ 1969390 w 3410677"/>
              <a:gd name="connsiteY47" fmla="*/ 2277437 h 3410654"/>
              <a:gd name="connsiteX48" fmla="*/ 1980396 w 3410677"/>
              <a:gd name="connsiteY48" fmla="*/ 2271935 h 3410654"/>
              <a:gd name="connsiteX49" fmla="*/ 1980395 w 3410677"/>
              <a:gd name="connsiteY49" fmla="*/ 2497478 h 3410654"/>
              <a:gd name="connsiteX50" fmla="*/ 1991397 w 3410677"/>
              <a:gd name="connsiteY50" fmla="*/ 2497478 h 3410654"/>
              <a:gd name="connsiteX51" fmla="*/ 1991398 w 3410677"/>
              <a:gd name="connsiteY51" fmla="*/ 2266434 h 3410654"/>
              <a:gd name="connsiteX52" fmla="*/ 1980396 w 3410677"/>
              <a:gd name="connsiteY52" fmla="*/ 2271935 h 3410654"/>
              <a:gd name="connsiteX53" fmla="*/ 1760352 w 3410677"/>
              <a:gd name="connsiteY53" fmla="*/ 2035390 h 3410654"/>
              <a:gd name="connsiteX54" fmla="*/ 1760348 w 3410677"/>
              <a:gd name="connsiteY54" fmla="*/ 2442466 h 3410654"/>
              <a:gd name="connsiteX55" fmla="*/ 1925384 w 3410677"/>
              <a:gd name="connsiteY55" fmla="*/ 2442465 h 3410654"/>
              <a:gd name="connsiteX56" fmla="*/ 1925383 w 3410677"/>
              <a:gd name="connsiteY56" fmla="*/ 2343446 h 3410654"/>
              <a:gd name="connsiteX57" fmla="*/ 1859368 w 3410677"/>
              <a:gd name="connsiteY57" fmla="*/ 2365451 h 3410654"/>
              <a:gd name="connsiteX58" fmla="*/ 1793356 w 3410677"/>
              <a:gd name="connsiteY58" fmla="*/ 2376455 h 3410654"/>
              <a:gd name="connsiteX59" fmla="*/ 1793355 w 3410677"/>
              <a:gd name="connsiteY59" fmla="*/ 2035390 h 3410654"/>
              <a:gd name="connsiteX60" fmla="*/ 1485296 w 3410677"/>
              <a:gd name="connsiteY60" fmla="*/ 2035390 h 3410654"/>
              <a:gd name="connsiteX61" fmla="*/ 1485297 w 3410677"/>
              <a:gd name="connsiteY61" fmla="*/ 2222426 h 3410654"/>
              <a:gd name="connsiteX62" fmla="*/ 1507299 w 3410677"/>
              <a:gd name="connsiteY62" fmla="*/ 2233428 h 3410654"/>
              <a:gd name="connsiteX63" fmla="*/ 1507299 w 3410677"/>
              <a:gd name="connsiteY63" fmla="*/ 2035390 h 3410654"/>
              <a:gd name="connsiteX64" fmla="*/ 2167430 w 3410677"/>
              <a:gd name="connsiteY64" fmla="*/ 2035389 h 3410654"/>
              <a:gd name="connsiteX65" fmla="*/ 2035405 w 3410677"/>
              <a:gd name="connsiteY65" fmla="*/ 2035390 h 3410654"/>
              <a:gd name="connsiteX66" fmla="*/ 2035406 w 3410677"/>
              <a:gd name="connsiteY66" fmla="*/ 2167413 h 3410654"/>
              <a:gd name="connsiteX67" fmla="*/ 2167430 w 3410677"/>
              <a:gd name="connsiteY67" fmla="*/ 2035389 h 3410654"/>
              <a:gd name="connsiteX68" fmla="*/ 605120 w 3410677"/>
              <a:gd name="connsiteY68" fmla="*/ 2035389 h 3410654"/>
              <a:gd name="connsiteX69" fmla="*/ 1375274 w 3410677"/>
              <a:gd name="connsiteY69" fmla="*/ 2805535 h 3410654"/>
              <a:gd name="connsiteX70" fmla="*/ 1375274 w 3410677"/>
              <a:gd name="connsiteY70" fmla="*/ 2739525 h 3410654"/>
              <a:gd name="connsiteX71" fmla="*/ 682137 w 3410677"/>
              <a:gd name="connsiteY71" fmla="*/ 2035391 h 3410654"/>
              <a:gd name="connsiteX72" fmla="*/ 1903378 w 3410677"/>
              <a:gd name="connsiteY72" fmla="*/ 2035388 h 3410654"/>
              <a:gd name="connsiteX73" fmla="*/ 1903376 w 3410677"/>
              <a:gd name="connsiteY73" fmla="*/ 2233427 h 3410654"/>
              <a:gd name="connsiteX74" fmla="*/ 1925383 w 3410677"/>
              <a:gd name="connsiteY74" fmla="*/ 2222426 h 3410654"/>
              <a:gd name="connsiteX75" fmla="*/ 1925381 w 3410677"/>
              <a:gd name="connsiteY75" fmla="*/ 2035390 h 3410654"/>
              <a:gd name="connsiteX76" fmla="*/ 2618520 w 3410677"/>
              <a:gd name="connsiteY76" fmla="*/ 2035387 h 3410654"/>
              <a:gd name="connsiteX77" fmla="*/ 2288455 w 3410677"/>
              <a:gd name="connsiteY77" fmla="*/ 2035389 h 3410654"/>
              <a:gd name="connsiteX78" fmla="*/ 2035403 w 3410677"/>
              <a:gd name="connsiteY78" fmla="*/ 2288440 h 3410654"/>
              <a:gd name="connsiteX79" fmla="*/ 2035404 w 3410677"/>
              <a:gd name="connsiteY79" fmla="*/ 2618504 h 3410654"/>
              <a:gd name="connsiteX80" fmla="*/ 2618520 w 3410677"/>
              <a:gd name="connsiteY80" fmla="*/ 2035387 h 3410654"/>
              <a:gd name="connsiteX81" fmla="*/ 1617322 w 3410677"/>
              <a:gd name="connsiteY81" fmla="*/ 2035387 h 3410654"/>
              <a:gd name="connsiteX82" fmla="*/ 1617321 w 3410677"/>
              <a:gd name="connsiteY82" fmla="*/ 2376454 h 3410654"/>
              <a:gd name="connsiteX83" fmla="*/ 1551309 w 3410677"/>
              <a:gd name="connsiteY83" fmla="*/ 2365452 h 3410654"/>
              <a:gd name="connsiteX84" fmla="*/ 1485293 w 3410677"/>
              <a:gd name="connsiteY84" fmla="*/ 2343448 h 3410654"/>
              <a:gd name="connsiteX85" fmla="*/ 1485294 w 3410677"/>
              <a:gd name="connsiteY85" fmla="*/ 2442467 h 3410654"/>
              <a:gd name="connsiteX86" fmla="*/ 1650328 w 3410677"/>
              <a:gd name="connsiteY86" fmla="*/ 2442465 h 3410654"/>
              <a:gd name="connsiteX87" fmla="*/ 1650328 w 3410677"/>
              <a:gd name="connsiteY87" fmla="*/ 2035388 h 3410654"/>
              <a:gd name="connsiteX88" fmla="*/ 1375275 w 3410677"/>
              <a:gd name="connsiteY88" fmla="*/ 2035387 h 3410654"/>
              <a:gd name="connsiteX89" fmla="*/ 1243246 w 3410677"/>
              <a:gd name="connsiteY89" fmla="*/ 2035390 h 3410654"/>
              <a:gd name="connsiteX90" fmla="*/ 1375275 w 3410677"/>
              <a:gd name="connsiteY90" fmla="*/ 2167416 h 3410654"/>
              <a:gd name="connsiteX91" fmla="*/ 792159 w 3410677"/>
              <a:gd name="connsiteY91" fmla="*/ 2024388 h 3410654"/>
              <a:gd name="connsiteX92" fmla="*/ 792158 w 3410677"/>
              <a:gd name="connsiteY92" fmla="*/ 2035390 h 3410654"/>
              <a:gd name="connsiteX93" fmla="*/ 1375277 w 3410677"/>
              <a:gd name="connsiteY93" fmla="*/ 2618502 h 3410654"/>
              <a:gd name="connsiteX94" fmla="*/ 1375272 w 3410677"/>
              <a:gd name="connsiteY94" fmla="*/ 2288438 h 3410654"/>
              <a:gd name="connsiteX95" fmla="*/ 1111222 w 3410677"/>
              <a:gd name="connsiteY95" fmla="*/ 2024388 h 3410654"/>
              <a:gd name="connsiteX96" fmla="*/ 2739543 w 3410677"/>
              <a:gd name="connsiteY96" fmla="*/ 2024387 h 3410654"/>
              <a:gd name="connsiteX97" fmla="*/ 2035403 w 3410677"/>
              <a:gd name="connsiteY97" fmla="*/ 2728523 h 3410654"/>
              <a:gd name="connsiteX98" fmla="*/ 2035407 w 3410677"/>
              <a:gd name="connsiteY98" fmla="*/ 2794533 h 3410654"/>
              <a:gd name="connsiteX99" fmla="*/ 2805554 w 3410677"/>
              <a:gd name="connsiteY99" fmla="*/ 2024387 h 3410654"/>
              <a:gd name="connsiteX100" fmla="*/ 539108 w 3410677"/>
              <a:gd name="connsiteY100" fmla="*/ 2002382 h 3410654"/>
              <a:gd name="connsiteX101" fmla="*/ 539107 w 3410677"/>
              <a:gd name="connsiteY101" fmla="*/ 2024387 h 3410654"/>
              <a:gd name="connsiteX102" fmla="*/ 539108 w 3410677"/>
              <a:gd name="connsiteY102" fmla="*/ 2002382 h 3410654"/>
              <a:gd name="connsiteX103" fmla="*/ 2277453 w 3410677"/>
              <a:gd name="connsiteY103" fmla="*/ 1958375 h 3410654"/>
              <a:gd name="connsiteX104" fmla="*/ 2270117 w 3410677"/>
              <a:gd name="connsiteY104" fmla="*/ 1973043 h 3410654"/>
              <a:gd name="connsiteX105" fmla="*/ 2255448 w 3410677"/>
              <a:gd name="connsiteY105" fmla="*/ 1980379 h 3410654"/>
              <a:gd name="connsiteX106" fmla="*/ 2266452 w 3410677"/>
              <a:gd name="connsiteY106" fmla="*/ 1980379 h 3410654"/>
              <a:gd name="connsiteX107" fmla="*/ 2270117 w 3410677"/>
              <a:gd name="connsiteY107" fmla="*/ 1973043 h 3410654"/>
              <a:gd name="connsiteX108" fmla="*/ 2277451 w 3410677"/>
              <a:gd name="connsiteY108" fmla="*/ 1969378 h 3410654"/>
              <a:gd name="connsiteX109" fmla="*/ 2277453 w 3410677"/>
              <a:gd name="connsiteY109" fmla="*/ 1958375 h 3410654"/>
              <a:gd name="connsiteX110" fmla="*/ 1903377 w 3410677"/>
              <a:gd name="connsiteY110" fmla="*/ 1903366 h 3410654"/>
              <a:gd name="connsiteX111" fmla="*/ 1903377 w 3410677"/>
              <a:gd name="connsiteY111" fmla="*/ 1925369 h 3410654"/>
              <a:gd name="connsiteX112" fmla="*/ 1925383 w 3410677"/>
              <a:gd name="connsiteY112" fmla="*/ 1925367 h 3410654"/>
              <a:gd name="connsiteX113" fmla="*/ 1925381 w 3410677"/>
              <a:gd name="connsiteY113" fmla="*/ 1903366 h 3410654"/>
              <a:gd name="connsiteX114" fmla="*/ 1177236 w 3410677"/>
              <a:gd name="connsiteY114" fmla="*/ 1903364 h 3410654"/>
              <a:gd name="connsiteX115" fmla="*/ 1188236 w 3410677"/>
              <a:gd name="connsiteY115" fmla="*/ 1925370 h 3410654"/>
              <a:gd name="connsiteX116" fmla="*/ 1375274 w 3410677"/>
              <a:gd name="connsiteY116" fmla="*/ 1925370 h 3410654"/>
              <a:gd name="connsiteX117" fmla="*/ 1375275 w 3410677"/>
              <a:gd name="connsiteY117" fmla="*/ 1903366 h 3410654"/>
              <a:gd name="connsiteX118" fmla="*/ 2035405 w 3410677"/>
              <a:gd name="connsiteY118" fmla="*/ 1903363 h 3410654"/>
              <a:gd name="connsiteX119" fmla="*/ 2035403 w 3410677"/>
              <a:gd name="connsiteY119" fmla="*/ 1925367 h 3410654"/>
              <a:gd name="connsiteX120" fmla="*/ 2222442 w 3410677"/>
              <a:gd name="connsiteY120" fmla="*/ 1925366 h 3410654"/>
              <a:gd name="connsiteX121" fmla="*/ 2233444 w 3410677"/>
              <a:gd name="connsiteY121" fmla="*/ 1903363 h 3410654"/>
              <a:gd name="connsiteX122" fmla="*/ 1485295 w 3410677"/>
              <a:gd name="connsiteY122" fmla="*/ 1903363 h 3410654"/>
              <a:gd name="connsiteX123" fmla="*/ 1485295 w 3410677"/>
              <a:gd name="connsiteY123" fmla="*/ 1925368 h 3410654"/>
              <a:gd name="connsiteX124" fmla="*/ 1507300 w 3410677"/>
              <a:gd name="connsiteY124" fmla="*/ 1925368 h 3410654"/>
              <a:gd name="connsiteX125" fmla="*/ 1507300 w 3410677"/>
              <a:gd name="connsiteY125" fmla="*/ 1903364 h 3410654"/>
              <a:gd name="connsiteX126" fmla="*/ 2552508 w 3410677"/>
              <a:gd name="connsiteY126" fmla="*/ 1760336 h 3410654"/>
              <a:gd name="connsiteX127" fmla="*/ 2552506 w 3410677"/>
              <a:gd name="connsiteY127" fmla="*/ 1925369 h 3410654"/>
              <a:gd name="connsiteX128" fmla="*/ 2948587 w 3410677"/>
              <a:gd name="connsiteY128" fmla="*/ 1925369 h 3410654"/>
              <a:gd name="connsiteX129" fmla="*/ 2937583 w 3410677"/>
              <a:gd name="connsiteY129" fmla="*/ 1991381 h 3410654"/>
              <a:gd name="connsiteX130" fmla="*/ 2629524 w 3410677"/>
              <a:gd name="connsiteY130" fmla="*/ 2552488 h 3410654"/>
              <a:gd name="connsiteX131" fmla="*/ 2739544 w 3410677"/>
              <a:gd name="connsiteY131" fmla="*/ 2662509 h 3410654"/>
              <a:gd name="connsiteX132" fmla="*/ 3113617 w 3410677"/>
              <a:gd name="connsiteY132" fmla="*/ 2288438 h 3410654"/>
              <a:gd name="connsiteX133" fmla="*/ 3113618 w 3410677"/>
              <a:gd name="connsiteY133" fmla="*/ 1760337 h 3410654"/>
              <a:gd name="connsiteX134" fmla="*/ 1760350 w 3410677"/>
              <a:gd name="connsiteY134" fmla="*/ 1760336 h 3410654"/>
              <a:gd name="connsiteX135" fmla="*/ 1760351 w 3410677"/>
              <a:gd name="connsiteY135" fmla="*/ 1925367 h 3410654"/>
              <a:gd name="connsiteX136" fmla="*/ 1793354 w 3410677"/>
              <a:gd name="connsiteY136" fmla="*/ 1925367 h 3410654"/>
              <a:gd name="connsiteX137" fmla="*/ 1793354 w 3410677"/>
              <a:gd name="connsiteY137" fmla="*/ 1793343 h 3410654"/>
              <a:gd name="connsiteX138" fmla="*/ 1925383 w 3410677"/>
              <a:gd name="connsiteY138" fmla="*/ 1793343 h 3410654"/>
              <a:gd name="connsiteX139" fmla="*/ 1925382 w 3410677"/>
              <a:gd name="connsiteY139" fmla="*/ 1760339 h 3410654"/>
              <a:gd name="connsiteX140" fmla="*/ 1485296 w 3410677"/>
              <a:gd name="connsiteY140" fmla="*/ 1760336 h 3410654"/>
              <a:gd name="connsiteX141" fmla="*/ 1485295 w 3410677"/>
              <a:gd name="connsiteY141" fmla="*/ 1793342 h 3410654"/>
              <a:gd name="connsiteX142" fmla="*/ 1617322 w 3410677"/>
              <a:gd name="connsiteY142" fmla="*/ 1793341 h 3410654"/>
              <a:gd name="connsiteX143" fmla="*/ 1617322 w 3410677"/>
              <a:gd name="connsiteY143" fmla="*/ 1925367 h 3410654"/>
              <a:gd name="connsiteX144" fmla="*/ 1650325 w 3410677"/>
              <a:gd name="connsiteY144" fmla="*/ 1925368 h 3410654"/>
              <a:gd name="connsiteX145" fmla="*/ 1650328 w 3410677"/>
              <a:gd name="connsiteY145" fmla="*/ 1760337 h 3410654"/>
              <a:gd name="connsiteX146" fmla="*/ 1375275 w 3410677"/>
              <a:gd name="connsiteY146" fmla="*/ 1760336 h 3410654"/>
              <a:gd name="connsiteX147" fmla="*/ 968193 w 3410677"/>
              <a:gd name="connsiteY147" fmla="*/ 1760337 h 3410654"/>
              <a:gd name="connsiteX148" fmla="*/ 968194 w 3410677"/>
              <a:gd name="connsiteY148" fmla="*/ 1925370 h 3410654"/>
              <a:gd name="connsiteX149" fmla="*/ 1067211 w 3410677"/>
              <a:gd name="connsiteY149" fmla="*/ 1925369 h 3410654"/>
              <a:gd name="connsiteX150" fmla="*/ 1045208 w 3410677"/>
              <a:gd name="connsiteY150" fmla="*/ 1859355 h 3410654"/>
              <a:gd name="connsiteX151" fmla="*/ 1034208 w 3410677"/>
              <a:gd name="connsiteY151" fmla="*/ 1793343 h 3410654"/>
              <a:gd name="connsiteX152" fmla="*/ 1375273 w 3410677"/>
              <a:gd name="connsiteY152" fmla="*/ 1793342 h 3410654"/>
              <a:gd name="connsiteX153" fmla="*/ 297059 w 3410677"/>
              <a:gd name="connsiteY153" fmla="*/ 1760336 h 3410654"/>
              <a:gd name="connsiteX154" fmla="*/ 297060 w 3410677"/>
              <a:gd name="connsiteY154" fmla="*/ 2288437 h 3410654"/>
              <a:gd name="connsiteX155" fmla="*/ 671135 w 3410677"/>
              <a:gd name="connsiteY155" fmla="*/ 2662509 h 3410654"/>
              <a:gd name="connsiteX156" fmla="*/ 781154 w 3410677"/>
              <a:gd name="connsiteY156" fmla="*/ 2552487 h 3410654"/>
              <a:gd name="connsiteX157" fmla="*/ 484096 w 3410677"/>
              <a:gd name="connsiteY157" fmla="*/ 1991383 h 3410654"/>
              <a:gd name="connsiteX158" fmla="*/ 473096 w 3410677"/>
              <a:gd name="connsiteY158" fmla="*/ 1925368 h 3410654"/>
              <a:gd name="connsiteX159" fmla="*/ 869174 w 3410677"/>
              <a:gd name="connsiteY159" fmla="*/ 1925366 h 3410654"/>
              <a:gd name="connsiteX160" fmla="*/ 869172 w 3410677"/>
              <a:gd name="connsiteY160" fmla="*/ 1760338 h 3410654"/>
              <a:gd name="connsiteX161" fmla="*/ 3223640 w 3410677"/>
              <a:gd name="connsiteY161" fmla="*/ 1760335 h 3410654"/>
              <a:gd name="connsiteX162" fmla="*/ 3223640 w 3410677"/>
              <a:gd name="connsiteY162" fmla="*/ 2442465 h 3410654"/>
              <a:gd name="connsiteX163" fmla="*/ 3300653 w 3410677"/>
              <a:gd name="connsiteY163" fmla="*/ 2365452 h 3410654"/>
              <a:gd name="connsiteX164" fmla="*/ 3300657 w 3410677"/>
              <a:gd name="connsiteY164" fmla="*/ 1760337 h 3410654"/>
              <a:gd name="connsiteX165" fmla="*/ 187037 w 3410677"/>
              <a:gd name="connsiteY165" fmla="*/ 1760335 h 3410654"/>
              <a:gd name="connsiteX166" fmla="*/ 110025 w 3410677"/>
              <a:gd name="connsiteY166" fmla="*/ 1760337 h 3410654"/>
              <a:gd name="connsiteX167" fmla="*/ 110022 w 3410677"/>
              <a:gd name="connsiteY167" fmla="*/ 2365451 h 3410654"/>
              <a:gd name="connsiteX168" fmla="*/ 187037 w 3410677"/>
              <a:gd name="connsiteY168" fmla="*/ 2442467 h 3410654"/>
              <a:gd name="connsiteX169" fmla="*/ 2035403 w 3410677"/>
              <a:gd name="connsiteY169" fmla="*/ 1760334 h 3410654"/>
              <a:gd name="connsiteX170" fmla="*/ 2035402 w 3410677"/>
              <a:gd name="connsiteY170" fmla="*/ 1793345 h 3410654"/>
              <a:gd name="connsiteX171" fmla="*/ 2376474 w 3410677"/>
              <a:gd name="connsiteY171" fmla="*/ 1793343 h 3410654"/>
              <a:gd name="connsiteX172" fmla="*/ 2365470 w 3410677"/>
              <a:gd name="connsiteY172" fmla="*/ 1859355 h 3410654"/>
              <a:gd name="connsiteX173" fmla="*/ 2343466 w 3410677"/>
              <a:gd name="connsiteY173" fmla="*/ 1925368 h 3410654"/>
              <a:gd name="connsiteX174" fmla="*/ 2442485 w 3410677"/>
              <a:gd name="connsiteY174" fmla="*/ 1925369 h 3410654"/>
              <a:gd name="connsiteX175" fmla="*/ 2442485 w 3410677"/>
              <a:gd name="connsiteY175" fmla="*/ 1760337 h 3410654"/>
              <a:gd name="connsiteX176" fmla="*/ 1793356 w 3410677"/>
              <a:gd name="connsiteY176" fmla="*/ 1485285 h 3410654"/>
              <a:gd name="connsiteX177" fmla="*/ 1760349 w 3410677"/>
              <a:gd name="connsiteY177" fmla="*/ 1485287 h 3410654"/>
              <a:gd name="connsiteX178" fmla="*/ 1760352 w 3410677"/>
              <a:gd name="connsiteY178" fmla="*/ 1650316 h 3410654"/>
              <a:gd name="connsiteX179" fmla="*/ 1925383 w 3410677"/>
              <a:gd name="connsiteY179" fmla="*/ 1650317 h 3410654"/>
              <a:gd name="connsiteX180" fmla="*/ 1925384 w 3410677"/>
              <a:gd name="connsiteY180" fmla="*/ 1617309 h 3410654"/>
              <a:gd name="connsiteX181" fmla="*/ 1793354 w 3410677"/>
              <a:gd name="connsiteY181" fmla="*/ 1617310 h 3410654"/>
              <a:gd name="connsiteX182" fmla="*/ 1925385 w 3410677"/>
              <a:gd name="connsiteY182" fmla="*/ 1485284 h 3410654"/>
              <a:gd name="connsiteX183" fmla="*/ 1903378 w 3410677"/>
              <a:gd name="connsiteY183" fmla="*/ 1485285 h 3410654"/>
              <a:gd name="connsiteX184" fmla="*/ 1903380 w 3410677"/>
              <a:gd name="connsiteY184" fmla="*/ 1507287 h 3410654"/>
              <a:gd name="connsiteX185" fmla="*/ 1925383 w 3410677"/>
              <a:gd name="connsiteY185" fmla="*/ 1507289 h 3410654"/>
              <a:gd name="connsiteX186" fmla="*/ 1507301 w 3410677"/>
              <a:gd name="connsiteY186" fmla="*/ 1485284 h 3410654"/>
              <a:gd name="connsiteX187" fmla="*/ 1485295 w 3410677"/>
              <a:gd name="connsiteY187" fmla="*/ 1485285 h 3410654"/>
              <a:gd name="connsiteX188" fmla="*/ 1485296 w 3410677"/>
              <a:gd name="connsiteY188" fmla="*/ 1507288 h 3410654"/>
              <a:gd name="connsiteX189" fmla="*/ 1507300 w 3410677"/>
              <a:gd name="connsiteY189" fmla="*/ 1507288 h 3410654"/>
              <a:gd name="connsiteX190" fmla="*/ 1375273 w 3410677"/>
              <a:gd name="connsiteY190" fmla="*/ 1485284 h 3410654"/>
              <a:gd name="connsiteX191" fmla="*/ 1188235 w 3410677"/>
              <a:gd name="connsiteY191" fmla="*/ 1485286 h 3410654"/>
              <a:gd name="connsiteX192" fmla="*/ 1177235 w 3410677"/>
              <a:gd name="connsiteY192" fmla="*/ 1507289 h 3410654"/>
              <a:gd name="connsiteX193" fmla="*/ 1375275 w 3410677"/>
              <a:gd name="connsiteY193" fmla="*/ 1507287 h 3410654"/>
              <a:gd name="connsiteX194" fmla="*/ 2343463 w 3410677"/>
              <a:gd name="connsiteY194" fmla="*/ 1485283 h 3410654"/>
              <a:gd name="connsiteX195" fmla="*/ 2365471 w 3410677"/>
              <a:gd name="connsiteY195" fmla="*/ 1551298 h 3410654"/>
              <a:gd name="connsiteX196" fmla="*/ 2376470 w 3410677"/>
              <a:gd name="connsiteY196" fmla="*/ 1617311 h 3410654"/>
              <a:gd name="connsiteX197" fmla="*/ 2035405 w 3410677"/>
              <a:gd name="connsiteY197" fmla="*/ 1617311 h 3410654"/>
              <a:gd name="connsiteX198" fmla="*/ 2035404 w 3410677"/>
              <a:gd name="connsiteY198" fmla="*/ 1650316 h 3410654"/>
              <a:gd name="connsiteX199" fmla="*/ 2442486 w 3410677"/>
              <a:gd name="connsiteY199" fmla="*/ 1650314 h 3410654"/>
              <a:gd name="connsiteX200" fmla="*/ 2442484 w 3410677"/>
              <a:gd name="connsiteY200" fmla="*/ 1485285 h 3410654"/>
              <a:gd name="connsiteX201" fmla="*/ 2222441 w 3410677"/>
              <a:gd name="connsiteY201" fmla="*/ 1485283 h 3410654"/>
              <a:gd name="connsiteX202" fmla="*/ 2035403 w 3410677"/>
              <a:gd name="connsiteY202" fmla="*/ 1485285 h 3410654"/>
              <a:gd name="connsiteX203" fmla="*/ 2035402 w 3410677"/>
              <a:gd name="connsiteY203" fmla="*/ 1507289 h 3410654"/>
              <a:gd name="connsiteX204" fmla="*/ 2233447 w 3410677"/>
              <a:gd name="connsiteY204" fmla="*/ 1507286 h 3410654"/>
              <a:gd name="connsiteX205" fmla="*/ 2222441 w 3410677"/>
              <a:gd name="connsiteY205" fmla="*/ 1485283 h 3410654"/>
              <a:gd name="connsiteX206" fmla="*/ 1617320 w 3410677"/>
              <a:gd name="connsiteY206" fmla="*/ 1485283 h 3410654"/>
              <a:gd name="connsiteX207" fmla="*/ 1617321 w 3410677"/>
              <a:gd name="connsiteY207" fmla="*/ 1617311 h 3410654"/>
              <a:gd name="connsiteX208" fmla="*/ 1485295 w 3410677"/>
              <a:gd name="connsiteY208" fmla="*/ 1617309 h 3410654"/>
              <a:gd name="connsiteX209" fmla="*/ 1485295 w 3410677"/>
              <a:gd name="connsiteY209" fmla="*/ 1650318 h 3410654"/>
              <a:gd name="connsiteX210" fmla="*/ 1650328 w 3410677"/>
              <a:gd name="connsiteY210" fmla="*/ 1650318 h 3410654"/>
              <a:gd name="connsiteX211" fmla="*/ 1650330 w 3410677"/>
              <a:gd name="connsiteY211" fmla="*/ 1485286 h 3410654"/>
              <a:gd name="connsiteX212" fmla="*/ 1067213 w 3410677"/>
              <a:gd name="connsiteY212" fmla="*/ 1485283 h 3410654"/>
              <a:gd name="connsiteX213" fmla="*/ 968193 w 3410677"/>
              <a:gd name="connsiteY213" fmla="*/ 1485286 h 3410654"/>
              <a:gd name="connsiteX214" fmla="*/ 968193 w 3410677"/>
              <a:gd name="connsiteY214" fmla="*/ 1650317 h 3410654"/>
              <a:gd name="connsiteX215" fmla="*/ 1375272 w 3410677"/>
              <a:gd name="connsiteY215" fmla="*/ 1650318 h 3410654"/>
              <a:gd name="connsiteX216" fmla="*/ 1375275 w 3410677"/>
              <a:gd name="connsiteY216" fmla="*/ 1617309 h 3410654"/>
              <a:gd name="connsiteX217" fmla="*/ 1034206 w 3410677"/>
              <a:gd name="connsiteY217" fmla="*/ 1617310 h 3410654"/>
              <a:gd name="connsiteX218" fmla="*/ 1045208 w 3410677"/>
              <a:gd name="connsiteY218" fmla="*/ 1551299 h 3410654"/>
              <a:gd name="connsiteX219" fmla="*/ 1067213 w 3410677"/>
              <a:gd name="connsiteY219" fmla="*/ 1485283 h 3410654"/>
              <a:gd name="connsiteX220" fmla="*/ 924184 w 3410677"/>
              <a:gd name="connsiteY220" fmla="*/ 1430274 h 3410654"/>
              <a:gd name="connsiteX221" fmla="*/ 913181 w 3410677"/>
              <a:gd name="connsiteY221" fmla="*/ 1430275 h 3410654"/>
              <a:gd name="connsiteX222" fmla="*/ 913181 w 3410677"/>
              <a:gd name="connsiteY222" fmla="*/ 1705327 h 3410654"/>
              <a:gd name="connsiteX223" fmla="*/ 924182 w 3410677"/>
              <a:gd name="connsiteY223" fmla="*/ 1705327 h 3410654"/>
              <a:gd name="connsiteX224" fmla="*/ 2266450 w 3410677"/>
              <a:gd name="connsiteY224" fmla="*/ 1430272 h 3410654"/>
              <a:gd name="connsiteX225" fmla="*/ 2255447 w 3410677"/>
              <a:gd name="connsiteY225" fmla="*/ 1430273 h 3410654"/>
              <a:gd name="connsiteX226" fmla="*/ 2277453 w 3410677"/>
              <a:gd name="connsiteY226" fmla="*/ 1441277 h 3410654"/>
              <a:gd name="connsiteX227" fmla="*/ 2035403 w 3410677"/>
              <a:gd name="connsiteY227" fmla="*/ 1243241 h 3410654"/>
              <a:gd name="connsiteX228" fmla="*/ 2035404 w 3410677"/>
              <a:gd name="connsiteY228" fmla="*/ 1375262 h 3410654"/>
              <a:gd name="connsiteX229" fmla="*/ 2167432 w 3410677"/>
              <a:gd name="connsiteY229" fmla="*/ 1375264 h 3410654"/>
              <a:gd name="connsiteX230" fmla="*/ 2035403 w 3410677"/>
              <a:gd name="connsiteY230" fmla="*/ 1243241 h 3410654"/>
              <a:gd name="connsiteX231" fmla="*/ 1375274 w 3410677"/>
              <a:gd name="connsiteY231" fmla="*/ 1243238 h 3410654"/>
              <a:gd name="connsiteX232" fmla="*/ 1243247 w 3410677"/>
              <a:gd name="connsiteY232" fmla="*/ 1375264 h 3410654"/>
              <a:gd name="connsiteX233" fmla="*/ 1375272 w 3410677"/>
              <a:gd name="connsiteY233" fmla="*/ 1375264 h 3410654"/>
              <a:gd name="connsiteX234" fmla="*/ 1903379 w 3410677"/>
              <a:gd name="connsiteY234" fmla="*/ 1177226 h 3410654"/>
              <a:gd name="connsiteX235" fmla="*/ 1903379 w 3410677"/>
              <a:gd name="connsiteY235" fmla="*/ 1375263 h 3410654"/>
              <a:gd name="connsiteX236" fmla="*/ 1925384 w 3410677"/>
              <a:gd name="connsiteY236" fmla="*/ 1375263 h 3410654"/>
              <a:gd name="connsiteX237" fmla="*/ 1925385 w 3410677"/>
              <a:gd name="connsiteY237" fmla="*/ 1188227 h 3410654"/>
              <a:gd name="connsiteX238" fmla="*/ 1903379 w 3410677"/>
              <a:gd name="connsiteY238" fmla="*/ 1177226 h 3410654"/>
              <a:gd name="connsiteX239" fmla="*/ 1507300 w 3410677"/>
              <a:gd name="connsiteY239" fmla="*/ 1177225 h 3410654"/>
              <a:gd name="connsiteX240" fmla="*/ 1485294 w 3410677"/>
              <a:gd name="connsiteY240" fmla="*/ 1188227 h 3410654"/>
              <a:gd name="connsiteX241" fmla="*/ 1485295 w 3410677"/>
              <a:gd name="connsiteY241" fmla="*/ 1375265 h 3410654"/>
              <a:gd name="connsiteX242" fmla="*/ 1507301 w 3410677"/>
              <a:gd name="connsiteY242" fmla="*/ 1375266 h 3410654"/>
              <a:gd name="connsiteX243" fmla="*/ 1452289 w 3410677"/>
              <a:gd name="connsiteY243" fmla="*/ 1144219 h 3410654"/>
              <a:gd name="connsiteX244" fmla="*/ 1441286 w 3410677"/>
              <a:gd name="connsiteY244" fmla="*/ 1144221 h 3410654"/>
              <a:gd name="connsiteX245" fmla="*/ 1430284 w 3410677"/>
              <a:gd name="connsiteY245" fmla="*/ 1155223 h 3410654"/>
              <a:gd name="connsiteX246" fmla="*/ 1760349 w 3410677"/>
              <a:gd name="connsiteY246" fmla="*/ 968186 h 3410654"/>
              <a:gd name="connsiteX247" fmla="*/ 1760349 w 3410677"/>
              <a:gd name="connsiteY247" fmla="*/ 1375263 h 3410654"/>
              <a:gd name="connsiteX248" fmla="*/ 1793355 w 3410677"/>
              <a:gd name="connsiteY248" fmla="*/ 1375264 h 3410654"/>
              <a:gd name="connsiteX249" fmla="*/ 1793356 w 3410677"/>
              <a:gd name="connsiteY249" fmla="*/ 1034199 h 3410654"/>
              <a:gd name="connsiteX250" fmla="*/ 1859371 w 3410677"/>
              <a:gd name="connsiteY250" fmla="*/ 1045200 h 3410654"/>
              <a:gd name="connsiteX251" fmla="*/ 1925382 w 3410677"/>
              <a:gd name="connsiteY251" fmla="*/ 1067204 h 3410654"/>
              <a:gd name="connsiteX252" fmla="*/ 1925384 w 3410677"/>
              <a:gd name="connsiteY252" fmla="*/ 968187 h 3410654"/>
              <a:gd name="connsiteX253" fmla="*/ 187039 w 3410677"/>
              <a:gd name="connsiteY253" fmla="*/ 968186 h 3410654"/>
              <a:gd name="connsiteX254" fmla="*/ 110022 w 3410677"/>
              <a:gd name="connsiteY254" fmla="*/ 1045201 h 3410654"/>
              <a:gd name="connsiteX255" fmla="*/ 110024 w 3410677"/>
              <a:gd name="connsiteY255" fmla="*/ 1650316 h 3410654"/>
              <a:gd name="connsiteX256" fmla="*/ 187038 w 3410677"/>
              <a:gd name="connsiteY256" fmla="*/ 1650315 h 3410654"/>
              <a:gd name="connsiteX257" fmla="*/ 3223640 w 3410677"/>
              <a:gd name="connsiteY257" fmla="*/ 968185 h 3410654"/>
              <a:gd name="connsiteX258" fmla="*/ 3223642 w 3410677"/>
              <a:gd name="connsiteY258" fmla="*/ 1650317 h 3410654"/>
              <a:gd name="connsiteX259" fmla="*/ 3300655 w 3410677"/>
              <a:gd name="connsiteY259" fmla="*/ 1650316 h 3410654"/>
              <a:gd name="connsiteX260" fmla="*/ 3300654 w 3410677"/>
              <a:gd name="connsiteY260" fmla="*/ 1045200 h 3410654"/>
              <a:gd name="connsiteX261" fmla="*/ 1485294 w 3410677"/>
              <a:gd name="connsiteY261" fmla="*/ 968184 h 3410654"/>
              <a:gd name="connsiteX262" fmla="*/ 1485294 w 3410677"/>
              <a:gd name="connsiteY262" fmla="*/ 1067205 h 3410654"/>
              <a:gd name="connsiteX263" fmla="*/ 1551307 w 3410677"/>
              <a:gd name="connsiteY263" fmla="*/ 1045200 h 3410654"/>
              <a:gd name="connsiteX264" fmla="*/ 1617323 w 3410677"/>
              <a:gd name="connsiteY264" fmla="*/ 1034198 h 3410654"/>
              <a:gd name="connsiteX265" fmla="*/ 1617321 w 3410677"/>
              <a:gd name="connsiteY265" fmla="*/ 1375264 h 3410654"/>
              <a:gd name="connsiteX266" fmla="*/ 1650329 w 3410677"/>
              <a:gd name="connsiteY266" fmla="*/ 1375261 h 3410654"/>
              <a:gd name="connsiteX267" fmla="*/ 1650329 w 3410677"/>
              <a:gd name="connsiteY267" fmla="*/ 968184 h 3410654"/>
              <a:gd name="connsiteX268" fmla="*/ 1375275 w 3410677"/>
              <a:gd name="connsiteY268" fmla="*/ 792151 h 3410654"/>
              <a:gd name="connsiteX269" fmla="*/ 792157 w 3410677"/>
              <a:gd name="connsiteY269" fmla="*/ 1375265 h 3410654"/>
              <a:gd name="connsiteX270" fmla="*/ 1122223 w 3410677"/>
              <a:gd name="connsiteY270" fmla="*/ 1375264 h 3410654"/>
              <a:gd name="connsiteX271" fmla="*/ 1386275 w 3410677"/>
              <a:gd name="connsiteY271" fmla="*/ 1111213 h 3410654"/>
              <a:gd name="connsiteX272" fmla="*/ 1386276 w 3410677"/>
              <a:gd name="connsiteY272" fmla="*/ 792151 h 3410654"/>
              <a:gd name="connsiteX273" fmla="*/ 2035403 w 3410677"/>
              <a:gd name="connsiteY273" fmla="*/ 792150 h 3410654"/>
              <a:gd name="connsiteX274" fmla="*/ 2035406 w 3410677"/>
              <a:gd name="connsiteY274" fmla="*/ 1122215 h 3410654"/>
              <a:gd name="connsiteX275" fmla="*/ 2288455 w 3410677"/>
              <a:gd name="connsiteY275" fmla="*/ 1375264 h 3410654"/>
              <a:gd name="connsiteX276" fmla="*/ 2618519 w 3410677"/>
              <a:gd name="connsiteY276" fmla="*/ 1375264 h 3410654"/>
              <a:gd name="connsiteX277" fmla="*/ 2035403 w 3410677"/>
              <a:gd name="connsiteY277" fmla="*/ 792150 h 3410654"/>
              <a:gd name="connsiteX278" fmla="*/ 297060 w 3410677"/>
              <a:gd name="connsiteY278" fmla="*/ 781148 h 3410654"/>
              <a:gd name="connsiteX279" fmla="*/ 132028 w 3410677"/>
              <a:gd name="connsiteY279" fmla="*/ 946182 h 3410654"/>
              <a:gd name="connsiteX280" fmla="*/ 242048 w 3410677"/>
              <a:gd name="connsiteY280" fmla="*/ 836162 h 3410654"/>
              <a:gd name="connsiteX281" fmla="*/ 671134 w 3410677"/>
              <a:gd name="connsiteY281" fmla="*/ 748144 h 3410654"/>
              <a:gd name="connsiteX282" fmla="*/ 297062 w 3410677"/>
              <a:gd name="connsiteY282" fmla="*/ 1122216 h 3410654"/>
              <a:gd name="connsiteX283" fmla="*/ 297061 w 3410677"/>
              <a:gd name="connsiteY283" fmla="*/ 1650317 h 3410654"/>
              <a:gd name="connsiteX284" fmla="*/ 858170 w 3410677"/>
              <a:gd name="connsiteY284" fmla="*/ 1650319 h 3410654"/>
              <a:gd name="connsiteX285" fmla="*/ 858171 w 3410677"/>
              <a:gd name="connsiteY285" fmla="*/ 1485283 h 3410654"/>
              <a:gd name="connsiteX286" fmla="*/ 473095 w 3410677"/>
              <a:gd name="connsiteY286" fmla="*/ 1485285 h 3410654"/>
              <a:gd name="connsiteX287" fmla="*/ 484099 w 3410677"/>
              <a:gd name="connsiteY287" fmla="*/ 1419272 h 3410654"/>
              <a:gd name="connsiteX288" fmla="*/ 781157 w 3410677"/>
              <a:gd name="connsiteY288" fmla="*/ 858164 h 3410654"/>
              <a:gd name="connsiteX289" fmla="*/ 2739542 w 3410677"/>
              <a:gd name="connsiteY289" fmla="*/ 748142 h 3410654"/>
              <a:gd name="connsiteX290" fmla="*/ 2629521 w 3410677"/>
              <a:gd name="connsiteY290" fmla="*/ 858163 h 3410654"/>
              <a:gd name="connsiteX291" fmla="*/ 2926582 w 3410677"/>
              <a:gd name="connsiteY291" fmla="*/ 1419272 h 3410654"/>
              <a:gd name="connsiteX292" fmla="*/ 2937582 w 3410677"/>
              <a:gd name="connsiteY292" fmla="*/ 1485285 h 3410654"/>
              <a:gd name="connsiteX293" fmla="*/ 2541502 w 3410677"/>
              <a:gd name="connsiteY293" fmla="*/ 1485285 h 3410654"/>
              <a:gd name="connsiteX294" fmla="*/ 2541506 w 3410677"/>
              <a:gd name="connsiteY294" fmla="*/ 1650318 h 3410654"/>
              <a:gd name="connsiteX295" fmla="*/ 2552506 w 3410677"/>
              <a:gd name="connsiteY295" fmla="*/ 1650317 h 3410654"/>
              <a:gd name="connsiteX296" fmla="*/ 3113619 w 3410677"/>
              <a:gd name="connsiteY296" fmla="*/ 1650319 h 3410654"/>
              <a:gd name="connsiteX297" fmla="*/ 3113618 w 3410677"/>
              <a:gd name="connsiteY297" fmla="*/ 1122216 h 3410654"/>
              <a:gd name="connsiteX298" fmla="*/ 2871571 w 3410677"/>
              <a:gd name="connsiteY298" fmla="*/ 616119 h 3410654"/>
              <a:gd name="connsiteX299" fmla="*/ 2816560 w 3410677"/>
              <a:gd name="connsiteY299" fmla="*/ 671130 h 3410654"/>
              <a:gd name="connsiteX300" fmla="*/ 3113616 w 3410677"/>
              <a:gd name="connsiteY300" fmla="*/ 968185 h 3410654"/>
              <a:gd name="connsiteX301" fmla="*/ 3113617 w 3410677"/>
              <a:gd name="connsiteY301" fmla="*/ 858165 h 3410654"/>
              <a:gd name="connsiteX302" fmla="*/ 539107 w 3410677"/>
              <a:gd name="connsiteY302" fmla="*/ 616118 h 3410654"/>
              <a:gd name="connsiteX303" fmla="*/ 297061 w 3410677"/>
              <a:gd name="connsiteY303" fmla="*/ 858163 h 3410654"/>
              <a:gd name="connsiteX304" fmla="*/ 297059 w 3410677"/>
              <a:gd name="connsiteY304" fmla="*/ 968186 h 3410654"/>
              <a:gd name="connsiteX305" fmla="*/ 594119 w 3410677"/>
              <a:gd name="connsiteY305" fmla="*/ 671130 h 3410654"/>
              <a:gd name="connsiteX306" fmla="*/ 2024402 w 3410677"/>
              <a:gd name="connsiteY306" fmla="*/ 605117 h 3410654"/>
              <a:gd name="connsiteX307" fmla="*/ 2024403 w 3410677"/>
              <a:gd name="connsiteY307" fmla="*/ 682132 h 3410654"/>
              <a:gd name="connsiteX308" fmla="*/ 2728540 w 3410677"/>
              <a:gd name="connsiteY308" fmla="*/ 1375264 h 3410654"/>
              <a:gd name="connsiteX309" fmla="*/ 2794556 w 3410677"/>
              <a:gd name="connsiteY309" fmla="*/ 1375263 h 3410654"/>
              <a:gd name="connsiteX310" fmla="*/ 2024402 w 3410677"/>
              <a:gd name="connsiteY310" fmla="*/ 605117 h 3410654"/>
              <a:gd name="connsiteX311" fmla="*/ 1375274 w 3410677"/>
              <a:gd name="connsiteY311" fmla="*/ 605116 h 3410654"/>
              <a:gd name="connsiteX312" fmla="*/ 605120 w 3410677"/>
              <a:gd name="connsiteY312" fmla="*/ 1375264 h 3410654"/>
              <a:gd name="connsiteX313" fmla="*/ 671134 w 3410677"/>
              <a:gd name="connsiteY313" fmla="*/ 1375264 h 3410654"/>
              <a:gd name="connsiteX314" fmla="*/ 1375273 w 3410677"/>
              <a:gd name="connsiteY314" fmla="*/ 682131 h 3410654"/>
              <a:gd name="connsiteX315" fmla="*/ 2442484 w 3410677"/>
              <a:gd name="connsiteY315" fmla="*/ 297058 h 3410654"/>
              <a:gd name="connsiteX316" fmla="*/ 2739543 w 3410677"/>
              <a:gd name="connsiteY316" fmla="*/ 594115 h 3410654"/>
              <a:gd name="connsiteX317" fmla="*/ 2794555 w 3410677"/>
              <a:gd name="connsiteY317" fmla="*/ 539104 h 3410654"/>
              <a:gd name="connsiteX318" fmla="*/ 2552506 w 3410677"/>
              <a:gd name="connsiteY318" fmla="*/ 297059 h 3410654"/>
              <a:gd name="connsiteX319" fmla="*/ 1760352 w 3410677"/>
              <a:gd name="connsiteY319" fmla="*/ 297058 h 3410654"/>
              <a:gd name="connsiteX320" fmla="*/ 1760348 w 3410677"/>
              <a:gd name="connsiteY320" fmla="*/ 858164 h 3410654"/>
              <a:gd name="connsiteX321" fmla="*/ 1925384 w 3410677"/>
              <a:gd name="connsiteY321" fmla="*/ 858165 h 3410654"/>
              <a:gd name="connsiteX322" fmla="*/ 1925384 w 3410677"/>
              <a:gd name="connsiteY322" fmla="*/ 473089 h 3410654"/>
              <a:gd name="connsiteX323" fmla="*/ 1991395 w 3410677"/>
              <a:gd name="connsiteY323" fmla="*/ 484093 h 3410654"/>
              <a:gd name="connsiteX324" fmla="*/ 2552507 w 3410677"/>
              <a:gd name="connsiteY324" fmla="*/ 781150 h 3410654"/>
              <a:gd name="connsiteX325" fmla="*/ 2662530 w 3410677"/>
              <a:gd name="connsiteY325" fmla="*/ 671127 h 3410654"/>
              <a:gd name="connsiteX326" fmla="*/ 2288456 w 3410677"/>
              <a:gd name="connsiteY326" fmla="*/ 297059 h 3410654"/>
              <a:gd name="connsiteX327" fmla="*/ 1122220 w 3410677"/>
              <a:gd name="connsiteY327" fmla="*/ 297058 h 3410654"/>
              <a:gd name="connsiteX328" fmla="*/ 748149 w 3410677"/>
              <a:gd name="connsiteY328" fmla="*/ 671127 h 3410654"/>
              <a:gd name="connsiteX329" fmla="*/ 858170 w 3410677"/>
              <a:gd name="connsiteY329" fmla="*/ 781151 h 3410654"/>
              <a:gd name="connsiteX330" fmla="*/ 1419281 w 3410677"/>
              <a:gd name="connsiteY330" fmla="*/ 484094 h 3410654"/>
              <a:gd name="connsiteX331" fmla="*/ 1485295 w 3410677"/>
              <a:gd name="connsiteY331" fmla="*/ 473089 h 3410654"/>
              <a:gd name="connsiteX332" fmla="*/ 1485294 w 3410677"/>
              <a:gd name="connsiteY332" fmla="*/ 858167 h 3410654"/>
              <a:gd name="connsiteX333" fmla="*/ 1650326 w 3410677"/>
              <a:gd name="connsiteY333" fmla="*/ 858165 h 3410654"/>
              <a:gd name="connsiteX334" fmla="*/ 1650328 w 3410677"/>
              <a:gd name="connsiteY334" fmla="*/ 297058 h 3410654"/>
              <a:gd name="connsiteX335" fmla="*/ 968192 w 3410677"/>
              <a:gd name="connsiteY335" fmla="*/ 297058 h 3410654"/>
              <a:gd name="connsiteX336" fmla="*/ 858170 w 3410677"/>
              <a:gd name="connsiteY336" fmla="*/ 297059 h 3410654"/>
              <a:gd name="connsiteX337" fmla="*/ 616122 w 3410677"/>
              <a:gd name="connsiteY337" fmla="*/ 539104 h 3410654"/>
              <a:gd name="connsiteX338" fmla="*/ 671135 w 3410677"/>
              <a:gd name="connsiteY338" fmla="*/ 594115 h 3410654"/>
              <a:gd name="connsiteX339" fmla="*/ 1045209 w 3410677"/>
              <a:gd name="connsiteY339" fmla="*/ 110021 h 3410654"/>
              <a:gd name="connsiteX340" fmla="*/ 968193 w 3410677"/>
              <a:gd name="connsiteY340" fmla="*/ 187037 h 3410654"/>
              <a:gd name="connsiteX341" fmla="*/ 1650327 w 3410677"/>
              <a:gd name="connsiteY341" fmla="*/ 187036 h 3410654"/>
              <a:gd name="connsiteX342" fmla="*/ 1650327 w 3410677"/>
              <a:gd name="connsiteY342" fmla="*/ 110023 h 3410654"/>
              <a:gd name="connsiteX343" fmla="*/ 1760350 w 3410677"/>
              <a:gd name="connsiteY343" fmla="*/ 110020 h 3410654"/>
              <a:gd name="connsiteX344" fmla="*/ 1760350 w 3410677"/>
              <a:gd name="connsiteY344" fmla="*/ 187037 h 3410654"/>
              <a:gd name="connsiteX345" fmla="*/ 2442486 w 3410677"/>
              <a:gd name="connsiteY345" fmla="*/ 187038 h 3410654"/>
              <a:gd name="connsiteX346" fmla="*/ 2365470 w 3410677"/>
              <a:gd name="connsiteY346" fmla="*/ 110022 h 3410654"/>
              <a:gd name="connsiteX347" fmla="*/ 1001201 w 3410677"/>
              <a:gd name="connsiteY347" fmla="*/ 0 h 3410654"/>
              <a:gd name="connsiteX348" fmla="*/ 2409480 w 3410677"/>
              <a:gd name="connsiteY348" fmla="*/ 2 h 3410654"/>
              <a:gd name="connsiteX349" fmla="*/ 3410676 w 3410677"/>
              <a:gd name="connsiteY349" fmla="*/ 1001192 h 3410654"/>
              <a:gd name="connsiteX350" fmla="*/ 3410677 w 3410677"/>
              <a:gd name="connsiteY350" fmla="*/ 2409460 h 3410654"/>
              <a:gd name="connsiteX351" fmla="*/ 2409481 w 3410677"/>
              <a:gd name="connsiteY351" fmla="*/ 3410654 h 3410654"/>
              <a:gd name="connsiteX352" fmla="*/ 1001200 w 3410677"/>
              <a:gd name="connsiteY352" fmla="*/ 3410651 h 3410654"/>
              <a:gd name="connsiteX353" fmla="*/ 0 w 3410677"/>
              <a:gd name="connsiteY353" fmla="*/ 2409461 h 3410654"/>
              <a:gd name="connsiteX354" fmla="*/ 0 w 3410677"/>
              <a:gd name="connsiteY354" fmla="*/ 1001192 h 341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Lst>
            <a:rect l="l" t="t" r="r" b="b"/>
            <a:pathLst>
              <a:path w="3410677" h="3410654">
                <a:moveTo>
                  <a:pt x="2442483" y="3223615"/>
                </a:moveTo>
                <a:lnTo>
                  <a:pt x="1760351" y="3223619"/>
                </a:lnTo>
                <a:lnTo>
                  <a:pt x="1760349" y="3300631"/>
                </a:lnTo>
                <a:lnTo>
                  <a:pt x="2365469" y="3300631"/>
                </a:lnTo>
                <a:close/>
                <a:moveTo>
                  <a:pt x="968190" y="3223615"/>
                </a:moveTo>
                <a:lnTo>
                  <a:pt x="1045208" y="3300631"/>
                </a:lnTo>
                <a:lnTo>
                  <a:pt x="1650329" y="3300633"/>
                </a:lnTo>
                <a:lnTo>
                  <a:pt x="1650327" y="3223616"/>
                </a:lnTo>
                <a:close/>
                <a:moveTo>
                  <a:pt x="671134" y="2816540"/>
                </a:moveTo>
                <a:lnTo>
                  <a:pt x="616121" y="2871549"/>
                </a:lnTo>
                <a:lnTo>
                  <a:pt x="858172" y="3113594"/>
                </a:lnTo>
                <a:lnTo>
                  <a:pt x="968193" y="3113596"/>
                </a:lnTo>
                <a:close/>
                <a:moveTo>
                  <a:pt x="2739544" y="2816539"/>
                </a:moveTo>
                <a:lnTo>
                  <a:pt x="2442484" y="3113596"/>
                </a:lnTo>
                <a:lnTo>
                  <a:pt x="2552508" y="3113593"/>
                </a:lnTo>
                <a:lnTo>
                  <a:pt x="2794554" y="2871548"/>
                </a:lnTo>
                <a:close/>
                <a:moveTo>
                  <a:pt x="1485294" y="2552489"/>
                </a:moveTo>
                <a:lnTo>
                  <a:pt x="1485295" y="2948562"/>
                </a:lnTo>
                <a:lnTo>
                  <a:pt x="1419283" y="2937563"/>
                </a:lnTo>
                <a:cubicBezTo>
                  <a:pt x="1210240" y="2893552"/>
                  <a:pt x="1012202" y="2783530"/>
                  <a:pt x="858170" y="2640504"/>
                </a:cubicBezTo>
                <a:lnTo>
                  <a:pt x="748150" y="2750526"/>
                </a:lnTo>
                <a:lnTo>
                  <a:pt x="1122224" y="3113594"/>
                </a:lnTo>
                <a:lnTo>
                  <a:pt x="1650330" y="3113595"/>
                </a:lnTo>
                <a:lnTo>
                  <a:pt x="1650329" y="2552489"/>
                </a:lnTo>
                <a:close/>
                <a:moveTo>
                  <a:pt x="1760350" y="2541486"/>
                </a:moveTo>
                <a:lnTo>
                  <a:pt x="1760350" y="3113597"/>
                </a:lnTo>
                <a:lnTo>
                  <a:pt x="2288455" y="3113596"/>
                </a:lnTo>
                <a:lnTo>
                  <a:pt x="2662531" y="2739525"/>
                </a:lnTo>
                <a:lnTo>
                  <a:pt x="2552507" y="2629506"/>
                </a:lnTo>
                <a:cubicBezTo>
                  <a:pt x="2398478" y="2772528"/>
                  <a:pt x="2200436" y="2882552"/>
                  <a:pt x="1991398" y="2926559"/>
                </a:cubicBezTo>
                <a:lnTo>
                  <a:pt x="1925383" y="2937564"/>
                </a:lnTo>
                <a:lnTo>
                  <a:pt x="1925384" y="2541487"/>
                </a:lnTo>
                <a:close/>
                <a:moveTo>
                  <a:pt x="132027" y="2464471"/>
                </a:moveTo>
                <a:lnTo>
                  <a:pt x="242048" y="2574493"/>
                </a:lnTo>
                <a:lnTo>
                  <a:pt x="297059" y="2629502"/>
                </a:lnTo>
                <a:close/>
                <a:moveTo>
                  <a:pt x="3113620" y="2442468"/>
                </a:moveTo>
                <a:lnTo>
                  <a:pt x="2816559" y="2739522"/>
                </a:lnTo>
                <a:lnTo>
                  <a:pt x="2871569" y="2794533"/>
                </a:lnTo>
                <a:lnTo>
                  <a:pt x="3113618" y="2552490"/>
                </a:lnTo>
                <a:close/>
                <a:moveTo>
                  <a:pt x="297061" y="2442468"/>
                </a:moveTo>
                <a:lnTo>
                  <a:pt x="297061" y="2552488"/>
                </a:lnTo>
                <a:lnTo>
                  <a:pt x="539109" y="2794534"/>
                </a:lnTo>
                <a:lnTo>
                  <a:pt x="594118" y="2739524"/>
                </a:lnTo>
                <a:close/>
                <a:moveTo>
                  <a:pt x="1430285" y="2266434"/>
                </a:moveTo>
                <a:lnTo>
                  <a:pt x="1441285" y="2277435"/>
                </a:lnTo>
                <a:cubicBezTo>
                  <a:pt x="1452290" y="2277437"/>
                  <a:pt x="1452290" y="2277437"/>
                  <a:pt x="1452290" y="2277437"/>
                </a:cubicBezTo>
                <a:close/>
                <a:moveTo>
                  <a:pt x="1980394" y="2266433"/>
                </a:moveTo>
                <a:lnTo>
                  <a:pt x="1969390" y="2277437"/>
                </a:lnTo>
                <a:lnTo>
                  <a:pt x="1980396" y="2271935"/>
                </a:lnTo>
                <a:lnTo>
                  <a:pt x="1980395" y="2497478"/>
                </a:lnTo>
                <a:lnTo>
                  <a:pt x="1991397" y="2497478"/>
                </a:lnTo>
                <a:lnTo>
                  <a:pt x="1991398" y="2266434"/>
                </a:lnTo>
                <a:lnTo>
                  <a:pt x="1980396" y="2271935"/>
                </a:lnTo>
                <a:close/>
                <a:moveTo>
                  <a:pt x="1760352" y="2035390"/>
                </a:moveTo>
                <a:lnTo>
                  <a:pt x="1760348" y="2442466"/>
                </a:lnTo>
                <a:lnTo>
                  <a:pt x="1925384" y="2442465"/>
                </a:lnTo>
                <a:lnTo>
                  <a:pt x="1925383" y="2343446"/>
                </a:lnTo>
                <a:cubicBezTo>
                  <a:pt x="1903378" y="2354450"/>
                  <a:pt x="1881373" y="2354452"/>
                  <a:pt x="1859368" y="2365451"/>
                </a:cubicBezTo>
                <a:lnTo>
                  <a:pt x="1793356" y="2376455"/>
                </a:lnTo>
                <a:lnTo>
                  <a:pt x="1793355" y="2035390"/>
                </a:lnTo>
                <a:close/>
                <a:moveTo>
                  <a:pt x="1485296" y="2035390"/>
                </a:moveTo>
                <a:lnTo>
                  <a:pt x="1485297" y="2222426"/>
                </a:lnTo>
                <a:cubicBezTo>
                  <a:pt x="1496298" y="2222425"/>
                  <a:pt x="1496298" y="2233428"/>
                  <a:pt x="1507299" y="2233428"/>
                </a:cubicBezTo>
                <a:lnTo>
                  <a:pt x="1507299" y="2035390"/>
                </a:lnTo>
                <a:close/>
                <a:moveTo>
                  <a:pt x="2167430" y="2035389"/>
                </a:moveTo>
                <a:lnTo>
                  <a:pt x="2035405" y="2035390"/>
                </a:lnTo>
                <a:lnTo>
                  <a:pt x="2035406" y="2167413"/>
                </a:lnTo>
                <a:cubicBezTo>
                  <a:pt x="2090415" y="2134406"/>
                  <a:pt x="2134424" y="2090400"/>
                  <a:pt x="2167430" y="2035389"/>
                </a:cubicBezTo>
                <a:close/>
                <a:moveTo>
                  <a:pt x="605120" y="2035389"/>
                </a:moveTo>
                <a:cubicBezTo>
                  <a:pt x="715145" y="2409461"/>
                  <a:pt x="1001200" y="2695516"/>
                  <a:pt x="1375274" y="2805535"/>
                </a:cubicBezTo>
                <a:lnTo>
                  <a:pt x="1375274" y="2739525"/>
                </a:lnTo>
                <a:cubicBezTo>
                  <a:pt x="1034208" y="2640506"/>
                  <a:pt x="770152" y="2376454"/>
                  <a:pt x="682137" y="2035391"/>
                </a:cubicBezTo>
                <a:close/>
                <a:moveTo>
                  <a:pt x="1903378" y="2035388"/>
                </a:moveTo>
                <a:lnTo>
                  <a:pt x="1903376" y="2233427"/>
                </a:lnTo>
                <a:cubicBezTo>
                  <a:pt x="1914380" y="2233426"/>
                  <a:pt x="1914379" y="2222426"/>
                  <a:pt x="1925383" y="2222426"/>
                </a:cubicBezTo>
                <a:lnTo>
                  <a:pt x="1925381" y="2035390"/>
                </a:lnTo>
                <a:close/>
                <a:moveTo>
                  <a:pt x="2618520" y="2035387"/>
                </a:moveTo>
                <a:lnTo>
                  <a:pt x="2288455" y="2035389"/>
                </a:lnTo>
                <a:cubicBezTo>
                  <a:pt x="2233443" y="2145410"/>
                  <a:pt x="2145426" y="2233428"/>
                  <a:pt x="2035403" y="2288440"/>
                </a:cubicBezTo>
                <a:lnTo>
                  <a:pt x="2035404" y="2618504"/>
                </a:lnTo>
                <a:cubicBezTo>
                  <a:pt x="2310459" y="2530485"/>
                  <a:pt x="2530503" y="2310442"/>
                  <a:pt x="2618520" y="2035387"/>
                </a:cubicBezTo>
                <a:close/>
                <a:moveTo>
                  <a:pt x="1617322" y="2035387"/>
                </a:moveTo>
                <a:lnTo>
                  <a:pt x="1617321" y="2376454"/>
                </a:lnTo>
                <a:lnTo>
                  <a:pt x="1551309" y="2365452"/>
                </a:lnTo>
                <a:cubicBezTo>
                  <a:pt x="1529304" y="2365453"/>
                  <a:pt x="1507299" y="2354450"/>
                  <a:pt x="1485293" y="2343448"/>
                </a:cubicBezTo>
                <a:lnTo>
                  <a:pt x="1485294" y="2442467"/>
                </a:lnTo>
                <a:lnTo>
                  <a:pt x="1650328" y="2442465"/>
                </a:lnTo>
                <a:lnTo>
                  <a:pt x="1650328" y="2035388"/>
                </a:lnTo>
                <a:close/>
                <a:moveTo>
                  <a:pt x="1375275" y="2035387"/>
                </a:moveTo>
                <a:lnTo>
                  <a:pt x="1243246" y="2035390"/>
                </a:lnTo>
                <a:cubicBezTo>
                  <a:pt x="1276254" y="2090400"/>
                  <a:pt x="1320263" y="2134409"/>
                  <a:pt x="1375275" y="2167416"/>
                </a:cubicBezTo>
                <a:close/>
                <a:moveTo>
                  <a:pt x="792159" y="2024388"/>
                </a:moveTo>
                <a:lnTo>
                  <a:pt x="792158" y="2035390"/>
                </a:lnTo>
                <a:cubicBezTo>
                  <a:pt x="880173" y="2310442"/>
                  <a:pt x="1100219" y="2530484"/>
                  <a:pt x="1375277" y="2618502"/>
                </a:cubicBezTo>
                <a:lnTo>
                  <a:pt x="1375272" y="2288438"/>
                </a:lnTo>
                <a:cubicBezTo>
                  <a:pt x="1265252" y="2233427"/>
                  <a:pt x="1177233" y="2134409"/>
                  <a:pt x="1111222" y="2024388"/>
                </a:cubicBezTo>
                <a:close/>
                <a:moveTo>
                  <a:pt x="2739543" y="2024387"/>
                </a:moveTo>
                <a:cubicBezTo>
                  <a:pt x="2640524" y="2376453"/>
                  <a:pt x="2376474" y="2640505"/>
                  <a:pt x="2035403" y="2728523"/>
                </a:cubicBezTo>
                <a:lnTo>
                  <a:pt x="2035407" y="2794533"/>
                </a:lnTo>
                <a:cubicBezTo>
                  <a:pt x="2409479" y="2684513"/>
                  <a:pt x="2695535" y="2398460"/>
                  <a:pt x="2805554" y="2024387"/>
                </a:cubicBezTo>
                <a:close/>
                <a:moveTo>
                  <a:pt x="539108" y="2002382"/>
                </a:moveTo>
                <a:cubicBezTo>
                  <a:pt x="539108" y="2013385"/>
                  <a:pt x="539108" y="2013385"/>
                  <a:pt x="539107" y="2024387"/>
                </a:cubicBezTo>
                <a:cubicBezTo>
                  <a:pt x="550108" y="2024389"/>
                  <a:pt x="550109" y="2013386"/>
                  <a:pt x="539108" y="2002382"/>
                </a:cubicBezTo>
                <a:close/>
                <a:moveTo>
                  <a:pt x="2277453" y="1958375"/>
                </a:moveTo>
                <a:lnTo>
                  <a:pt x="2270117" y="1973043"/>
                </a:lnTo>
                <a:lnTo>
                  <a:pt x="2255448" y="1980379"/>
                </a:lnTo>
                <a:lnTo>
                  <a:pt x="2266452" y="1980379"/>
                </a:lnTo>
                <a:lnTo>
                  <a:pt x="2270117" y="1973043"/>
                </a:lnTo>
                <a:lnTo>
                  <a:pt x="2277451" y="1969378"/>
                </a:lnTo>
                <a:cubicBezTo>
                  <a:pt x="2277453" y="1958375"/>
                  <a:pt x="2277453" y="1958375"/>
                  <a:pt x="2277453" y="1958375"/>
                </a:cubicBezTo>
                <a:close/>
                <a:moveTo>
                  <a:pt x="1903377" y="1903366"/>
                </a:moveTo>
                <a:lnTo>
                  <a:pt x="1903377" y="1925369"/>
                </a:lnTo>
                <a:lnTo>
                  <a:pt x="1925383" y="1925367"/>
                </a:lnTo>
                <a:lnTo>
                  <a:pt x="1925381" y="1903366"/>
                </a:lnTo>
                <a:close/>
                <a:moveTo>
                  <a:pt x="1177236" y="1903364"/>
                </a:moveTo>
                <a:cubicBezTo>
                  <a:pt x="1177236" y="1903364"/>
                  <a:pt x="1188237" y="1914366"/>
                  <a:pt x="1188236" y="1925370"/>
                </a:cubicBezTo>
                <a:lnTo>
                  <a:pt x="1375274" y="1925370"/>
                </a:lnTo>
                <a:lnTo>
                  <a:pt x="1375275" y="1903366"/>
                </a:lnTo>
                <a:close/>
                <a:moveTo>
                  <a:pt x="2035405" y="1903363"/>
                </a:moveTo>
                <a:lnTo>
                  <a:pt x="2035403" y="1925367"/>
                </a:lnTo>
                <a:lnTo>
                  <a:pt x="2222442" y="1925366"/>
                </a:lnTo>
                <a:cubicBezTo>
                  <a:pt x="2222444" y="1914369"/>
                  <a:pt x="2233443" y="1914366"/>
                  <a:pt x="2233444" y="1903363"/>
                </a:cubicBezTo>
                <a:close/>
                <a:moveTo>
                  <a:pt x="1485295" y="1903363"/>
                </a:moveTo>
                <a:lnTo>
                  <a:pt x="1485295" y="1925368"/>
                </a:lnTo>
                <a:lnTo>
                  <a:pt x="1507300" y="1925368"/>
                </a:lnTo>
                <a:lnTo>
                  <a:pt x="1507300" y="1903364"/>
                </a:lnTo>
                <a:close/>
                <a:moveTo>
                  <a:pt x="2552508" y="1760336"/>
                </a:moveTo>
                <a:lnTo>
                  <a:pt x="2552506" y="1925369"/>
                </a:lnTo>
                <a:lnTo>
                  <a:pt x="2948587" y="1925369"/>
                </a:lnTo>
                <a:lnTo>
                  <a:pt x="2937583" y="1991381"/>
                </a:lnTo>
                <a:cubicBezTo>
                  <a:pt x="2882573" y="2200423"/>
                  <a:pt x="2772550" y="2398460"/>
                  <a:pt x="2629524" y="2552488"/>
                </a:cubicBezTo>
                <a:lnTo>
                  <a:pt x="2739544" y="2662509"/>
                </a:lnTo>
                <a:lnTo>
                  <a:pt x="3113617" y="2288438"/>
                </a:lnTo>
                <a:lnTo>
                  <a:pt x="3113618" y="1760337"/>
                </a:lnTo>
                <a:close/>
                <a:moveTo>
                  <a:pt x="1760350" y="1760336"/>
                </a:moveTo>
                <a:lnTo>
                  <a:pt x="1760351" y="1925367"/>
                </a:lnTo>
                <a:lnTo>
                  <a:pt x="1793354" y="1925367"/>
                </a:lnTo>
                <a:lnTo>
                  <a:pt x="1793354" y="1793343"/>
                </a:lnTo>
                <a:lnTo>
                  <a:pt x="1925383" y="1793343"/>
                </a:lnTo>
                <a:lnTo>
                  <a:pt x="1925382" y="1760339"/>
                </a:lnTo>
                <a:close/>
                <a:moveTo>
                  <a:pt x="1485296" y="1760336"/>
                </a:moveTo>
                <a:lnTo>
                  <a:pt x="1485295" y="1793342"/>
                </a:lnTo>
                <a:lnTo>
                  <a:pt x="1617322" y="1793341"/>
                </a:lnTo>
                <a:lnTo>
                  <a:pt x="1617322" y="1925367"/>
                </a:lnTo>
                <a:lnTo>
                  <a:pt x="1650325" y="1925368"/>
                </a:lnTo>
                <a:lnTo>
                  <a:pt x="1650328" y="1760337"/>
                </a:lnTo>
                <a:close/>
                <a:moveTo>
                  <a:pt x="1375275" y="1760336"/>
                </a:moveTo>
                <a:lnTo>
                  <a:pt x="968193" y="1760337"/>
                </a:lnTo>
                <a:lnTo>
                  <a:pt x="968194" y="1925370"/>
                </a:lnTo>
                <a:lnTo>
                  <a:pt x="1067211" y="1925369"/>
                </a:lnTo>
                <a:cubicBezTo>
                  <a:pt x="1056211" y="1903364"/>
                  <a:pt x="1056210" y="1881360"/>
                  <a:pt x="1045208" y="1859355"/>
                </a:cubicBezTo>
                <a:lnTo>
                  <a:pt x="1034208" y="1793343"/>
                </a:lnTo>
                <a:lnTo>
                  <a:pt x="1375273" y="1793342"/>
                </a:lnTo>
                <a:close/>
                <a:moveTo>
                  <a:pt x="297059" y="1760336"/>
                </a:moveTo>
                <a:lnTo>
                  <a:pt x="297060" y="2288437"/>
                </a:lnTo>
                <a:lnTo>
                  <a:pt x="671135" y="2662509"/>
                </a:lnTo>
                <a:lnTo>
                  <a:pt x="781154" y="2552487"/>
                </a:lnTo>
                <a:cubicBezTo>
                  <a:pt x="638129" y="2398459"/>
                  <a:pt x="528105" y="2200421"/>
                  <a:pt x="484096" y="1991383"/>
                </a:cubicBezTo>
                <a:lnTo>
                  <a:pt x="473096" y="1925368"/>
                </a:lnTo>
                <a:lnTo>
                  <a:pt x="869174" y="1925366"/>
                </a:lnTo>
                <a:lnTo>
                  <a:pt x="869172" y="1760338"/>
                </a:lnTo>
                <a:close/>
                <a:moveTo>
                  <a:pt x="3223640" y="1760335"/>
                </a:moveTo>
                <a:lnTo>
                  <a:pt x="3223640" y="2442465"/>
                </a:lnTo>
                <a:lnTo>
                  <a:pt x="3300653" y="2365452"/>
                </a:lnTo>
                <a:lnTo>
                  <a:pt x="3300657" y="1760337"/>
                </a:lnTo>
                <a:close/>
                <a:moveTo>
                  <a:pt x="187037" y="1760335"/>
                </a:moveTo>
                <a:lnTo>
                  <a:pt x="110025" y="1760337"/>
                </a:lnTo>
                <a:lnTo>
                  <a:pt x="110022" y="2365451"/>
                </a:lnTo>
                <a:lnTo>
                  <a:pt x="187037" y="2442467"/>
                </a:lnTo>
                <a:close/>
                <a:moveTo>
                  <a:pt x="2035403" y="1760334"/>
                </a:moveTo>
                <a:lnTo>
                  <a:pt x="2035402" y="1793345"/>
                </a:lnTo>
                <a:lnTo>
                  <a:pt x="2376474" y="1793343"/>
                </a:lnTo>
                <a:lnTo>
                  <a:pt x="2365470" y="1859355"/>
                </a:lnTo>
                <a:cubicBezTo>
                  <a:pt x="2354468" y="1881360"/>
                  <a:pt x="2343463" y="1903364"/>
                  <a:pt x="2343466" y="1925368"/>
                </a:cubicBezTo>
                <a:lnTo>
                  <a:pt x="2442485" y="1925369"/>
                </a:lnTo>
                <a:lnTo>
                  <a:pt x="2442485" y="1760337"/>
                </a:lnTo>
                <a:close/>
                <a:moveTo>
                  <a:pt x="1793356" y="1485285"/>
                </a:moveTo>
                <a:lnTo>
                  <a:pt x="1760349" y="1485287"/>
                </a:lnTo>
                <a:lnTo>
                  <a:pt x="1760352" y="1650316"/>
                </a:lnTo>
                <a:lnTo>
                  <a:pt x="1925383" y="1650317"/>
                </a:lnTo>
                <a:lnTo>
                  <a:pt x="1925384" y="1617309"/>
                </a:lnTo>
                <a:lnTo>
                  <a:pt x="1793354" y="1617310"/>
                </a:lnTo>
                <a:close/>
                <a:moveTo>
                  <a:pt x="1925385" y="1485284"/>
                </a:moveTo>
                <a:lnTo>
                  <a:pt x="1903378" y="1485285"/>
                </a:lnTo>
                <a:lnTo>
                  <a:pt x="1903380" y="1507287"/>
                </a:lnTo>
                <a:lnTo>
                  <a:pt x="1925383" y="1507289"/>
                </a:lnTo>
                <a:close/>
                <a:moveTo>
                  <a:pt x="1507301" y="1485284"/>
                </a:moveTo>
                <a:lnTo>
                  <a:pt x="1485295" y="1485285"/>
                </a:lnTo>
                <a:lnTo>
                  <a:pt x="1485296" y="1507288"/>
                </a:lnTo>
                <a:lnTo>
                  <a:pt x="1507300" y="1507288"/>
                </a:lnTo>
                <a:close/>
                <a:moveTo>
                  <a:pt x="1375273" y="1485284"/>
                </a:moveTo>
                <a:lnTo>
                  <a:pt x="1188235" y="1485286"/>
                </a:lnTo>
                <a:cubicBezTo>
                  <a:pt x="1188235" y="1496286"/>
                  <a:pt x="1177234" y="1496288"/>
                  <a:pt x="1177235" y="1507289"/>
                </a:cubicBezTo>
                <a:lnTo>
                  <a:pt x="1375275" y="1507287"/>
                </a:lnTo>
                <a:close/>
                <a:moveTo>
                  <a:pt x="2343463" y="1485283"/>
                </a:moveTo>
                <a:cubicBezTo>
                  <a:pt x="2354469" y="1507289"/>
                  <a:pt x="2354468" y="1529294"/>
                  <a:pt x="2365471" y="1551298"/>
                </a:cubicBezTo>
                <a:lnTo>
                  <a:pt x="2376470" y="1617311"/>
                </a:lnTo>
                <a:lnTo>
                  <a:pt x="2035405" y="1617311"/>
                </a:lnTo>
                <a:lnTo>
                  <a:pt x="2035404" y="1650316"/>
                </a:lnTo>
                <a:lnTo>
                  <a:pt x="2442486" y="1650314"/>
                </a:lnTo>
                <a:lnTo>
                  <a:pt x="2442484" y="1485285"/>
                </a:lnTo>
                <a:close/>
                <a:moveTo>
                  <a:pt x="2222441" y="1485283"/>
                </a:moveTo>
                <a:lnTo>
                  <a:pt x="2035403" y="1485285"/>
                </a:lnTo>
                <a:lnTo>
                  <a:pt x="2035402" y="1507289"/>
                </a:lnTo>
                <a:lnTo>
                  <a:pt x="2233447" y="1507286"/>
                </a:lnTo>
                <a:cubicBezTo>
                  <a:pt x="2233444" y="1496287"/>
                  <a:pt x="2222441" y="1496287"/>
                  <a:pt x="2222441" y="1485283"/>
                </a:cubicBezTo>
                <a:close/>
                <a:moveTo>
                  <a:pt x="1617320" y="1485283"/>
                </a:moveTo>
                <a:lnTo>
                  <a:pt x="1617321" y="1617311"/>
                </a:lnTo>
                <a:lnTo>
                  <a:pt x="1485295" y="1617309"/>
                </a:lnTo>
                <a:lnTo>
                  <a:pt x="1485295" y="1650318"/>
                </a:lnTo>
                <a:lnTo>
                  <a:pt x="1650328" y="1650318"/>
                </a:lnTo>
                <a:lnTo>
                  <a:pt x="1650330" y="1485286"/>
                </a:lnTo>
                <a:close/>
                <a:moveTo>
                  <a:pt x="1067213" y="1485283"/>
                </a:moveTo>
                <a:lnTo>
                  <a:pt x="968193" y="1485286"/>
                </a:lnTo>
                <a:lnTo>
                  <a:pt x="968193" y="1650317"/>
                </a:lnTo>
                <a:lnTo>
                  <a:pt x="1375272" y="1650318"/>
                </a:lnTo>
                <a:lnTo>
                  <a:pt x="1375275" y="1617309"/>
                </a:lnTo>
                <a:lnTo>
                  <a:pt x="1034206" y="1617310"/>
                </a:lnTo>
                <a:lnTo>
                  <a:pt x="1045208" y="1551299"/>
                </a:lnTo>
                <a:cubicBezTo>
                  <a:pt x="1045207" y="1529295"/>
                  <a:pt x="1056211" y="1507288"/>
                  <a:pt x="1067213" y="1485283"/>
                </a:cubicBezTo>
                <a:close/>
                <a:moveTo>
                  <a:pt x="924184" y="1430274"/>
                </a:moveTo>
                <a:lnTo>
                  <a:pt x="913181" y="1430275"/>
                </a:lnTo>
                <a:lnTo>
                  <a:pt x="913181" y="1705327"/>
                </a:lnTo>
                <a:lnTo>
                  <a:pt x="924182" y="1705327"/>
                </a:lnTo>
                <a:close/>
                <a:moveTo>
                  <a:pt x="2266450" y="1430272"/>
                </a:moveTo>
                <a:lnTo>
                  <a:pt x="2255447" y="1430273"/>
                </a:lnTo>
                <a:lnTo>
                  <a:pt x="2277453" y="1441277"/>
                </a:lnTo>
                <a:close/>
                <a:moveTo>
                  <a:pt x="2035403" y="1243241"/>
                </a:moveTo>
                <a:lnTo>
                  <a:pt x="2035404" y="1375262"/>
                </a:lnTo>
                <a:lnTo>
                  <a:pt x="2167432" y="1375264"/>
                </a:lnTo>
                <a:cubicBezTo>
                  <a:pt x="2134424" y="1320253"/>
                  <a:pt x="2090414" y="1276246"/>
                  <a:pt x="2035403" y="1243241"/>
                </a:cubicBezTo>
                <a:close/>
                <a:moveTo>
                  <a:pt x="1375274" y="1243238"/>
                </a:moveTo>
                <a:cubicBezTo>
                  <a:pt x="1320263" y="1276245"/>
                  <a:pt x="1276255" y="1320253"/>
                  <a:pt x="1243247" y="1375264"/>
                </a:cubicBezTo>
                <a:lnTo>
                  <a:pt x="1375272" y="1375264"/>
                </a:lnTo>
                <a:close/>
                <a:moveTo>
                  <a:pt x="1903379" y="1177226"/>
                </a:moveTo>
                <a:lnTo>
                  <a:pt x="1903379" y="1375263"/>
                </a:lnTo>
                <a:lnTo>
                  <a:pt x="1925384" y="1375263"/>
                </a:lnTo>
                <a:lnTo>
                  <a:pt x="1925385" y="1188227"/>
                </a:lnTo>
                <a:cubicBezTo>
                  <a:pt x="1914380" y="1188228"/>
                  <a:pt x="1914379" y="1177227"/>
                  <a:pt x="1903379" y="1177226"/>
                </a:cubicBezTo>
                <a:close/>
                <a:moveTo>
                  <a:pt x="1507300" y="1177225"/>
                </a:moveTo>
                <a:cubicBezTo>
                  <a:pt x="1496297" y="1177226"/>
                  <a:pt x="1496299" y="1188229"/>
                  <a:pt x="1485294" y="1188227"/>
                </a:cubicBezTo>
                <a:lnTo>
                  <a:pt x="1485295" y="1375265"/>
                </a:lnTo>
                <a:lnTo>
                  <a:pt x="1507301" y="1375266"/>
                </a:lnTo>
                <a:close/>
                <a:moveTo>
                  <a:pt x="1452289" y="1144219"/>
                </a:moveTo>
                <a:cubicBezTo>
                  <a:pt x="1441286" y="1144221"/>
                  <a:pt x="1441286" y="1144221"/>
                  <a:pt x="1441286" y="1144221"/>
                </a:cubicBezTo>
                <a:lnTo>
                  <a:pt x="1430284" y="1155223"/>
                </a:lnTo>
                <a:close/>
                <a:moveTo>
                  <a:pt x="1760349" y="968186"/>
                </a:moveTo>
                <a:lnTo>
                  <a:pt x="1760349" y="1375263"/>
                </a:lnTo>
                <a:lnTo>
                  <a:pt x="1793355" y="1375264"/>
                </a:lnTo>
                <a:lnTo>
                  <a:pt x="1793356" y="1034199"/>
                </a:lnTo>
                <a:lnTo>
                  <a:pt x="1859371" y="1045200"/>
                </a:lnTo>
                <a:cubicBezTo>
                  <a:pt x="1881375" y="1045199"/>
                  <a:pt x="1903376" y="1056203"/>
                  <a:pt x="1925382" y="1067204"/>
                </a:cubicBezTo>
                <a:lnTo>
                  <a:pt x="1925384" y="968187"/>
                </a:lnTo>
                <a:close/>
                <a:moveTo>
                  <a:pt x="187039" y="968186"/>
                </a:moveTo>
                <a:lnTo>
                  <a:pt x="110022" y="1045201"/>
                </a:lnTo>
                <a:lnTo>
                  <a:pt x="110024" y="1650316"/>
                </a:lnTo>
                <a:lnTo>
                  <a:pt x="187038" y="1650315"/>
                </a:lnTo>
                <a:close/>
                <a:moveTo>
                  <a:pt x="3223640" y="968185"/>
                </a:moveTo>
                <a:lnTo>
                  <a:pt x="3223642" y="1650317"/>
                </a:lnTo>
                <a:lnTo>
                  <a:pt x="3300655" y="1650316"/>
                </a:lnTo>
                <a:lnTo>
                  <a:pt x="3300654" y="1045200"/>
                </a:lnTo>
                <a:close/>
                <a:moveTo>
                  <a:pt x="1485294" y="968184"/>
                </a:moveTo>
                <a:lnTo>
                  <a:pt x="1485294" y="1067205"/>
                </a:lnTo>
                <a:cubicBezTo>
                  <a:pt x="1507299" y="1056202"/>
                  <a:pt x="1529303" y="1056203"/>
                  <a:pt x="1551307" y="1045200"/>
                </a:cubicBezTo>
                <a:lnTo>
                  <a:pt x="1617323" y="1034198"/>
                </a:lnTo>
                <a:lnTo>
                  <a:pt x="1617321" y="1375264"/>
                </a:lnTo>
                <a:lnTo>
                  <a:pt x="1650329" y="1375261"/>
                </a:lnTo>
                <a:lnTo>
                  <a:pt x="1650329" y="968184"/>
                </a:lnTo>
                <a:close/>
                <a:moveTo>
                  <a:pt x="1375275" y="792151"/>
                </a:moveTo>
                <a:cubicBezTo>
                  <a:pt x="1100218" y="880169"/>
                  <a:pt x="880174" y="1100211"/>
                  <a:pt x="792157" y="1375265"/>
                </a:cubicBezTo>
                <a:lnTo>
                  <a:pt x="1122223" y="1375264"/>
                </a:lnTo>
                <a:cubicBezTo>
                  <a:pt x="1177234" y="1265243"/>
                  <a:pt x="1276255" y="1177225"/>
                  <a:pt x="1386275" y="1111213"/>
                </a:cubicBezTo>
                <a:lnTo>
                  <a:pt x="1386276" y="792151"/>
                </a:lnTo>
                <a:close/>
                <a:moveTo>
                  <a:pt x="2035403" y="792150"/>
                </a:moveTo>
                <a:lnTo>
                  <a:pt x="2035406" y="1122215"/>
                </a:lnTo>
                <a:cubicBezTo>
                  <a:pt x="2145427" y="1177226"/>
                  <a:pt x="2233444" y="1265242"/>
                  <a:pt x="2288455" y="1375264"/>
                </a:cubicBezTo>
                <a:lnTo>
                  <a:pt x="2618519" y="1375264"/>
                </a:lnTo>
                <a:cubicBezTo>
                  <a:pt x="2530503" y="1100210"/>
                  <a:pt x="2310461" y="880169"/>
                  <a:pt x="2035403" y="792150"/>
                </a:cubicBezTo>
                <a:close/>
                <a:moveTo>
                  <a:pt x="297060" y="781148"/>
                </a:moveTo>
                <a:lnTo>
                  <a:pt x="132028" y="946182"/>
                </a:lnTo>
                <a:lnTo>
                  <a:pt x="242048" y="836162"/>
                </a:lnTo>
                <a:close/>
                <a:moveTo>
                  <a:pt x="671134" y="748144"/>
                </a:moveTo>
                <a:lnTo>
                  <a:pt x="297062" y="1122216"/>
                </a:lnTo>
                <a:lnTo>
                  <a:pt x="297061" y="1650317"/>
                </a:lnTo>
                <a:lnTo>
                  <a:pt x="858170" y="1650319"/>
                </a:lnTo>
                <a:lnTo>
                  <a:pt x="858171" y="1485283"/>
                </a:lnTo>
                <a:lnTo>
                  <a:pt x="473095" y="1485285"/>
                </a:lnTo>
                <a:lnTo>
                  <a:pt x="484099" y="1419272"/>
                </a:lnTo>
                <a:cubicBezTo>
                  <a:pt x="528107" y="1210231"/>
                  <a:pt x="638128" y="1012194"/>
                  <a:pt x="781157" y="858164"/>
                </a:cubicBezTo>
                <a:close/>
                <a:moveTo>
                  <a:pt x="2739542" y="748142"/>
                </a:moveTo>
                <a:lnTo>
                  <a:pt x="2629521" y="858163"/>
                </a:lnTo>
                <a:cubicBezTo>
                  <a:pt x="2772550" y="1012195"/>
                  <a:pt x="2882572" y="1210233"/>
                  <a:pt x="2926582" y="1419272"/>
                </a:cubicBezTo>
                <a:lnTo>
                  <a:pt x="2937582" y="1485285"/>
                </a:lnTo>
                <a:lnTo>
                  <a:pt x="2541502" y="1485285"/>
                </a:lnTo>
                <a:lnTo>
                  <a:pt x="2541506" y="1650318"/>
                </a:lnTo>
                <a:lnTo>
                  <a:pt x="2552506" y="1650317"/>
                </a:lnTo>
                <a:lnTo>
                  <a:pt x="3113619" y="1650319"/>
                </a:lnTo>
                <a:lnTo>
                  <a:pt x="3113618" y="1122216"/>
                </a:lnTo>
                <a:close/>
                <a:moveTo>
                  <a:pt x="2871571" y="616119"/>
                </a:moveTo>
                <a:lnTo>
                  <a:pt x="2816560" y="671130"/>
                </a:lnTo>
                <a:lnTo>
                  <a:pt x="3113616" y="968185"/>
                </a:lnTo>
                <a:lnTo>
                  <a:pt x="3113617" y="858165"/>
                </a:lnTo>
                <a:close/>
                <a:moveTo>
                  <a:pt x="539107" y="616118"/>
                </a:moveTo>
                <a:lnTo>
                  <a:pt x="297061" y="858163"/>
                </a:lnTo>
                <a:lnTo>
                  <a:pt x="297059" y="968186"/>
                </a:lnTo>
                <a:lnTo>
                  <a:pt x="594119" y="671130"/>
                </a:lnTo>
                <a:close/>
                <a:moveTo>
                  <a:pt x="2024402" y="605117"/>
                </a:moveTo>
                <a:lnTo>
                  <a:pt x="2024403" y="682132"/>
                </a:lnTo>
                <a:cubicBezTo>
                  <a:pt x="2376472" y="770148"/>
                  <a:pt x="2640522" y="1034199"/>
                  <a:pt x="2728540" y="1375264"/>
                </a:cubicBezTo>
                <a:lnTo>
                  <a:pt x="2794556" y="1375263"/>
                </a:lnTo>
                <a:cubicBezTo>
                  <a:pt x="2684531" y="1001191"/>
                  <a:pt x="2398477" y="715137"/>
                  <a:pt x="2024402" y="605117"/>
                </a:cubicBezTo>
                <a:close/>
                <a:moveTo>
                  <a:pt x="1375274" y="605116"/>
                </a:moveTo>
                <a:cubicBezTo>
                  <a:pt x="1001199" y="715138"/>
                  <a:pt x="715143" y="1001192"/>
                  <a:pt x="605120" y="1375264"/>
                </a:cubicBezTo>
                <a:lnTo>
                  <a:pt x="671134" y="1375264"/>
                </a:lnTo>
                <a:cubicBezTo>
                  <a:pt x="770155" y="1034198"/>
                  <a:pt x="1034204" y="770147"/>
                  <a:pt x="1375273" y="682131"/>
                </a:cubicBezTo>
                <a:close/>
                <a:moveTo>
                  <a:pt x="2442484" y="297058"/>
                </a:moveTo>
                <a:lnTo>
                  <a:pt x="2739543" y="594115"/>
                </a:lnTo>
                <a:lnTo>
                  <a:pt x="2794555" y="539104"/>
                </a:lnTo>
                <a:lnTo>
                  <a:pt x="2552506" y="297059"/>
                </a:lnTo>
                <a:close/>
                <a:moveTo>
                  <a:pt x="1760352" y="297058"/>
                </a:moveTo>
                <a:lnTo>
                  <a:pt x="1760348" y="858164"/>
                </a:lnTo>
                <a:lnTo>
                  <a:pt x="1925384" y="858165"/>
                </a:lnTo>
                <a:lnTo>
                  <a:pt x="1925384" y="473089"/>
                </a:lnTo>
                <a:lnTo>
                  <a:pt x="1991395" y="484093"/>
                </a:lnTo>
                <a:cubicBezTo>
                  <a:pt x="2200438" y="528101"/>
                  <a:pt x="2398477" y="638124"/>
                  <a:pt x="2552507" y="781150"/>
                </a:cubicBezTo>
                <a:lnTo>
                  <a:pt x="2662530" y="671127"/>
                </a:lnTo>
                <a:lnTo>
                  <a:pt x="2288456" y="297059"/>
                </a:lnTo>
                <a:close/>
                <a:moveTo>
                  <a:pt x="1122220" y="297058"/>
                </a:moveTo>
                <a:lnTo>
                  <a:pt x="748149" y="671127"/>
                </a:lnTo>
                <a:lnTo>
                  <a:pt x="858170" y="781151"/>
                </a:lnTo>
                <a:cubicBezTo>
                  <a:pt x="1012202" y="638123"/>
                  <a:pt x="1210240" y="528101"/>
                  <a:pt x="1419281" y="484094"/>
                </a:cubicBezTo>
                <a:lnTo>
                  <a:pt x="1485295" y="473089"/>
                </a:lnTo>
                <a:lnTo>
                  <a:pt x="1485294" y="858167"/>
                </a:lnTo>
                <a:lnTo>
                  <a:pt x="1650326" y="858165"/>
                </a:lnTo>
                <a:lnTo>
                  <a:pt x="1650328" y="297058"/>
                </a:lnTo>
                <a:close/>
                <a:moveTo>
                  <a:pt x="968192" y="297058"/>
                </a:moveTo>
                <a:lnTo>
                  <a:pt x="858170" y="297059"/>
                </a:lnTo>
                <a:lnTo>
                  <a:pt x="616122" y="539104"/>
                </a:lnTo>
                <a:lnTo>
                  <a:pt x="671135" y="594115"/>
                </a:lnTo>
                <a:close/>
                <a:moveTo>
                  <a:pt x="1045209" y="110021"/>
                </a:moveTo>
                <a:lnTo>
                  <a:pt x="968193" y="187037"/>
                </a:lnTo>
                <a:lnTo>
                  <a:pt x="1650327" y="187036"/>
                </a:lnTo>
                <a:lnTo>
                  <a:pt x="1650327" y="110023"/>
                </a:lnTo>
                <a:close/>
                <a:moveTo>
                  <a:pt x="1760350" y="110020"/>
                </a:moveTo>
                <a:lnTo>
                  <a:pt x="1760350" y="187037"/>
                </a:lnTo>
                <a:lnTo>
                  <a:pt x="2442486" y="187038"/>
                </a:lnTo>
                <a:lnTo>
                  <a:pt x="2365470" y="110022"/>
                </a:lnTo>
                <a:close/>
                <a:moveTo>
                  <a:pt x="1001201" y="0"/>
                </a:moveTo>
                <a:lnTo>
                  <a:pt x="2409480" y="2"/>
                </a:lnTo>
                <a:lnTo>
                  <a:pt x="3410676" y="1001192"/>
                </a:lnTo>
                <a:lnTo>
                  <a:pt x="3410677" y="2409460"/>
                </a:lnTo>
                <a:lnTo>
                  <a:pt x="2409481" y="3410654"/>
                </a:lnTo>
                <a:lnTo>
                  <a:pt x="1001200" y="3410651"/>
                </a:lnTo>
                <a:lnTo>
                  <a:pt x="0" y="2409461"/>
                </a:lnTo>
                <a:lnTo>
                  <a:pt x="0" y="1001192"/>
                </a:lnTo>
                <a:close/>
              </a:path>
            </a:pathLst>
          </a:custGeom>
          <a:blipFill dpi="0" rotWithShape="0">
            <a:blip r:embed="rId7" cstate="email"/>
            <a:srcRect/>
            <a:tile tx="-1325550.87520216" ty="0" sx="33142" sy="33148"/>
          </a:blipFill>
          <a:ln w="10999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rgbClr val="000000"/>
              </a:solidFill>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a:off x="5703169" y="3787667"/>
            <a:ext cx="2720778" cy="2459577"/>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2"/>
            </p:custDataLst>
          </p:nvPr>
        </p:nvSpPr>
        <p:spPr>
          <a:xfrm>
            <a:off x="10241601" y="610754"/>
            <a:ext cx="1653167" cy="1494459"/>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3"/>
            </p:custDataLst>
          </p:nvPr>
        </p:nvSpPr>
        <p:spPr>
          <a:xfrm>
            <a:off x="5929330" y="834853"/>
            <a:ext cx="5739277" cy="5188292"/>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6400800" y="1783714"/>
            <a:ext cx="4796339" cy="3290570"/>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30000"/>
              </a:lnSpc>
              <a:spcBef>
                <a:spcPts val="0"/>
              </a:spcBef>
              <a:spcAft>
                <a:spcPts val="400"/>
              </a:spcAft>
              <a:buClr>
                <a:srgbClr val="5B9BD5">
                  <a:lumMod val="20000"/>
                  <a:lumOff val="80000"/>
                </a:srgbClr>
              </a:buClr>
              <a:buSzPct val="100000"/>
              <a:buFont typeface="Wingdings" panose="05000000000000000000" pitchFamily="2" charset="2"/>
              <a:buChar char="n"/>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2006年，中组部、人事部等八部门下发《关于组织开展高校毕业生到农村基层从事支教、支农、支医和扶贫工作的通知》，以公开招募、自愿报名、组织选拔、统一派遣的方式，从2006年开始，连续5年，每年招募2万名高校毕业生，主要安排到乡镇从事支教、支农、支医和扶贫工作。服务期限一般为2～3年。2011年启动了新一轮的“三支一扶”计划，计划用5年时间再选拔1 万名高校毕业生到农村从事三支一扶工作。</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文本框 4"/>
          <p:cNvSpPr txBox="1"/>
          <p:nvPr>
            <p:custDataLst>
              <p:tags r:id="rId5"/>
            </p:custDataLst>
          </p:nvPr>
        </p:nvSpPr>
        <p:spPr>
          <a:xfrm>
            <a:off x="1082040" y="4253230"/>
            <a:ext cx="3832860" cy="770890"/>
          </a:xfrm>
          <a:prstGeom prst="rect">
            <a:avLst/>
          </a:prstGeom>
          <a:noFill/>
        </p:spPr>
        <p:txBody>
          <a:bodyPr wrap="square" lIns="90170" tIns="46990" rIns="90170" bIns="46990" rtlCol="0" anchor="t">
            <a:spAutoFit/>
          </a:bodyPr>
          <a:lstStyle>
            <a:defPPr>
              <a:defRPr lang="zh-CN"/>
            </a:defPPr>
            <a:lvl1pPr fontAlgn="auto">
              <a:lnSpc>
                <a:spcPct val="130000"/>
              </a:lnSpc>
              <a:spcAft>
                <a:spcPts val="1000"/>
              </a:spcAft>
              <a:defRPr sz="1600" spc="150"/>
            </a:lvl1pPr>
          </a:lstStyle>
          <a:p>
            <a:pPr lvl="0">
              <a:lnSpc>
                <a:spcPct val="110000"/>
              </a:lnSpc>
              <a:spcAft>
                <a:spcPts val="200"/>
              </a:spcAft>
            </a:pPr>
            <a:r>
              <a:rPr lang="zh-CN" altLang="en-US" sz="20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rPr>
              <a:t>三支一扶是支教、支医、支农、扶贫的简称。</a:t>
            </a:r>
            <a:endParaRPr lang="zh-CN" altLang="en-US" sz="20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endParaRPr>
          </a:p>
        </p:txBody>
      </p:sp>
      <p:sp>
        <p:nvSpPr>
          <p:cNvPr id="16" name="任意多边形: 形状 15"/>
          <p:cNvSpPr>
            <a:spLocks noChangeAspect="1"/>
          </p:cNvSpPr>
          <p:nvPr>
            <p:custDataLst>
              <p:tags r:id="rId6"/>
            </p:custDataLst>
          </p:nvPr>
        </p:nvSpPr>
        <p:spPr>
          <a:xfrm rot="10800000">
            <a:off x="429387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p:cNvSpPr>
            <a:spLocks noChangeAspect="1"/>
          </p:cNvSpPr>
          <p:nvPr>
            <p:custDataLst>
              <p:tags r:id="rId7"/>
            </p:custDataLst>
          </p:nvPr>
        </p:nvSpPr>
        <p:spPr>
          <a:xfrm rot="10800000">
            <a:off x="388239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斜纹 17"/>
          <p:cNvSpPr/>
          <p:nvPr>
            <p:custDataLst>
              <p:tags r:id="rId8"/>
            </p:custDataLst>
          </p:nvPr>
        </p:nvSpPr>
        <p:spPr>
          <a:xfrm>
            <a:off x="-11850" y="0"/>
            <a:ext cx="1934308" cy="1934308"/>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9"/>
            </p:custDataLst>
          </p:nvPr>
        </p:nvSpPr>
        <p:spPr>
          <a:xfrm>
            <a:off x="1082189" y="1881370"/>
            <a:ext cx="3526939" cy="2103239"/>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1.三支一扶计划</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spTree>
    <p:custDataLst>
      <p:tags r:id="rId10"/>
    </p:custDataLst>
  </p:cSld>
  <p:clrMapOvr>
    <a:masterClrMapping/>
  </p:clrMapOvr>
  <p:transition spd="slow" advClick="0" advTm="1000">
    <p:push dir="u"/>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a:off x="5703169" y="3787667"/>
            <a:ext cx="2720778" cy="2459577"/>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2"/>
            </p:custDataLst>
          </p:nvPr>
        </p:nvSpPr>
        <p:spPr>
          <a:xfrm>
            <a:off x="10241601" y="610754"/>
            <a:ext cx="1653167" cy="1494459"/>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3"/>
            </p:custDataLst>
          </p:nvPr>
        </p:nvSpPr>
        <p:spPr>
          <a:xfrm>
            <a:off x="5929330" y="834853"/>
            <a:ext cx="5739277" cy="5188292"/>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6400800" y="2423477"/>
            <a:ext cx="4796339" cy="2011045"/>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30000"/>
              </a:lnSpc>
              <a:spcBef>
                <a:spcPts val="0"/>
              </a:spcBef>
              <a:spcAft>
                <a:spcPts val="400"/>
              </a:spcAft>
              <a:buClr>
                <a:srgbClr val="5B9BD5">
                  <a:lumMod val="20000"/>
                  <a:lumOff val="80000"/>
                </a:srgbClr>
              </a:buClr>
              <a:buSzPct val="100000"/>
              <a:buFont typeface="Wingdings" panose="05000000000000000000" pitchFamily="2" charset="2"/>
              <a:buChar char="n"/>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2006 年，教育部、财政部、原人事部、中央编办下发了《关于实施农村义务教育阶段学校教师特设岗位计划的通知》，联合启动实施“特岗计划”，公开招聘高校毕业生到“两基”攻坚县的农村义务教育阶段学校任教。特岗教师聘期为3 年。</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16" name="任意多边形: 形状 15"/>
          <p:cNvSpPr>
            <a:spLocks noChangeAspect="1"/>
          </p:cNvSpPr>
          <p:nvPr>
            <p:custDataLst>
              <p:tags r:id="rId5"/>
            </p:custDataLst>
          </p:nvPr>
        </p:nvSpPr>
        <p:spPr>
          <a:xfrm rot="10800000">
            <a:off x="429387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388239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斜纹 17"/>
          <p:cNvSpPr/>
          <p:nvPr>
            <p:custDataLst>
              <p:tags r:id="rId7"/>
            </p:custDataLst>
          </p:nvPr>
        </p:nvSpPr>
        <p:spPr>
          <a:xfrm>
            <a:off x="-11850" y="0"/>
            <a:ext cx="1934308" cy="1934308"/>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8"/>
            </p:custDataLst>
          </p:nvPr>
        </p:nvSpPr>
        <p:spPr>
          <a:xfrm>
            <a:off x="1082189" y="1881370"/>
            <a:ext cx="3526939" cy="2103239"/>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2. 农村教师特岗计划</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spTree>
    <p:custDataLst>
      <p:tags r:id="rId9"/>
    </p:custDataLst>
  </p:cSld>
  <p:clrMapOvr>
    <a:masterClrMapping/>
  </p:clrMapOvr>
  <p:transition spd="slow" advClick="0" advTm="1000">
    <p:push dir="u"/>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a:off x="5703169" y="3787667"/>
            <a:ext cx="2720778" cy="2459577"/>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2"/>
            </p:custDataLst>
          </p:nvPr>
        </p:nvSpPr>
        <p:spPr>
          <a:xfrm>
            <a:off x="10241601" y="610754"/>
            <a:ext cx="1653167" cy="1494459"/>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3"/>
            </p:custDataLst>
          </p:nvPr>
        </p:nvSpPr>
        <p:spPr>
          <a:xfrm>
            <a:off x="5929330" y="834853"/>
            <a:ext cx="5739277" cy="5188292"/>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6198235" y="983615"/>
            <a:ext cx="5201920" cy="4890770"/>
          </a:xfrm>
          <a:prstGeom prst="rect">
            <a:avLst/>
          </a:prstGeom>
        </p:spPr>
        <p:txBody>
          <a:bodyPr wrap="square"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30000"/>
              </a:lnSpc>
              <a:spcBef>
                <a:spcPts val="0"/>
              </a:spcBef>
              <a:spcAft>
                <a:spcPts val="400"/>
              </a:spcAft>
              <a:buClr>
                <a:srgbClr val="5B9BD5">
                  <a:lumMod val="20000"/>
                  <a:lumOff val="80000"/>
                </a:srgbClr>
              </a:buClr>
              <a:buSzPct val="100000"/>
              <a:buFont typeface="Wingdings" panose="05000000000000000000" pitchFamily="2" charset="2"/>
              <a:buChar char="n"/>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我军现役士兵按兵役性质分为义务兵役制士兵和志愿兵役制士兵。士官是相对于军官和义务兵而言的，是我军的重要组成部分，是指从服现役期满的义务兵中选取，或者直接从非军事部门具有专业技能的公民中招收，并被授予相应军衔的志愿兵役制士兵。其按照工作性质分为专业技术士官和非专业技术士官。士官共分三等（初级、中级、高级）六级（一至六级），一级、二级士官为初级士官，三级、四级士官为中级士官，五级、六级士官为高级士官。高等职业技术学校（院）应届毕业的大专生或毕业后从事专业工作不满1 年的，任命为一级士官四档。高等职业技术学校（院）应届毕业生的本科生或毕业后从事本专业工作不满一年的，任命为二级士官一档。下达任职命令的时间为当年12 月1 日。</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文本框 4"/>
          <p:cNvSpPr txBox="1"/>
          <p:nvPr>
            <p:custDataLst>
              <p:tags r:id="rId5"/>
            </p:custDataLst>
          </p:nvPr>
        </p:nvSpPr>
        <p:spPr>
          <a:xfrm>
            <a:off x="1082040" y="4253230"/>
            <a:ext cx="3832860" cy="770890"/>
          </a:xfrm>
          <a:prstGeom prst="rect">
            <a:avLst/>
          </a:prstGeom>
          <a:noFill/>
        </p:spPr>
        <p:txBody>
          <a:bodyPr wrap="square" lIns="90170" tIns="46990" rIns="90170" bIns="46990" rtlCol="0" anchor="t">
            <a:spAutoFit/>
          </a:bodyPr>
          <a:lstStyle>
            <a:defPPr>
              <a:defRPr lang="zh-CN"/>
            </a:defPPr>
            <a:lvl1pPr fontAlgn="auto">
              <a:lnSpc>
                <a:spcPct val="130000"/>
              </a:lnSpc>
              <a:spcAft>
                <a:spcPts val="1000"/>
              </a:spcAft>
              <a:defRPr sz="1600" spc="150"/>
            </a:lvl1pPr>
          </a:lstStyle>
          <a:p>
            <a:pPr lvl="0">
              <a:lnSpc>
                <a:spcPct val="110000"/>
              </a:lnSpc>
              <a:spcAft>
                <a:spcPts val="200"/>
              </a:spcAft>
            </a:pPr>
            <a:r>
              <a:rPr lang="zh-CN" altLang="en-US" sz="20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rPr>
              <a:t>义务兵役制士兵称为义务兵，志愿兵役制士兵称为士官。</a:t>
            </a:r>
            <a:endParaRPr lang="zh-CN" altLang="en-US" sz="20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endParaRPr>
          </a:p>
        </p:txBody>
      </p:sp>
      <p:sp>
        <p:nvSpPr>
          <p:cNvPr id="16" name="任意多边形: 形状 15"/>
          <p:cNvSpPr>
            <a:spLocks noChangeAspect="1"/>
          </p:cNvSpPr>
          <p:nvPr>
            <p:custDataLst>
              <p:tags r:id="rId6"/>
            </p:custDataLst>
          </p:nvPr>
        </p:nvSpPr>
        <p:spPr>
          <a:xfrm rot="10800000">
            <a:off x="429387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p:cNvSpPr>
            <a:spLocks noChangeAspect="1"/>
          </p:cNvSpPr>
          <p:nvPr>
            <p:custDataLst>
              <p:tags r:id="rId7"/>
            </p:custDataLst>
          </p:nvPr>
        </p:nvSpPr>
        <p:spPr>
          <a:xfrm rot="10800000">
            <a:off x="388239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斜纹 17"/>
          <p:cNvSpPr/>
          <p:nvPr>
            <p:custDataLst>
              <p:tags r:id="rId8"/>
            </p:custDataLst>
          </p:nvPr>
        </p:nvSpPr>
        <p:spPr>
          <a:xfrm>
            <a:off x="-11850" y="0"/>
            <a:ext cx="1934308" cy="1934308"/>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9"/>
            </p:custDataLst>
          </p:nvPr>
        </p:nvSpPr>
        <p:spPr>
          <a:xfrm>
            <a:off x="1082040" y="1881505"/>
            <a:ext cx="3730625" cy="2103120"/>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3. 士官</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计划</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spTree>
    <p:custDataLst>
      <p:tags r:id="rId10"/>
    </p:custDataLst>
  </p:cSld>
  <p:clrMapOvr>
    <a:masterClrMapping/>
  </p:clrMapOvr>
  <p:transition spd="slow" advClick="0" advTm="1000">
    <p:push dir="u"/>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a:off x="5703169" y="3787667"/>
            <a:ext cx="2720778" cy="2459577"/>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2"/>
            </p:custDataLst>
          </p:nvPr>
        </p:nvSpPr>
        <p:spPr>
          <a:xfrm>
            <a:off x="10241601" y="610754"/>
            <a:ext cx="1653167" cy="1494459"/>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3"/>
            </p:custDataLst>
          </p:nvPr>
        </p:nvSpPr>
        <p:spPr>
          <a:xfrm>
            <a:off x="5929330" y="834853"/>
            <a:ext cx="5739277" cy="5188292"/>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6198235" y="2103438"/>
            <a:ext cx="5201920" cy="2651125"/>
          </a:xfrm>
          <a:prstGeom prst="rect">
            <a:avLst/>
          </a:prstGeom>
        </p:spPr>
        <p:txBody>
          <a:bodyPr wrap="square"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30000"/>
              </a:lnSpc>
              <a:spcBef>
                <a:spcPts val="0"/>
              </a:spcBef>
              <a:spcAft>
                <a:spcPts val="400"/>
              </a:spcAft>
              <a:buClr>
                <a:srgbClr val="5B9BD5">
                  <a:lumMod val="20000"/>
                  <a:lumOff val="80000"/>
                </a:srgbClr>
              </a:buClr>
              <a:buSzPct val="100000"/>
              <a:buFont typeface="Wingdings" panose="05000000000000000000" pitchFamily="2" charset="2"/>
              <a:buChar char="n"/>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从2003 年开始，按照公开招募、自愿报名、组织选拔、集中派遣的方式，每年招募一定数量的普通高校应届毕业生，到西部贫困县的乡镇一级从事教育、卫生、农技、扶贫及青年中心建设和管理、全国农村党员干部现代远程教育试点工作、基层检察院、基层人民法院、基层司法援助、农村文化建设等方面的志愿服务工作。西部计划的宣传口号是：“新西部、新生活、新成长”。</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文本框 4"/>
          <p:cNvSpPr txBox="1"/>
          <p:nvPr>
            <p:custDataLst>
              <p:tags r:id="rId5"/>
            </p:custDataLst>
          </p:nvPr>
        </p:nvSpPr>
        <p:spPr>
          <a:xfrm>
            <a:off x="1082040" y="4253230"/>
            <a:ext cx="3832860" cy="1109345"/>
          </a:xfrm>
          <a:prstGeom prst="rect">
            <a:avLst/>
          </a:prstGeom>
          <a:noFill/>
        </p:spPr>
        <p:txBody>
          <a:bodyPr wrap="square" lIns="90170" tIns="46990" rIns="90170" bIns="46990" rtlCol="0" anchor="t">
            <a:spAutoFit/>
          </a:bodyPr>
          <a:lstStyle>
            <a:defPPr>
              <a:defRPr lang="zh-CN"/>
            </a:defPPr>
            <a:lvl1pPr fontAlgn="auto">
              <a:lnSpc>
                <a:spcPct val="130000"/>
              </a:lnSpc>
              <a:spcAft>
                <a:spcPts val="1000"/>
              </a:spcAft>
              <a:defRPr sz="1600" spc="150"/>
            </a:lvl1pPr>
          </a:lstStyle>
          <a:p>
            <a:pPr lvl="0">
              <a:lnSpc>
                <a:spcPct val="110000"/>
              </a:lnSpc>
              <a:spcAft>
                <a:spcPts val="200"/>
              </a:spcAft>
            </a:pPr>
            <a:r>
              <a:rPr lang="zh-CN" altLang="en-US" sz="20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rPr>
              <a:t>“大学生志愿服务西部计划”由团中央、教育部、财政部、人事部共同组织实施。</a:t>
            </a:r>
            <a:endParaRPr lang="zh-CN" altLang="en-US" sz="20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endParaRPr>
          </a:p>
        </p:txBody>
      </p:sp>
      <p:sp>
        <p:nvSpPr>
          <p:cNvPr id="16" name="任意多边形: 形状 15"/>
          <p:cNvSpPr>
            <a:spLocks noChangeAspect="1"/>
          </p:cNvSpPr>
          <p:nvPr>
            <p:custDataLst>
              <p:tags r:id="rId6"/>
            </p:custDataLst>
          </p:nvPr>
        </p:nvSpPr>
        <p:spPr>
          <a:xfrm rot="10800000">
            <a:off x="429387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p:cNvSpPr>
            <a:spLocks noChangeAspect="1"/>
          </p:cNvSpPr>
          <p:nvPr>
            <p:custDataLst>
              <p:tags r:id="rId7"/>
            </p:custDataLst>
          </p:nvPr>
        </p:nvSpPr>
        <p:spPr>
          <a:xfrm rot="10800000">
            <a:off x="388239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斜纹 17"/>
          <p:cNvSpPr/>
          <p:nvPr>
            <p:custDataLst>
              <p:tags r:id="rId8"/>
            </p:custDataLst>
          </p:nvPr>
        </p:nvSpPr>
        <p:spPr>
          <a:xfrm>
            <a:off x="-11850" y="0"/>
            <a:ext cx="1934308" cy="1934308"/>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9"/>
            </p:custDataLst>
          </p:nvPr>
        </p:nvSpPr>
        <p:spPr>
          <a:xfrm>
            <a:off x="1082040" y="1881505"/>
            <a:ext cx="3730625" cy="2103120"/>
          </a:xfrm>
          <a:prstGeom prst="rect">
            <a:avLst/>
          </a:prstGeom>
          <a:noFill/>
        </p:spPr>
        <p:txBody>
          <a:bodyPr wrap="square" rtlCol="0" anchor="b" anchorCtr="0">
            <a:normAutofit fontScale="80000"/>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4. 大学生志愿服务西部计划</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spTree>
    <p:custDataLst>
      <p:tags r:id="rId10"/>
    </p:custDataLst>
  </p:cSld>
  <p:clrMapOvr>
    <a:masterClrMapping/>
  </p:clrMapOvr>
  <p:transition spd="slow" advClick="0" advTm="1000">
    <p:push dir="u"/>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a:off x="5703169" y="3787667"/>
            <a:ext cx="2720778" cy="2459577"/>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2"/>
            </p:custDataLst>
          </p:nvPr>
        </p:nvSpPr>
        <p:spPr>
          <a:xfrm>
            <a:off x="10241601" y="610754"/>
            <a:ext cx="1653167" cy="1494459"/>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3"/>
            </p:custDataLst>
          </p:nvPr>
        </p:nvSpPr>
        <p:spPr>
          <a:xfrm>
            <a:off x="5929330" y="834853"/>
            <a:ext cx="5739277" cy="5188292"/>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6198235" y="2103438"/>
            <a:ext cx="5201920" cy="2651125"/>
          </a:xfrm>
          <a:prstGeom prst="rect">
            <a:avLst/>
          </a:prstGeom>
        </p:spPr>
        <p:txBody>
          <a:bodyPr wrap="square"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30000"/>
              </a:lnSpc>
              <a:spcBef>
                <a:spcPts val="0"/>
              </a:spcBef>
              <a:spcAft>
                <a:spcPts val="400"/>
              </a:spcAft>
              <a:buClr>
                <a:srgbClr val="5B9BD5">
                  <a:lumMod val="20000"/>
                  <a:lumOff val="80000"/>
                </a:srgbClr>
              </a:buClr>
              <a:buSzPct val="100000"/>
              <a:buFont typeface="Wingdings" panose="05000000000000000000" pitchFamily="2" charset="2"/>
              <a:buChar char="n"/>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选调生是省委组织部的后备干部，放到基层锻炼，人事权归省委组织部管辖，调动范围是全省建有党组织的各级党政机关、事业单位、人民社团。选调生可以理解成是一种特殊的干部身份。选调生由组织部门有计划地从高等院校选调品学兼优的应届大学本科及其以上毕业生到基层工作，作为党政领导干部后备人选和县级以上党政机关高素质的工作人员人选进行重点培养。</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16" name="任意多边形: 形状 15"/>
          <p:cNvSpPr>
            <a:spLocks noChangeAspect="1"/>
          </p:cNvSpPr>
          <p:nvPr>
            <p:custDataLst>
              <p:tags r:id="rId5"/>
            </p:custDataLst>
          </p:nvPr>
        </p:nvSpPr>
        <p:spPr>
          <a:xfrm rot="10800000">
            <a:off x="429387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388239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斜纹 17"/>
          <p:cNvSpPr/>
          <p:nvPr>
            <p:custDataLst>
              <p:tags r:id="rId7"/>
            </p:custDataLst>
          </p:nvPr>
        </p:nvSpPr>
        <p:spPr>
          <a:xfrm>
            <a:off x="-11850" y="0"/>
            <a:ext cx="1934308" cy="1934308"/>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8"/>
            </p:custDataLst>
          </p:nvPr>
        </p:nvSpPr>
        <p:spPr>
          <a:xfrm>
            <a:off x="1082040" y="1881505"/>
            <a:ext cx="3730625" cy="2103120"/>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5. 选调生</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spTree>
    <p:custDataLst>
      <p:tags r:id="rId9"/>
    </p:custDataLst>
  </p:cSld>
  <p:clrMapOvr>
    <a:masterClrMapping/>
  </p:clrMapOvr>
  <p:transition spd="slow" advClick="0" advTm="1000">
    <p:push dir="u"/>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a:off x="5703169" y="3787667"/>
            <a:ext cx="2720778" cy="2459577"/>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2"/>
            </p:custDataLst>
          </p:nvPr>
        </p:nvSpPr>
        <p:spPr>
          <a:xfrm>
            <a:off x="10241601" y="610754"/>
            <a:ext cx="1653167" cy="1494459"/>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3"/>
            </p:custDataLst>
          </p:nvPr>
        </p:nvSpPr>
        <p:spPr>
          <a:xfrm>
            <a:off x="5929330" y="834853"/>
            <a:ext cx="5739277" cy="5188292"/>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6198235" y="1783715"/>
            <a:ext cx="5201920" cy="3290570"/>
          </a:xfrm>
          <a:prstGeom prst="rect">
            <a:avLst/>
          </a:prstGeom>
        </p:spPr>
        <p:txBody>
          <a:bodyPr wrap="square"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30000"/>
              </a:lnSpc>
              <a:spcBef>
                <a:spcPts val="0"/>
              </a:spcBef>
              <a:spcAft>
                <a:spcPts val="400"/>
              </a:spcAft>
              <a:buClr>
                <a:srgbClr val="5B9BD5">
                  <a:lumMod val="20000"/>
                  <a:lumOff val="80000"/>
                </a:srgbClr>
              </a:buClr>
              <a:buSzPct val="100000"/>
              <a:buFont typeface="Wingdings" panose="05000000000000000000" pitchFamily="2" charset="2"/>
              <a:buChar char="n"/>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高校、科研机构和企业所承担科技重大专项、973 计划、863 计划、科技支撑计划项目以及国家自然科学基金会的重大重点项目，会聘用高校毕业生作为研究助理或辅助人员参与研究工作。高校毕业生在参与项目研究期间，享受劳务性费用和有关社会保险补助，户口、档案可存放在项目单位所在地或入学前家庭所在地人才交流中心。聘用期满，可续聘或到其他岗位就业，就业后工龄与参与项目研究期间的工作时间合并计算，社会保险缴费年限连续计算。</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16" name="任意多边形: 形状 15"/>
          <p:cNvSpPr>
            <a:spLocks noChangeAspect="1"/>
          </p:cNvSpPr>
          <p:nvPr>
            <p:custDataLst>
              <p:tags r:id="rId5"/>
            </p:custDataLst>
          </p:nvPr>
        </p:nvSpPr>
        <p:spPr>
          <a:xfrm rot="10800000">
            <a:off x="429387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388239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斜纹 17"/>
          <p:cNvSpPr/>
          <p:nvPr>
            <p:custDataLst>
              <p:tags r:id="rId7"/>
            </p:custDataLst>
          </p:nvPr>
        </p:nvSpPr>
        <p:spPr>
          <a:xfrm>
            <a:off x="-11850" y="0"/>
            <a:ext cx="1934308" cy="1934308"/>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8"/>
            </p:custDataLst>
          </p:nvPr>
        </p:nvSpPr>
        <p:spPr>
          <a:xfrm>
            <a:off x="1082040" y="1881505"/>
            <a:ext cx="3730625" cy="2103120"/>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6. 科研项目</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spTree>
    <p:custDataLst>
      <p:tags r:id="rId9"/>
    </p:custDataLst>
  </p:cSld>
  <p:clrMapOvr>
    <a:masterClrMapping/>
  </p:clrMapOvr>
  <p:transition spd="slow" advClick="0" advTm="1000">
    <p:push dir="u"/>
  </p:transition>
</p:sld>
</file>

<file path=ppt/tags/tag1.xml><?xml version="1.0" encoding="utf-8"?>
<p:tagLst xmlns:p="http://schemas.openxmlformats.org/presentationml/2006/main">
  <p:tag name="KSO_WM_TAG_VERSION" val="1.0"/>
  <p:tag name="KSO_WM_TEMPLATE_CATEGORY" val="diagram"/>
  <p:tag name="KSO_WM_TEMPLATE_INDEX" val="20160814"/>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50_1*i*6"/>
  <p:tag name="KSO_WM_TEMPLATE_CATEGORY" val="diagram"/>
  <p:tag name="KSO_WM_TEMPLATE_INDEX" val="20200650"/>
  <p:tag name="KSO_WM_UNIT_LAYERLEVEL" val="1"/>
  <p:tag name="KSO_WM_TAG_VERSION" val="1.0"/>
  <p:tag name="KSO_WM_BEAUTIFY_FLAG" val="#wm#"/>
</p:tagLst>
</file>

<file path=ppt/tags/tag10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50_1*i*7"/>
  <p:tag name="KSO_WM_TEMPLATE_CATEGORY" val="diagram"/>
  <p:tag name="KSO_WM_TEMPLATE_INDEX" val="20200650"/>
  <p:tag name="KSO_WM_UNIT_LAYERLEVEL" val="1"/>
  <p:tag name="KSO_WM_TAG_VERSION" val="1.0"/>
  <p:tag name="KSO_WM_BEAUTIFY_FLAG" val="#wm#"/>
</p:tagLst>
</file>

<file path=ppt/tags/tag1002.xml><?xml version="1.0" encoding="utf-8"?>
<p:tagLst xmlns:p="http://schemas.openxmlformats.org/presentationml/2006/main">
  <p:tag name="KSO_WM_BEAUTIFY_FLAG" val="#wm#"/>
  <p:tag name="KSO_WM_TAG_VERSION" val="1.0"/>
  <p:tag name="KSO_WM_UNIT_LAYERLEVEL" val="1"/>
  <p:tag name="KSO_WM_UNIT_SUPPORT_UNIT_TYPE" val="[&quot;all&quot;]"/>
  <p:tag name="KSO_WM_TEMPLATE_INDEX" val="20200650"/>
  <p:tag name="KSO_WM_TEMPLATE_CATEGORY" val="diagram"/>
  <p:tag name="KSO_WM_UNIT_ID" val="diagram20200650_1*d*1"/>
  <p:tag name="KSO_WM_UNIT_INDEX" val="1"/>
  <p:tag name="KSO_WM_UNIT_TYPE" val="d"/>
  <p:tag name="KSO_WM_UNIT_DIAGRAM_ISREFERUNIT" val="0"/>
  <p:tag name="KSO_WM_UNIT_DIAGRAM_ISNUMVISUAL" val="0"/>
  <p:tag name="KSO_WM_UNIT_COMPATIBLE" val="0"/>
  <p:tag name="KSO_WM_UNIT_HIGHLIGHT" val="0"/>
  <p:tag name="KSO_WM_UNIT_VALUE" val="1218*1624"/>
</p:tagLst>
</file>

<file path=ppt/tags/tag1003.xml><?xml version="1.0" encoding="utf-8"?>
<p:tagLst xmlns:p="http://schemas.openxmlformats.org/presentationml/2006/main">
  <p:tag name="KSO_WM_BEAUTIFY_FLAG" val="#wm#"/>
  <p:tag name="KSO_WM_TAG_VERSION" val="1.0"/>
  <p:tag name="KSO_WM_UNIT_LAYERLEVEL" val="1"/>
  <p:tag name="KSO_WM_TEMPLATE_INDEX" val="20200650"/>
  <p:tag name="KSO_WM_TEMPLATE_CATEGORY" val="diagram"/>
  <p:tag name="KSO_WM_UNIT_ID" val="diagram20200650_1*i*1"/>
  <p:tag name="KSO_WM_UNIT_INDEX" val="1"/>
  <p:tag name="KSO_WM_UNIT_TYPE" val="i"/>
  <p:tag name="KSO_WM_UNIT_DIAGRAM_ISREFERUNIT" val="0"/>
  <p:tag name="KSO_WM_UNIT_DIAGRAM_ISNUMVISUAL" val="0"/>
  <p:tag name="KSO_WM_UNIT_COMPATIBLE" val="0"/>
  <p:tag name="KSO_WM_UNIT_HIGHLIGHT" val="0"/>
</p:tagLst>
</file>

<file path=ppt/tags/tag1004.xml><?xml version="1.0" encoding="utf-8"?>
<p:tagLst xmlns:p="http://schemas.openxmlformats.org/presentationml/2006/main">
  <p:tag name="KSO_WM_BEAUTIFY_FLAG" val="#wm#"/>
  <p:tag name="KSO_WM_TAG_VERSION" val="1.0"/>
  <p:tag name="KSO_WM_UNIT_LAYERLEVEL" val="1"/>
  <p:tag name="KSO_WM_TEMPLATE_INDEX" val="20200650"/>
  <p:tag name="KSO_WM_TEMPLATE_CATEGORY" val="diagram"/>
  <p:tag name="KSO_WM_UNIT_ID" val="diagram20200650_1*i*2"/>
  <p:tag name="KSO_WM_UNIT_INDEX" val="2"/>
  <p:tag name="KSO_WM_UNIT_TYPE" val="i"/>
  <p:tag name="KSO_WM_UNIT_DIAGRAM_ISREFERUNIT" val="0"/>
  <p:tag name="KSO_WM_UNIT_DIAGRAM_ISNUMVISUAL" val="0"/>
  <p:tag name="KSO_WM_UNIT_COMPATIBLE" val="0"/>
  <p:tag name="KSO_WM_UNIT_HIGHLIGHT" val="0"/>
</p:tagLst>
</file>

<file path=ppt/tags/tag1005.xml><?xml version="1.0" encoding="utf-8"?>
<p:tagLst xmlns:p="http://schemas.openxmlformats.org/presentationml/2006/main">
  <p:tag name="KSO_WM_BEAUTIFY_FLAG" val="#wm#"/>
  <p:tag name="KSO_WM_TAG_VERSION" val="1.0"/>
  <p:tag name="KSO_WM_UNIT_LAYERLEVEL" val="1"/>
  <p:tag name="KSO_WM_TEMPLATE_INDEX" val="20200650"/>
  <p:tag name="KSO_WM_TEMPLATE_CATEGORY" val="diagram"/>
  <p:tag name="KSO_WM_UNIT_ID" val="diagram20200650_1*i*3"/>
  <p:tag name="KSO_WM_UNIT_INDEX" val="3"/>
  <p:tag name="KSO_WM_UNIT_TYPE" val="i"/>
  <p:tag name="KSO_WM_UNIT_DIAGRAM_ISREFERUNIT" val="0"/>
  <p:tag name="KSO_WM_UNIT_DIAGRAM_ISNUMVISUAL" val="0"/>
  <p:tag name="KSO_WM_UNIT_COMPATIBLE" val="0"/>
  <p:tag name="KSO_WM_UNIT_HIGHLIGHT" val="0"/>
</p:tagLst>
</file>

<file path=ppt/tags/tag1006.xml><?xml version="1.0" encoding="utf-8"?>
<p:tagLst xmlns:p="http://schemas.openxmlformats.org/presentationml/2006/main">
  <p:tag name="KSO_WM_BEAUTIFY_FLAG" val="#wm#"/>
  <p:tag name="KSO_WM_TAG_VERSION" val="1.0"/>
  <p:tag name="KSO_WM_UNIT_LAYERLEVEL" val="1"/>
  <p:tag name="KSO_WM_TEMPLATE_INDEX" val="20200650"/>
  <p:tag name="KSO_WM_TEMPLATE_CATEGORY" val="diagram"/>
  <p:tag name="KSO_WM_UNIT_ID" val="diagram20200650_1*i*4"/>
  <p:tag name="KSO_WM_UNIT_INDEX" val="4"/>
  <p:tag name="KSO_WM_UNIT_TYPE" val="i"/>
  <p:tag name="KSO_WM_UNIT_DIAGRAM_ISREFERUNIT" val="0"/>
  <p:tag name="KSO_WM_UNIT_DIAGRAM_ISNUMVISUAL" val="0"/>
  <p:tag name="KSO_WM_UNIT_COMPATIBLE" val="0"/>
  <p:tag name="KSO_WM_UNIT_HIGHLIGHT" val="0"/>
</p:tagLst>
</file>

<file path=ppt/tags/tag1007.xml><?xml version="1.0" encoding="utf-8"?>
<p:tagLst xmlns:p="http://schemas.openxmlformats.org/presentationml/2006/main">
  <p:tag name="KSO_WM_BEAUTIFY_FLAG" val="#wm#"/>
  <p:tag name="KSO_WM_TAG_VERSION" val="1.0"/>
  <p:tag name="KSO_WM_UNIT_LAYERLEVEL" val="1"/>
  <p:tag name="KSO_WM_TEMPLATE_INDEX" val="20200650"/>
  <p:tag name="KSO_WM_TEMPLATE_CATEGORY" val="diagram"/>
  <p:tag name="KSO_WM_UNIT_ID" val="diagram20200650_1*i*5"/>
  <p:tag name="KSO_WM_UNIT_INDEX" val="5"/>
  <p:tag name="KSO_WM_UNIT_TYPE" val="i"/>
  <p:tag name="KSO_WM_UNIT_DIAGRAM_ISREFERUNIT" val="0"/>
  <p:tag name="KSO_WM_UNIT_DIAGRAM_ISNUMVISUAL" val="0"/>
  <p:tag name="KSO_WM_UNIT_COMPATIBLE" val="0"/>
  <p:tag name="KSO_WM_UNIT_HIGHLIGHT" val="0"/>
</p:tagLst>
</file>

<file path=ppt/tags/tag1008.xml><?xml version="1.0" encoding="utf-8"?>
<p:tagLst xmlns:p="http://schemas.openxmlformats.org/presentationml/2006/main">
  <p:tag name="KSO_WM_BEAUTIFY_FLAG" val="#wm#"/>
  <p:tag name="KSO_WM_TAG_VERSION" val="1.0"/>
  <p:tag name="KSO_WM_UNIT_LAYERLEVEL" val="1"/>
  <p:tag name="KSO_WM_TEMPLATE_INDEX" val="20200650"/>
  <p:tag name="KSO_WM_TEMPLATE_CATEGORY" val="diagram"/>
  <p:tag name="KSO_WM_UNIT_ID" val="diagram20200650_1*a*1"/>
  <p:tag name="KSO_WM_UNIT_INDEX" val="1"/>
  <p:tag name="KSO_WM_UNIT_TYPE" val="a"/>
  <p:tag name="KSO_WM_UNIT_DIAGRAM_ISREFERUNIT" val="0"/>
  <p:tag name="KSO_WM_UNIT_DIAGRAM_ISNUMVISUAL" val="0"/>
  <p:tag name="KSO_WM_UNIT_COMPATIBLE" val="0"/>
  <p:tag name="KSO_WM_UNIT_HIGHLIGHT" val="0"/>
  <p:tag name="KSO_WM_UNIT_VALUE" val="7"/>
  <p:tag name="KSO_WM_UNIT_NOCLEAR" val="0"/>
  <p:tag name="KSO_WM_UNIT_PRESET_TEXT" val="协作接力比赛"/>
  <p:tag name="KSO_WM_UNIT_ISCONTENTSTITLE" val="0"/>
</p:tagLst>
</file>

<file path=ppt/tags/tag1009.xml><?xml version="1.0" encoding="utf-8"?>
<p:tagLst xmlns:p="http://schemas.openxmlformats.org/presentationml/2006/main">
  <p:tag name="KSO_WM_BEAUTIFY_FLAG" val="#wm#"/>
  <p:tag name="KSO_WM_TAG_VERSION" val="1.0"/>
  <p:tag name="KSO_WM_UNIT_LAYERLEVEL" val="1"/>
  <p:tag name="KSO_WM_TEMPLATE_INDEX" val="20200650"/>
  <p:tag name="KSO_WM_TEMPLATE_CATEGORY" val="diagram"/>
  <p:tag name="KSO_WM_UNIT_ID" val="diagram20200650_1*f*1"/>
  <p:tag name="KSO_WM_UNIT_INDEX" val="1"/>
  <p:tag name="KSO_WM_UNIT_TYPE" val="f"/>
  <p:tag name="KSO_WM_UNIT_DIAGRAM_ISREFERUNIT" val="0"/>
  <p:tag name="KSO_WM_UNIT_DIAGRAM_ISNUMVISUAL" val="0"/>
  <p:tag name="KSO_WM_UNIT_COMPATIBLE" val="0"/>
  <p:tag name="KSO_WM_UNIT_HIGHLIGHT" val="0"/>
  <p:tag name="KSO_WM_UNIT_VALUE" val="110"/>
  <p:tag name="KSO_WM_UNIT_NOCLEAR" val="0"/>
  <p:tag name="KSO_WM_UNIT_PRESET_TEXT" val="单击此处添加文本具体内容。简明扼要的阐述您的观点。根据需要可酌情增减文字，以便观者准确的理解您传达的思想。"/>
</p:tagLst>
</file>

<file path=ppt/tags/tag10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50_1*i*9"/>
  <p:tag name="KSO_WM_TEMPLATE_CATEGORY" val="diagram"/>
  <p:tag name="KSO_WM_TEMPLATE_INDEX" val="20200650"/>
  <p:tag name="KSO_WM_UNIT_LAYERLEVEL" val="1"/>
  <p:tag name="KSO_WM_TAG_VERSION" val="1.0"/>
  <p:tag name="KSO_WM_BEAUTIFY_FLAG" val="#wm#"/>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50_1*i*8"/>
  <p:tag name="KSO_WM_TEMPLATE_CATEGORY" val="diagram"/>
  <p:tag name="KSO_WM_TEMPLATE_INDEX" val="20200650"/>
  <p:tag name="KSO_WM_UNIT_LAYERLEVEL" val="1"/>
  <p:tag name="KSO_WM_TAG_VERSION" val="1.0"/>
  <p:tag name="KSO_WM_BEAUTIFY_FLAG" val="#wm#"/>
</p:tagLst>
</file>

<file path=ppt/tags/tag1012.xml><?xml version="1.0" encoding="utf-8"?>
<p:tagLst xmlns:p="http://schemas.openxmlformats.org/presentationml/2006/main">
  <p:tag name="KSO_WM_BEAUTIFY_FLAG" val="#wm#"/>
  <p:tag name="KSO_WM_TEMPLATE_CATEGORY" val="diagram"/>
  <p:tag name="KSO_WM_TEMPLATE_INDEX" val="20200650"/>
  <p:tag name="KSO_WM_SLIDE_LAYOUT_CNT" val="1_1_1"/>
  <p:tag name="KSO_WM_SLIDE_LAYOUT" val="a_d_f"/>
  <p:tag name="KSO_WM_TAG_VERSION" val="1.0"/>
  <p:tag name="KSO_WM_SLIDE_POSITION" val="-32*-107"/>
  <p:tag name="KSO_WM_SLIDE_SIZE" val="1080*687"/>
  <p:tag name="KSO_WM_SLIDE_INDEX" val="1"/>
  <p:tag name="KSO_WM_SLIDE_ITEM_CNT" val="0"/>
  <p:tag name="KSO_WM_SLIDE_SUBTYPE" val="picTxt"/>
  <p:tag name="KSO_WM_SLIDE_TYPE" val="text"/>
  <p:tag name="KSO_WM_TEMPLATE_COLOR_TYPE" val="0"/>
  <p:tag name="KSO_WM_TEMPLATE_MASTER_TYPE" val="0"/>
  <p:tag name="KSO_WM_TEMPLATE_SUBCATEGORY" val="0"/>
  <p:tag name="KSO_WM_SLIDE_ID" val="diagram20200650_1"/>
</p:tagLst>
</file>

<file path=ppt/tags/tag1013.xml><?xml version="1.0" encoding="utf-8"?>
<p:tagLst xmlns:p="http://schemas.openxmlformats.org/presentationml/2006/main">
  <p:tag name="KSO_WM_UNIT_ISCONTENTSTITLE" val="0"/>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45_5*a*1"/>
  <p:tag name="KSO_WM_TEMPLATE_CATEGORY" val="diagram"/>
  <p:tag name="KSO_WM_TEMPLATE_INDEX" val="20198945"/>
  <p:tag name="KSO_WM_UNIT_LAYERLEVEL" val="1"/>
  <p:tag name="KSO_WM_TAG_VERSION" val="1.0"/>
  <p:tag name="KSO_WM_BEAUTIFY_FLAG" val="#wm#"/>
  <p:tag name="KSO_WM_UNIT_PRESET_TEXT" val="单击此处添加标题"/>
  <p:tag name="KSO_WM_UNIT_TEXT_FILL_FORE_SCHEMECOLOR_INDEX" val="5"/>
  <p:tag name="KSO_WM_UNIT_TEXT_FILL_TYPE" val="1"/>
  <p:tag name="KSO_WM_UNIT_USESOURCEFORMAT_APPLY" val="1"/>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45_5*l_h_i*1_1_2"/>
  <p:tag name="KSO_WM_TEMPLATE_CATEGORY" val="diagram"/>
  <p:tag name="KSO_WM_TEMPLATE_INDEX" val="20198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45_5*l_h_i*1_4_2"/>
  <p:tag name="KSO_WM_TEMPLATE_CATEGORY" val="diagram"/>
  <p:tag name="KSO_WM_TEMPLATE_INDEX" val="20198945"/>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98945_5*l_h_i*1_6_2"/>
  <p:tag name="KSO_WM_TEMPLATE_CATEGORY" val="diagram"/>
  <p:tag name="KSO_WM_TEMPLATE_INDEX" val="20198945"/>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45_5*l_h_i*1_3_2"/>
  <p:tag name="KSO_WM_TEMPLATE_CATEGORY" val="diagram"/>
  <p:tag name="KSO_WM_TEMPLATE_INDEX" val="2019894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45_5*l_h_i*1_2_2"/>
  <p:tag name="KSO_WM_TEMPLATE_CATEGORY" val="diagram"/>
  <p:tag name="KSO_WM_TEMPLATE_INDEX" val="2019894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10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98945_5*l_h_i*1_5_2"/>
  <p:tag name="KSO_WM_TEMPLATE_CATEGORY" val="diagram"/>
  <p:tag name="KSO_WM_TEMPLATE_INDEX" val="2019894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UNIT_BK_DARK_LIGHT" val="2"/>
  <p:tag name="KSO_WM_SLIDE_BACKGROUND_TYPE" val="frame"/>
  <p:tag name="KSO_WM_SLIDE_BK_DARK_LIGHT" val="2"/>
</p:tagLst>
</file>

<file path=ppt/tags/tag1020.xml><?xml version="1.0" encoding="utf-8"?>
<p:tagLst xmlns:p="http://schemas.openxmlformats.org/presentationml/2006/main">
  <p:tag name="KSO_WM_UNIT_VALUE" val="64*9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945_5*l_h_x*1_1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45_5*l_h_i*1_1_1"/>
  <p:tag name="KSO_WM_TEMPLATE_CATEGORY" val="diagram"/>
  <p:tag name="KSO_WM_TEMPLATE_INDEX" val="20198945"/>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10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45_5*l_h_i*1_2_1"/>
  <p:tag name="KSO_WM_TEMPLATE_CATEGORY" val="diagram"/>
  <p:tag name="KSO_WM_TEMPLATE_INDEX" val="20198945"/>
  <p:tag name="KSO_WM_UNIT_LAYERLEVEL" val="1_1_1"/>
  <p:tag name="KSO_WM_TAG_VERSION" val="1.0"/>
  <p:tag name="KSO_WM_BEAUTIFY_FLAG" val="#wm#"/>
  <p:tag name="KSO_WM_UNIT_LINE_FORE_SCHEMECOLOR_INDEX" val="8"/>
  <p:tag name="KSO_WM_UNIT_LINE_FILL_TYPE" val="2"/>
  <p:tag name="KSO_WM_UNIT_TEXT_FILL_FORE_SCHEMECOLOR_INDEX" val="13"/>
  <p:tag name="KSO_WM_UNIT_TEXT_FILL_TYPE" val="1"/>
  <p:tag name="KSO_WM_UNIT_USESOURCEFORMAT_APPLY" val="1"/>
</p:tagLst>
</file>

<file path=ppt/tags/tag10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45_5*l_h_i*1_4_1"/>
  <p:tag name="KSO_WM_TEMPLATE_CATEGORY" val="diagram"/>
  <p:tag name="KSO_WM_TEMPLATE_INDEX" val="20198945"/>
  <p:tag name="KSO_WM_UNIT_LAYERLEVEL" val="1_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45_5*l_h_i*1_3_1"/>
  <p:tag name="KSO_WM_TEMPLATE_CATEGORY" val="diagram"/>
  <p:tag name="KSO_WM_TEMPLATE_INDEX" val="20198945"/>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98945_5*l_h_i*1_5_1"/>
  <p:tag name="KSO_WM_TEMPLATE_CATEGORY" val="diagram"/>
  <p:tag name="KSO_WM_TEMPLATE_INDEX" val="20198945"/>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1"/>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98945_5*l_h_i*1_6_1"/>
  <p:tag name="KSO_WM_TEMPLATE_CATEGORY" val="diagram"/>
  <p:tag name="KSO_WM_TEMPLATE_INDEX" val="20198945"/>
  <p:tag name="KSO_WM_UNIT_LAYERLEVEL" val="1_1_1"/>
  <p:tag name="KSO_WM_TAG_VERSION" val="1.0"/>
  <p:tag name="KSO_WM_BEAUTIFY_FLAG" val="#wm#"/>
  <p:tag name="KSO_WM_UNIT_LINE_FORE_SCHEMECOLOR_INDEX" val="9"/>
  <p:tag name="KSO_WM_UNIT_LINE_FILL_TYPE" val="2"/>
  <p:tag name="KSO_WM_UNIT_TEXT_FILL_FORE_SCHEMECOLOR_INDEX" val="13"/>
  <p:tag name="KSO_WM_UNIT_TEXT_FILL_TYPE" val="1"/>
  <p:tag name="KSO_WM_UNIT_USESOURCEFORMAT_APPLY" val="1"/>
</p:tagLst>
</file>

<file path=ppt/tags/tag102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45_5*l_h_f*1_6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02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45_5*l_h_f*1_5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02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45_5*l_h_f*1_4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SLIDE_BACKGROUND_TYPE" val="frame"/>
  <p:tag name="KSO_WM_SLIDE_BK_DARK_LIGHT" val="2"/>
  <p:tag name="KSO_WM_UNIT_TYPE" val="i"/>
  <p:tag name="KSO_WM_UNIT_INDEX" val="2"/>
</p:tagLst>
</file>

<file path=ppt/tags/tag103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45_5*l_h_f*1_3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03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45_5*l_h_f*1_2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03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45_5*l_h_f*1_1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033.xml><?xml version="1.0" encoding="utf-8"?>
<p:tagLst xmlns:p="http://schemas.openxmlformats.org/presentationml/2006/main">
  <p:tag name="KSO_WM_UNIT_VALUE" val="64*6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945_5*l_h_x*1_2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034.xml><?xml version="1.0" encoding="utf-8"?>
<p:tagLst xmlns:p="http://schemas.openxmlformats.org/presentationml/2006/main">
  <p:tag name="KSO_WM_UNIT_VALUE" val="64*55"/>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945_5*l_h_x*1_4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035.xml><?xml version="1.0" encoding="utf-8"?>
<p:tagLst xmlns:p="http://schemas.openxmlformats.org/presentationml/2006/main">
  <p:tag name="KSO_WM_UNIT_VALUE" val="64*57"/>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198945_5*l_h_x*1_6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036.xml><?xml version="1.0" encoding="utf-8"?>
<p:tagLst xmlns:p="http://schemas.openxmlformats.org/presentationml/2006/main">
  <p:tag name="KSO_WM_UNIT_VALUE" val="64*65"/>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98945_5*l_h_x*1_5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037.xml><?xml version="1.0" encoding="utf-8"?>
<p:tagLst xmlns:p="http://schemas.openxmlformats.org/presentationml/2006/main">
  <p:tag name="KSO_WM_UNIT_VALUE" val="64*6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945_5*l_h_x*1_3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038.xml><?xml version="1.0" encoding="utf-8"?>
<p:tagLst xmlns:p="http://schemas.openxmlformats.org/presentationml/2006/main">
  <p:tag name="KSO_WM_BEAUTIFY_FLAG" val="#wm#"/>
  <p:tag name="KSO_WM_TEMPLATE_CATEGORY" val="diagram"/>
  <p:tag name="KSO_WM_TEMPLATE_INDEX" val="20198945"/>
  <p:tag name="KSO_WM_SLIDE_ID" val="diagram20198945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901.737*322.446"/>
  <p:tag name="KSO_WM_SLIDE_POSITION" val="29.1313*153.73"/>
  <p:tag name="KSO_WM_DIAGRAM_GROUP_CODE" val="l1-1"/>
  <p:tag name="KSO_WM_SLIDE_DIAGTYPE" val="l"/>
  <p:tag name="KSO_WM_TAG_VERSION" val="1.0"/>
  <p:tag name="KSO_WM_SLIDE_LAYOUT" val="a_l"/>
  <p:tag name="KSO_WM_SLIDE_LAYOUT_CNT" val="1_1"/>
</p:tagLst>
</file>

<file path=ppt/tags/tag10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091_1*i*1"/>
  <p:tag name="KSO_WM_TEMPLATE_CATEGORY" val="diagram"/>
  <p:tag name="KSO_WM_TEMPLATE_INDEX" val="20205091"/>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SLIDE_BACKGROUND_TYPE" val="frame"/>
  <p:tag name="KSO_WM_SLIDE_BK_DARK_LIGHT" val="2"/>
  <p:tag name="KSO_WM_UNIT_TYPE" val="i"/>
  <p:tag name="KSO_WM_UNIT_INDEX" val="3"/>
</p:tagLst>
</file>

<file path=ppt/tags/tag10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091_1*i*2"/>
  <p:tag name="KSO_WM_TEMPLATE_CATEGORY" val="diagram"/>
  <p:tag name="KSO_WM_TEMPLATE_INDEX" val="20205091"/>
  <p:tag name="KSO_WM_UNIT_LAYERLEVEL" val="1"/>
  <p:tag name="KSO_WM_TAG_VERSION" val="1.0"/>
  <p:tag name="KSO_WM_BEAUTIFY_FLAG" val="#wm#"/>
</p:tagLst>
</file>

<file path=ppt/tags/tag10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091_1*i*3"/>
  <p:tag name="KSO_WM_TEMPLATE_CATEGORY" val="diagram"/>
  <p:tag name="KSO_WM_TEMPLATE_INDEX" val="20205091"/>
  <p:tag name="KSO_WM_UNIT_LAYERLEVEL" val="1"/>
  <p:tag name="KSO_WM_TAG_VERSION" val="1.0"/>
  <p:tag name="KSO_WM_BEAUTIFY_FLAG" val="#wm#"/>
</p:tagLst>
</file>

<file path=ppt/tags/tag10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091_1*i*4"/>
  <p:tag name="KSO_WM_TEMPLATE_CATEGORY" val="diagram"/>
  <p:tag name="KSO_WM_TEMPLATE_INDEX" val="20205091"/>
  <p:tag name="KSO_WM_UNIT_LAYERLEVEL" val="1"/>
  <p:tag name="KSO_WM_TAG_VERSION" val="1.0"/>
  <p:tag name="KSO_WM_BEAUTIFY_FLAG" val="#wm#"/>
</p:tagLst>
</file>

<file path=ppt/tags/tag1043.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05091_1*a*1"/>
  <p:tag name="KSO_WM_TEMPLATE_CATEGORY" val="diagram"/>
  <p:tag name="KSO_WM_TEMPLATE_INDEX" val="20205091"/>
  <p:tag name="KSO_WM_UNIT_LAYERLEVEL" val="1"/>
  <p:tag name="KSO_WM_TAG_VERSION" val="1.0"/>
  <p:tag name="KSO_WM_BEAUTIFY_FLAG" val="#wm#"/>
  <p:tag name="KSO_WM_UNIT_PRESET_TEXT" val="单击此处可添加大标题内容"/>
</p:tagLst>
</file>

<file path=ppt/tags/tag104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3"/>
  <p:tag name="KSO_WM_UNIT_ID" val="diagram20205091_1*f*3"/>
  <p:tag name="KSO_WM_TEMPLATE_CATEGORY" val="diagram"/>
  <p:tag name="KSO_WM_TEMPLATE_INDEX" val="20205091"/>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Lst>
</file>

<file path=ppt/tags/tag104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091_1*f*1"/>
  <p:tag name="KSO_WM_TEMPLATE_CATEGORY" val="diagram"/>
  <p:tag name="KSO_WM_TEMPLATE_INDEX" val="2020509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04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5091_1*f*2"/>
  <p:tag name="KSO_WM_TEMPLATE_CATEGORY" val="diagram"/>
  <p:tag name="KSO_WM_TEMPLATE_INDEX" val="20205091"/>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Lst>
</file>

<file path=ppt/tags/tag1047.xml><?xml version="1.0" encoding="utf-8"?>
<p:tagLst xmlns:p="http://schemas.openxmlformats.org/presentationml/2006/main">
  <p:tag name="KSO_WM_BEAUTIFY_FLAG" val="#wm#"/>
  <p:tag name="KSO_WM_TEMPLATE_CATEGORY" val="diagram"/>
  <p:tag name="KSO_WM_TEMPLATE_INDEX" val="20205091"/>
  <p:tag name="KSO_WM_SLIDE_ID" val="diagram20205091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60*467"/>
  <p:tag name="KSO_WM_SLIDE_POSITION" val="0*45"/>
  <p:tag name="KSO_WM_TAG_VERSION" val="1.0"/>
  <p:tag name="KSO_WM_SLIDE_LAYOUT" val="a_f"/>
  <p:tag name="KSO_WM_SLIDE_LAYOUT_CNT" val="1_3"/>
</p:tagLst>
</file>

<file path=ppt/tags/tag10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10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4"/>
  <p:tag name="KSO_WM_UNIT_LAYERLEVEL" val="1"/>
  <p:tag name="KSO_WM_TAG_VERSION" val="1.0"/>
  <p:tag name="KSO_WM_BEAUTIFY_FLAG" val="#wm#"/>
  <p:tag name="KSO_WM_SLIDE_BACKGROUND_TYPE" val="frame"/>
  <p:tag name="KSO_WM_SLIDE_BK_DARK_LIGHT" val="2"/>
  <p:tag name="KSO_WM_UNIT_TYPE" val="i"/>
  <p:tag name="KSO_WM_UNIT_INDEX" val="4"/>
</p:tagLst>
</file>

<file path=ppt/tags/tag10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10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1053.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10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1055.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10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2_1*i*1"/>
  <p:tag name="KSO_WM_TEMPLATE_CATEGORY" val="diagram"/>
  <p:tag name="KSO_WM_TEMPLATE_INDEX" val="20204022"/>
  <p:tag name="KSO_WM_UNIT_LAYERLEVEL" val="1"/>
  <p:tag name="KSO_WM_TAG_VERSION" val="1.0"/>
  <p:tag name="KSO_WM_BEAUTIFY_FLAG" val="#wm#"/>
</p:tagLst>
</file>

<file path=ppt/tags/tag10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2_1*i*2"/>
  <p:tag name="KSO_WM_TEMPLATE_CATEGORY" val="diagram"/>
  <p:tag name="KSO_WM_TEMPLATE_INDEX" val="20204022"/>
  <p:tag name="KSO_WM_UNIT_LAYERLEVEL" val="1"/>
  <p:tag name="KSO_WM_TAG_VERSION" val="1.0"/>
  <p:tag name="KSO_WM_BEAUTIFY_FLAG" val="#wm#"/>
</p:tagLst>
</file>

<file path=ppt/tags/tag10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2_1*i*3"/>
  <p:tag name="KSO_WM_TEMPLATE_CATEGORY" val="diagram"/>
  <p:tag name="KSO_WM_TEMPLATE_INDEX" val="20204022"/>
  <p:tag name="KSO_WM_UNIT_LAYERLEVEL" val="1"/>
  <p:tag name="KSO_WM_TAG_VERSION" val="1.0"/>
  <p:tag name="KSO_WM_BEAUTIFY_FLAG" val="#wm#"/>
</p:tagLst>
</file>

<file path=ppt/tags/tag10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022_1*i*4"/>
  <p:tag name="KSO_WM_TEMPLATE_CATEGORY" val="diagram"/>
  <p:tag name="KSO_WM_TEMPLATE_INDEX" val="20204022"/>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SLIDE_BACKGROUND_TYPE" val="frame"/>
  <p:tag name="KSO_WM_SLIDE_BK_DARK_LIGHT" val="2"/>
  <p:tag name="KSO_WM_UNIT_TYPE" val="i"/>
  <p:tag name="KSO_WM_UNIT_INDEX" val="5"/>
</p:tagLst>
</file>

<file path=ppt/tags/tag1060.xml><?xml version="1.0" encoding="utf-8"?>
<p:tagLst xmlns:p="http://schemas.openxmlformats.org/presentationml/2006/main">
  <p:tag name="KSO_WM_TAG_VERSION" val="1.0"/>
  <p:tag name="KSO_WM_BEAUTIFY_FLAG" val="#wm#"/>
  <p:tag name="KSO_WM_TEMPLATE_CATEGORY" val="diagram"/>
  <p:tag name="KSO_WM_TEMPLATE_INDEX" val="160421"/>
  <p:tag name="KSO_WM_UNIT_TYPE" val="m_i"/>
  <p:tag name="KSO_WM_UNIT_INDEX" val="1_1"/>
  <p:tag name="KSO_WM_UNIT_ID" val="diagram160421_4*m_i*1_1"/>
  <p:tag name="KSO_WM_UNIT_CLEAR" val="1"/>
  <p:tag name="KSO_WM_UNIT_LAYERLEVEL" val="1_1"/>
  <p:tag name="KSO_WM_DIAGRAM_GROUP_CODE" val="m1-1"/>
  <p:tag name="KSO_WM_UNIT_LINE_FORE_SCHEMECOLOR_INDEX" val="5"/>
  <p:tag name="KSO_WM_UNIT_LINE_FILL_TYPE" val="2"/>
  <p:tag name="KSO_WM_UNIT_TEXT_FILL_FORE_SCHEMECOLOR_INDEX" val="2"/>
  <p:tag name="KSO_WM_UNIT_TEXT_FILL_TYPE" val="1"/>
  <p:tag name="KSO_WM_UNIT_USESOURCEFORMAT_APPLY" val="1"/>
</p:tagLst>
</file>

<file path=ppt/tags/tag1061.xml><?xml version="1.0" encoding="utf-8"?>
<p:tagLst xmlns:p="http://schemas.openxmlformats.org/presentationml/2006/main">
  <p:tag name="KSO_WM_TAG_VERSION" val="1.0"/>
  <p:tag name="KSO_WM_BEAUTIFY_FLAG" val="#wm#"/>
  <p:tag name="KSO_WM_TEMPLATE_CATEGORY" val="diagram"/>
  <p:tag name="KSO_WM_TEMPLATE_INDEX" val="160421"/>
  <p:tag name="KSO_WM_UNIT_TYPE" val="m_h_f"/>
  <p:tag name="KSO_WM_UNIT_INDEX" val="1_1_1"/>
  <p:tag name="KSO_WM_UNIT_ID" val="diagram160421_4*m_h_f*1_1_1"/>
  <p:tag name="KSO_WM_UNIT_CLEAR" val="1"/>
  <p:tag name="KSO_WM_UNIT_LAYERLEVEL" val="1_1_1"/>
  <p:tag name="KSO_WM_UNIT_VALUE" val="88"/>
  <p:tag name="KSO_WM_UNIT_HIGHLIGHT" val="0"/>
  <p:tag name="KSO_WM_UNIT_COMPATIBLE" val="0"/>
  <p:tag name="KSO_WM_UNIT_PRESET_TEXT_INDEX" val="4"/>
  <p:tag name="KSO_WM_UNIT_PRESET_TEXT_LEN" val="57"/>
  <p:tag name="KSO_WM_DIAGRAM_GROUP_CODE" val="m1-1"/>
  <p:tag name="KSO_WM_UNIT_FILL_FORE_SCHEMECOLOR_INDEX" val="5"/>
  <p:tag name="KSO_WM_UNIT_FILL_TYPE" val="1"/>
  <p:tag name="KSO_WM_UNIT_TEXT_FILL_FORE_SCHEMECOLOR_INDEX" val="14"/>
  <p:tag name="KSO_WM_UNIT_TEXT_FILL_TYPE" val="1"/>
  <p:tag name="KSO_WM_UNIT_USESOURCEFORMAT_APPLY" val="1"/>
</p:tagLst>
</file>

<file path=ppt/tags/tag1062.xml><?xml version="1.0" encoding="utf-8"?>
<p:tagLst xmlns:p="http://schemas.openxmlformats.org/presentationml/2006/main">
  <p:tag name="KSO_WM_TAG_VERSION" val="1.0"/>
  <p:tag name="KSO_WM_BEAUTIFY_FLAG" val="#wm#"/>
  <p:tag name="KSO_WM_TEMPLATE_CATEGORY" val="diagram"/>
  <p:tag name="KSO_WM_TEMPLATE_INDEX" val="160421"/>
  <p:tag name="KSO_WM_UNIT_TYPE" val="m_i"/>
  <p:tag name="KSO_WM_UNIT_INDEX" val="1_2"/>
  <p:tag name="KSO_WM_UNIT_ID" val="diagram160421_4*m_i*1_2"/>
  <p:tag name="KSO_WM_UNIT_CLEAR" val="1"/>
  <p:tag name="KSO_WM_UNIT_LAYERLEVEL" val="1_1"/>
  <p:tag name="KSO_WM_DIAGRAM_GROUP_CODE" val="m1-1"/>
  <p:tag name="KSO_WM_UNIT_TEXT_FILL_FORE_SCHEMECOLOR_INDEX" val="5"/>
  <p:tag name="KSO_WM_UNIT_TEXT_FILL_TYPE" val="1"/>
  <p:tag name="KSO_WM_UNIT_USESOURCEFORMAT_APPLY" val="1"/>
</p:tagLst>
</file>

<file path=ppt/tags/tag1063.xml><?xml version="1.0" encoding="utf-8"?>
<p:tagLst xmlns:p="http://schemas.openxmlformats.org/presentationml/2006/main">
  <p:tag name="KSO_WM_TAG_VERSION" val="1.0"/>
  <p:tag name="KSO_WM_BEAUTIFY_FLAG" val="#wm#"/>
  <p:tag name="KSO_WM_TEMPLATE_CATEGORY" val="diagram"/>
  <p:tag name="KSO_WM_TEMPLATE_INDEX" val="160421"/>
  <p:tag name="KSO_WM_UNIT_TYPE" val="m_i"/>
  <p:tag name="KSO_WM_UNIT_INDEX" val="1_3"/>
  <p:tag name="KSO_WM_UNIT_ID" val="diagram160421_4*m_i*1_3"/>
  <p:tag name="KSO_WM_UNIT_CLEAR" val="1"/>
  <p:tag name="KSO_WM_UNIT_LAYERLEVEL" val="1_1"/>
  <p:tag name="KSO_WM_DIAGRAM_GROUP_CODE" val="m1-1"/>
  <p:tag name="KSO_WM_UNIT_LINE_FORE_SCHEMECOLOR_INDEX" val="6"/>
  <p:tag name="KSO_WM_UNIT_LINE_FILL_TYPE" val="2"/>
  <p:tag name="KSO_WM_UNIT_TEXT_FILL_FORE_SCHEMECOLOR_INDEX" val="2"/>
  <p:tag name="KSO_WM_UNIT_TEXT_FILL_TYPE" val="1"/>
  <p:tag name="KSO_WM_UNIT_USESOURCEFORMAT_APPLY" val="1"/>
</p:tagLst>
</file>

<file path=ppt/tags/tag1064.xml><?xml version="1.0" encoding="utf-8"?>
<p:tagLst xmlns:p="http://schemas.openxmlformats.org/presentationml/2006/main">
  <p:tag name="KSO_WM_TAG_VERSION" val="1.0"/>
  <p:tag name="KSO_WM_BEAUTIFY_FLAG" val="#wm#"/>
  <p:tag name="KSO_WM_TEMPLATE_CATEGORY" val="diagram"/>
  <p:tag name="KSO_WM_TEMPLATE_INDEX" val="160421"/>
  <p:tag name="KSO_WM_UNIT_TYPE" val="m_h_f"/>
  <p:tag name="KSO_WM_UNIT_INDEX" val="1_2_1"/>
  <p:tag name="KSO_WM_UNIT_ID" val="diagram160421_4*m_h_f*1_2_1"/>
  <p:tag name="KSO_WM_UNIT_CLEAR" val="1"/>
  <p:tag name="KSO_WM_UNIT_LAYERLEVEL" val="1_1_1"/>
  <p:tag name="KSO_WM_UNIT_VALUE" val="88"/>
  <p:tag name="KSO_WM_UNIT_HIGHLIGHT" val="0"/>
  <p:tag name="KSO_WM_UNIT_COMPATIBLE" val="0"/>
  <p:tag name="KSO_WM_UNIT_PRESET_TEXT_INDEX" val="4"/>
  <p:tag name="KSO_WM_UNIT_PRESET_TEXT_LEN" val="57"/>
  <p:tag name="KSO_WM_DIAGRAM_GROUP_CODE" val="m1-1"/>
  <p:tag name="KSO_WM_UNIT_FILL_FORE_SCHEMECOLOR_INDEX" val="6"/>
  <p:tag name="KSO_WM_UNIT_FILL_TYPE" val="1"/>
  <p:tag name="KSO_WM_UNIT_TEXT_FILL_FORE_SCHEMECOLOR_INDEX" val="14"/>
  <p:tag name="KSO_WM_UNIT_TEXT_FILL_TYPE" val="1"/>
  <p:tag name="KSO_WM_UNIT_USESOURCEFORMAT_APPLY" val="1"/>
</p:tagLst>
</file>

<file path=ppt/tags/tag1065.xml><?xml version="1.0" encoding="utf-8"?>
<p:tagLst xmlns:p="http://schemas.openxmlformats.org/presentationml/2006/main">
  <p:tag name="KSO_WM_TAG_VERSION" val="1.0"/>
  <p:tag name="KSO_WM_BEAUTIFY_FLAG" val="#wm#"/>
  <p:tag name="KSO_WM_TEMPLATE_CATEGORY" val="diagram"/>
  <p:tag name="KSO_WM_TEMPLATE_INDEX" val="160421"/>
  <p:tag name="KSO_WM_UNIT_TYPE" val="m_i"/>
  <p:tag name="KSO_WM_UNIT_INDEX" val="1_4"/>
  <p:tag name="KSO_WM_UNIT_ID" val="diagram160421_4*m_i*1_4"/>
  <p:tag name="KSO_WM_UNIT_CLEAR" val="1"/>
  <p:tag name="KSO_WM_UNIT_LAYERLEVEL" val="1_1"/>
  <p:tag name="KSO_WM_DIAGRAM_GROUP_CODE" val="m1-1"/>
  <p:tag name="KSO_WM_UNIT_TEXT_FILL_FORE_SCHEMECOLOR_INDEX" val="6"/>
  <p:tag name="KSO_WM_UNIT_TEXT_FILL_TYPE" val="1"/>
  <p:tag name="KSO_WM_UNIT_USESOURCEFORMAT_APPLY" val="1"/>
</p:tagLst>
</file>

<file path=ppt/tags/tag1066.xml><?xml version="1.0" encoding="utf-8"?>
<p:tagLst xmlns:p="http://schemas.openxmlformats.org/presentationml/2006/main">
  <p:tag name="KSO_WM_TAG_VERSION" val="1.0"/>
  <p:tag name="KSO_WM_BEAUTIFY_FLAG" val="#wm#"/>
  <p:tag name="KSO_WM_TEMPLATE_CATEGORY" val="diagram"/>
  <p:tag name="KSO_WM_TEMPLATE_INDEX" val="160421"/>
  <p:tag name="KSO_WM_UNIT_TYPE" val="m_i"/>
  <p:tag name="KSO_WM_UNIT_INDEX" val="1_5"/>
  <p:tag name="KSO_WM_UNIT_ID" val="diagram160421_4*m_i*1_5"/>
  <p:tag name="KSO_WM_UNIT_CLEAR" val="1"/>
  <p:tag name="KSO_WM_UNIT_LAYERLEVEL" val="1_1"/>
  <p:tag name="KSO_WM_DIAGRAM_GROUP_CODE" val="m1-1"/>
  <p:tag name="KSO_WM_UNIT_LINE_FORE_SCHEMECOLOR_INDEX" val="7"/>
  <p:tag name="KSO_WM_UNIT_LINE_FILL_TYPE" val="2"/>
  <p:tag name="KSO_WM_UNIT_TEXT_FILL_FORE_SCHEMECOLOR_INDEX" val="2"/>
  <p:tag name="KSO_WM_UNIT_TEXT_FILL_TYPE" val="1"/>
  <p:tag name="KSO_WM_UNIT_USESOURCEFORMAT_APPLY" val="1"/>
</p:tagLst>
</file>

<file path=ppt/tags/tag1067.xml><?xml version="1.0" encoding="utf-8"?>
<p:tagLst xmlns:p="http://schemas.openxmlformats.org/presentationml/2006/main">
  <p:tag name="KSO_WM_TAG_VERSION" val="1.0"/>
  <p:tag name="KSO_WM_BEAUTIFY_FLAG" val="#wm#"/>
  <p:tag name="KSO_WM_TEMPLATE_CATEGORY" val="diagram"/>
  <p:tag name="KSO_WM_TEMPLATE_INDEX" val="160421"/>
  <p:tag name="KSO_WM_UNIT_TYPE" val="m_h_f"/>
  <p:tag name="KSO_WM_UNIT_INDEX" val="1_3_1"/>
  <p:tag name="KSO_WM_UNIT_ID" val="diagram160421_4*m_h_f*1_3_1"/>
  <p:tag name="KSO_WM_UNIT_CLEAR" val="1"/>
  <p:tag name="KSO_WM_UNIT_LAYERLEVEL" val="1_1_1"/>
  <p:tag name="KSO_WM_UNIT_VALUE" val="88"/>
  <p:tag name="KSO_WM_UNIT_HIGHLIGHT" val="0"/>
  <p:tag name="KSO_WM_UNIT_COMPATIBLE" val="0"/>
  <p:tag name="KSO_WM_UNIT_PRESET_TEXT_INDEX" val="4"/>
  <p:tag name="KSO_WM_UNIT_PRESET_TEXT_LEN" val="57"/>
  <p:tag name="KSO_WM_DIAGRAM_GROUP_CODE" val="m1-1"/>
  <p:tag name="KSO_WM_UNIT_FILL_FORE_SCHEMECOLOR_INDEX" val="7"/>
  <p:tag name="KSO_WM_UNIT_FILL_TYPE" val="1"/>
  <p:tag name="KSO_WM_UNIT_TEXT_FILL_FORE_SCHEMECOLOR_INDEX" val="14"/>
  <p:tag name="KSO_WM_UNIT_TEXT_FILL_TYPE" val="1"/>
  <p:tag name="KSO_WM_UNIT_USESOURCEFORMAT_APPLY" val="1"/>
</p:tagLst>
</file>

<file path=ppt/tags/tag1068.xml><?xml version="1.0" encoding="utf-8"?>
<p:tagLst xmlns:p="http://schemas.openxmlformats.org/presentationml/2006/main">
  <p:tag name="KSO_WM_TAG_VERSION" val="1.0"/>
  <p:tag name="KSO_WM_BEAUTIFY_FLAG" val="#wm#"/>
  <p:tag name="KSO_WM_TEMPLATE_CATEGORY" val="diagram"/>
  <p:tag name="KSO_WM_TEMPLATE_INDEX" val="160421"/>
  <p:tag name="KSO_WM_UNIT_TYPE" val="m_i"/>
  <p:tag name="KSO_WM_UNIT_INDEX" val="1_6"/>
  <p:tag name="KSO_WM_UNIT_ID" val="diagram160421_4*m_i*1_6"/>
  <p:tag name="KSO_WM_UNIT_CLEAR" val="1"/>
  <p:tag name="KSO_WM_UNIT_LAYERLEVEL" val="1_1"/>
  <p:tag name="KSO_WM_DIAGRAM_GROUP_CODE" val="m1-1"/>
  <p:tag name="KSO_WM_UNIT_TEXT_FILL_FORE_SCHEMECOLOR_INDEX" val="7"/>
  <p:tag name="KSO_WM_UNIT_TEXT_FILL_TYPE" val="1"/>
  <p:tag name="KSO_WM_UNIT_USESOURCEFORMAT_APPLY" val="1"/>
</p:tagLst>
</file>

<file path=ppt/tags/tag1069.xml><?xml version="1.0" encoding="utf-8"?>
<p:tagLst xmlns:p="http://schemas.openxmlformats.org/presentationml/2006/main">
  <p:tag name="KSO_WM_UNIT_ISCONTENTS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4022_1*a*1"/>
  <p:tag name="KSO_WM_TEMPLATE_CATEGORY" val="diagram"/>
  <p:tag name="KSO_WM_TEMPLATE_INDEX" val="20204022"/>
  <p:tag name="KSO_WM_UNIT_LAYERLEVEL" val="1"/>
  <p:tag name="KSO_WM_TAG_VERSION" val="1.0"/>
  <p:tag name="KSO_WM_BEAUTIFY_FLAG" val="#wm#"/>
  <p:tag name="KSO_WM_UNIT_PRESET_TEXT" val="单击此处添加标题"/>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70.xml><?xml version="1.0" encoding="utf-8"?>
<p:tagLst xmlns:p="http://schemas.openxmlformats.org/presentationml/2006/main">
  <p:tag name="KSO_WM_BEAUTIFY_FLAG" val="#wm#"/>
  <p:tag name="KSO_WM_TEMPLATE_CATEGORY" val="diagram"/>
  <p:tag name="KSO_WM_TEMPLATE_INDEX" val="160421"/>
  <p:tag name="KSO_WM_SLIDE_ID" val="diagram160421_4"/>
  <p:tag name="KSO_WM_SLIDE_INDEX" val="4"/>
  <p:tag name="KSO_WM_SLIDE_ITEM_CNT" val="3"/>
  <p:tag name="KSO_WM_SLIDE_LAYOUT" val="m_a"/>
  <p:tag name="KSO_WM_SLIDE_LAYOUT_CNT" val="1_1"/>
  <p:tag name="KSO_WM_SLIDE_TYPE" val="text"/>
  <p:tag name="KSO_WM_SLIDE_POSITION" val="71*166"/>
  <p:tag name="KSO_WM_SLIDE_SIZE" val="818*295"/>
  <p:tag name="KSO_WM_DIAGRAM_GROUP_CODE" val="m1-1"/>
  <p:tag name="KSO_WM_TAG_VERSION" val="1.0"/>
</p:tagLst>
</file>

<file path=ppt/tags/tag10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35_1*i*1"/>
  <p:tag name="KSO_WM_TEMPLATE_CATEGORY" val="diagram"/>
  <p:tag name="KSO_WM_TEMPLATE_INDEX" val="20205135"/>
  <p:tag name="KSO_WM_UNIT_LAYERLEVEL" val="1"/>
  <p:tag name="KSO_WM_TAG_VERSION" val="1.0"/>
  <p:tag name="KSO_WM_BEAUTIFY_FLAG" val="#wm#"/>
</p:tagLst>
</file>

<file path=ppt/tags/tag10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35_1*i*2"/>
  <p:tag name="KSO_WM_TEMPLATE_CATEGORY" val="diagram"/>
  <p:tag name="KSO_WM_TEMPLATE_INDEX" val="20205135"/>
  <p:tag name="KSO_WM_UNIT_LAYERLEVEL" val="1"/>
  <p:tag name="KSO_WM_TAG_VERSION" val="1.0"/>
  <p:tag name="KSO_WM_BEAUTIFY_FLAG" val="#wm#"/>
</p:tagLst>
</file>

<file path=ppt/tags/tag10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35_1*i*3"/>
  <p:tag name="KSO_WM_TEMPLATE_CATEGORY" val="diagram"/>
  <p:tag name="KSO_WM_TEMPLATE_INDEX" val="20205135"/>
  <p:tag name="KSO_WM_UNIT_LAYERLEVEL" val="1"/>
  <p:tag name="KSO_WM_TAG_VERSION" val="1.0"/>
  <p:tag name="KSO_WM_BEAUTIFY_FLAG" val="#wm#"/>
</p:tagLst>
</file>

<file path=ppt/tags/tag107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3"/>
  <p:tag name="KSO_WM_UNIT_ID" val="diagram20205135_1*f*3"/>
  <p:tag name="KSO_WM_TEMPLATE_CATEGORY" val="diagram"/>
  <p:tag name="KSO_WM_TEMPLATE_INDEX" val="2020513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Lst>
</file>

<file path=ppt/tags/tag107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5135_1*f*2"/>
  <p:tag name="KSO_WM_TEMPLATE_CATEGORY" val="diagram"/>
  <p:tag name="KSO_WM_TEMPLATE_INDEX" val="2020513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07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35_1*f*1"/>
  <p:tag name="KSO_WM_TEMPLATE_CATEGORY" val="diagram"/>
  <p:tag name="KSO_WM_TEMPLATE_INDEX" val="2020513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Lst>
</file>

<file path=ppt/tags/tag1077.xml><?xml version="1.0" encoding="utf-8"?>
<p:tagLst xmlns:p="http://schemas.openxmlformats.org/presentationml/2006/main">
  <p:tag name="KSO_WM_UNIT_TEXT_PART_ID_V2" val="a-3-1"/>
  <p:tag name="KSO_WM_UNIT_ISCONTENTS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35_1*a*1"/>
  <p:tag name="KSO_WM_TEMPLATE_CATEGORY" val="diagram"/>
  <p:tag name="KSO_WM_TEMPLATE_INDEX" val="20205135"/>
  <p:tag name="KSO_WM_UNIT_LAYERLEVEL" val="1"/>
  <p:tag name="KSO_WM_TAG_VERSION" val="1.0"/>
  <p:tag name="KSO_WM_BEAUTIFY_FLAG" val="#wm#"/>
  <p:tag name="KSO_WM_UNIT_ISNUMDGMTITLE" val="0"/>
</p:tagLst>
</file>

<file path=ppt/tags/tag10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35_1*i*4"/>
  <p:tag name="KSO_WM_TEMPLATE_CATEGORY" val="diagram"/>
  <p:tag name="KSO_WM_TEMPLATE_INDEX" val="20205135"/>
  <p:tag name="KSO_WM_UNIT_LAYERLEVEL" val="1"/>
  <p:tag name="KSO_WM_TAG_VERSION" val="1.0"/>
  <p:tag name="KSO_WM_BEAUTIFY_FLAG" val="#wm#"/>
</p:tagLst>
</file>

<file path=ppt/tags/tag10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35_1*i*5"/>
  <p:tag name="KSO_WM_TEMPLATE_CATEGORY" val="diagram"/>
  <p:tag name="KSO_WM_TEMPLATE_INDEX" val="20205135"/>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80.xml><?xml version="1.0" encoding="utf-8"?>
<p:tagLst xmlns:p="http://schemas.openxmlformats.org/presentationml/2006/main">
  <p:tag name="KSO_WM_BEAUTIFY_FLAG" val="#wm#"/>
  <p:tag name="KSO_WM_TEMPLATE_CATEGORY" val="diagram"/>
  <p:tag name="KSO_WM_TEMPLATE_INDEX" val="20205135"/>
  <p:tag name="KSO_WM_SLIDE_ID" val="diagram20205135_1"/>
  <p:tag name="KSO_WM_TEMPLATE_SUBCATEGORY" val="0"/>
  <p:tag name="KSO_WM_TEMPLATE_MASTER_TYPE" val="0"/>
  <p:tag name="KSO_WM_TEMPLATE_COLOR_TYPE" val="1"/>
  <p:tag name="KSO_WM_SLIDE_ITEM_CNT" val="0"/>
  <p:tag name="KSO_WM_SLIDE_INDEX" val="1"/>
  <p:tag name="KSO_WM_TAG_VERSION" val="1.0"/>
  <p:tag name="KSO_WM_SLIDE_LAYOUT" val="a_f"/>
  <p:tag name="KSO_WM_SLIDE_LAYOUT_CNT" val="1_3"/>
  <p:tag name="KSO_WM_SLIDE_TYPE" val="text"/>
  <p:tag name="KSO_WM_SLIDE_SUBTYPE" val="pureTxt"/>
  <p:tag name="KSO_WM_SLIDE_SIZE" val="793*465"/>
  <p:tag name="KSO_WM_SLIDE_POSITION" val="82*40"/>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43_1*i*2"/>
  <p:tag name="KSO_WM_TEMPLATE_CATEGORY" val="diagram"/>
  <p:tag name="KSO_WM_TEMPLATE_INDEX" val="20196643"/>
  <p:tag name="KSO_WM_UNIT_LAYERLEVEL" val="1"/>
  <p:tag name="KSO_WM_TAG_VERSION" val="1.0"/>
  <p:tag name="KSO_WM_BEAUTIFY_FLAG" val="#wm#"/>
  <p:tag name="KSO_WM_UNIT_ADJUSTLAYOUT_ID" val="2"/>
  <p:tag name="KSO_WM_UNIT_PICTURE_CLIP_FLAG" val="1"/>
  <p:tag name="KSO_WM_UNIT_COLOR_SCHEME_SHAPE_ID" val="2"/>
  <p:tag name="KSO_WM_UNIT_COLOR_SCHEME_PARENT_PAGE" val="0_1"/>
</p:tagLst>
</file>

<file path=ppt/tags/tag10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3_1*i*1"/>
  <p:tag name="KSO_WM_TEMPLATE_CATEGORY" val="diagram"/>
  <p:tag name="KSO_WM_TEMPLATE_INDEX" val="20196643"/>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1083.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6643_1*a*1"/>
  <p:tag name="KSO_WM_TEMPLATE_CATEGORY" val="diagram"/>
  <p:tag name="KSO_WM_TEMPLATE_INDEX" val="20196643"/>
  <p:tag name="KSO_WM_UNIT_LAYERLEVEL" val="1"/>
  <p:tag name="KSO_WM_TAG_VERSION" val="1.0"/>
  <p:tag name="KSO_WM_BEAUTIFY_FLAG" val="#wm#"/>
  <p:tag name="KSO_WM_UNIT_ADJUSTLAYOUT_ID" val="4"/>
  <p:tag name="KSO_WM_UNIT_COLOR_SCHEME_SHAPE_ID" val="4"/>
  <p:tag name="KSO_WM_UNIT_COLOR_SCHEME_PARENT_PAGE" val="0_1"/>
</p:tagLst>
</file>

<file path=ppt/tags/tag1084.xml><?xml version="1.0" encoding="utf-8"?>
<p:tagLst xmlns:p="http://schemas.openxmlformats.org/presentationml/2006/main">
  <p:tag name="KSO_WM_UNIT_TEXT_PART_ID_V2" val="d-4-2"/>
  <p:tag name="KSO_WM_UNIT_NOCLEAR" val="1"/>
  <p:tag name="KSO_WM_UNIT_VALUE" val="208"/>
  <p:tag name="KSO_WM_UNIT_HIGHLIGHT" val="0"/>
  <p:tag name="KSO_WM_UNIT_COMPATIBLE" val="0"/>
  <p:tag name="KSO_WM_UNIT_DIAGRAM_ISNUMVISUAL" val="0"/>
  <p:tag name="KSO_WM_UNIT_DIAGRAM_ISREFERUNIT" val="0"/>
  <p:tag name="KSO_WM_UNIT_TYPE" val="f"/>
  <p:tag name="KSO_WM_UNIT_INDEX" val="1"/>
  <p:tag name="KSO_WM_UNIT_ID" val="diagram20196643_1*f*1"/>
  <p:tag name="KSO_WM_TEMPLATE_CATEGORY" val="diagram"/>
  <p:tag name="KSO_WM_TEMPLATE_INDEX" val="20196643"/>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13;即便信息错综复杂，需要用更多的文字来表述。&#13;也请您尽可能提炼思想的精髓，恰如其分的表达观点，往往事半功倍。"/>
  <p:tag name="KSO_WM_UNIT_ADJUSTLAYOUT_ID" val="5"/>
  <p:tag name="KSO_WM_UNIT_COLOR_SCHEME_SHAPE_ID" val="5"/>
  <p:tag name="KSO_WM_UNIT_COLOR_SCHEME_PARENT_PAGE" val="0_1"/>
</p:tagLst>
</file>

<file path=ppt/tags/tag1085.xml><?xml version="1.0" encoding="utf-8"?>
<p:tagLst xmlns:p="http://schemas.openxmlformats.org/presentationml/2006/main">
  <p:tag name="KSO_WM_BEAUTIFY_FLAG" val="#wm#"/>
  <p:tag name="KSO_WM_TEMPLATE_CATEGORY" val="diagram"/>
  <p:tag name="KSO_WM_TEMPLATE_INDEX" val="20196643"/>
  <p:tag name="KSO_WM_SLIDE_ID" val="diagram20196643_1"/>
  <p:tag name="KSO_WM_TEMPLATE_SUBCATEGORY" val="0"/>
  <p:tag name="KSO_WM_SLIDE_TYPE" val="text"/>
  <p:tag name="KSO_WM_SLIDE_SUBTYPE" val="pureTxt"/>
  <p:tag name="KSO_WM_SLIDE_ITEM_CNT" val="0"/>
  <p:tag name="KSO_WM_SLIDE_INDEX" val="1"/>
  <p:tag name="KSO_WM_SLIDE_SIZE" val="960*465"/>
  <p:tag name="KSO_WM_SLIDE_POSITION" val="0*0"/>
  <p:tag name="KSO_WM_TAG_VERSION" val="1.0"/>
  <p:tag name="KSO_WM_SLIDE_LAYOUT" val="a_f"/>
  <p:tag name="KSO_WM_SLIDE_LAYOUT_CNT" val="1_1"/>
  <p:tag name="KSO_WM_SLIDE_CONSTRAINT" val="%7b%22slideConstraint%22%3a%7b%22seriesAreas%22%3a%5b%5d%2c%22singleAreas%22%3a%5b%7b%22shapes%22%3a%5b2%5d%2c%22serialConstraintIndex%22%3a-1%2c%22areatextmark%22%3a0%2c%22pictureprocessmark%22%3a0%7d%5d%7d%7d"/>
  <p:tag name="KSO_WM_SLIDE_COLORSCHEME_VERSION" val="3.2"/>
  <p:tag name="KSO_WM_TEMPLATE_MASTER_TYPE" val="0"/>
  <p:tag name="KSO_WM_TEMPLATE_COLOR_TYPE" val="1"/>
</p:tagLst>
</file>

<file path=ppt/tags/tag10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Lst>
</file>

<file path=ppt/tags/tag1087.xml><?xml version="1.0" encoding="utf-8"?>
<p:tagLst xmlns:p="http://schemas.openxmlformats.org/presentationml/2006/main">
  <p:tag name="KSO_WM_UNIT_COLOR_SCHEME_SHAPE_ID" val="13"/>
  <p:tag name="KSO_WM_UNIT_COLOR_SCHEME_PARENT_PAGE" val="0_1"/>
  <p:tag name="KSO_WM_UNIT_ADJUSTLAYOUT_ID" val="13"/>
  <p:tag name="KSO_WM_UNIT_HIGHLIGHT" val="0"/>
  <p:tag name="KSO_WM_UNIT_COMPATIBLE" val="0"/>
  <p:tag name="KSO_WM_UNIT_DIAGRAM_ISNUMVISUAL" val="0"/>
  <p:tag name="KSO_WM_UNIT_DIAGRAM_ISREFERUNIT" val="0"/>
  <p:tag name="KSO_WM_UNIT_TYPE" val="i"/>
  <p:tag name="KSO_WM_UNIT_INDEX" val="2"/>
  <p:tag name="KSO_WM_UNIT_ID" val="diagram20193094_1*i*2"/>
  <p:tag name="KSO_WM_TEMPLATE_CATEGORY" val="diagram"/>
  <p:tag name="KSO_WM_TEMPLATE_INDEX" val="20193094"/>
  <p:tag name="KSO_WM_UNIT_LAYERLEVEL" val="1"/>
  <p:tag name="KSO_WM_TAG_VERSION" val="1.0"/>
  <p:tag name="KSO_WM_BEAUTIFY_FLAG" val="#wm#"/>
</p:tagLst>
</file>

<file path=ppt/tags/tag1088.xml><?xml version="1.0" encoding="utf-8"?>
<p:tagLst xmlns:p="http://schemas.openxmlformats.org/presentationml/2006/main">
  <p:tag name="KSO_WM_UNIT_COLOR_SCHEME_SHAPE_ID" val="14"/>
  <p:tag name="KSO_WM_UNIT_COLOR_SCHEME_PARENT_PAGE" val="0_1"/>
  <p:tag name="KSO_WM_UNIT_ADJUSTLAYOUT_ID" val="14"/>
  <p:tag name="KSO_WM_UNIT_HIGHLIGHT" val="0"/>
  <p:tag name="KSO_WM_UNIT_COMPATIBLE" val="0"/>
  <p:tag name="KSO_WM_UNIT_DIAGRAM_ISNUMVISUAL" val="0"/>
  <p:tag name="KSO_WM_UNIT_DIAGRAM_ISREFERUNIT" val="0"/>
  <p:tag name="KSO_WM_UNIT_TYPE" val="i"/>
  <p:tag name="KSO_WM_UNIT_INDEX" val="3"/>
  <p:tag name="KSO_WM_UNIT_ID" val="diagram20193094_1*i*3"/>
  <p:tag name="KSO_WM_TEMPLATE_CATEGORY" val="diagram"/>
  <p:tag name="KSO_WM_TEMPLATE_INDEX" val="20193094"/>
  <p:tag name="KSO_WM_UNIT_LAYERLEVEL" val="1"/>
  <p:tag name="KSO_WM_TAG_VERSION" val="1.0"/>
  <p:tag name="KSO_WM_BEAUTIFY_FLAG" val="#wm#"/>
</p:tagLst>
</file>

<file path=ppt/tags/tag1089.xml><?xml version="1.0" encoding="utf-8"?>
<p:tagLst xmlns:p="http://schemas.openxmlformats.org/presentationml/2006/main">
  <p:tag name="KSO_WM_UNIT_COLOR_SCHEME_SHAPE_ID" val="15"/>
  <p:tag name="KSO_WM_UNIT_COLOR_SCHEME_PARENT_PAGE" val="0_1"/>
  <p:tag name="KSO_WM_UNIT_ADJUSTLAYOUT_ID" val="15"/>
  <p:tag name="KSO_WM_UNIT_HIGHLIGHT" val="0"/>
  <p:tag name="KSO_WM_UNIT_COMPATIBLE" val="0"/>
  <p:tag name="KSO_WM_UNIT_DIAGRAM_ISNUMVISUAL" val="0"/>
  <p:tag name="KSO_WM_UNIT_DIAGRAM_ISREFERUNIT" val="0"/>
  <p:tag name="KSO_WM_UNIT_TYPE" val="i"/>
  <p:tag name="KSO_WM_UNIT_INDEX" val="5"/>
  <p:tag name="KSO_WM_UNIT_ID" val="diagram20193094_1*i*5"/>
  <p:tag name="KSO_WM_TEMPLATE_CATEGORY" val="diagram"/>
  <p:tag name="KSO_WM_TEMPLATE_INDEX" val="20193094"/>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90.xml><?xml version="1.0" encoding="utf-8"?>
<p:tagLst xmlns:p="http://schemas.openxmlformats.org/presentationml/2006/main">
  <p:tag name="KSO_WM_UNIT_COLOR_SCHEME_SHAPE_ID" val="16"/>
  <p:tag name="KSO_WM_UNIT_COLOR_SCHEME_PARENT_PAGE" val="0_1"/>
  <p:tag name="KSO_WM_UNIT_ADJUSTLAYOUT_ID" val="16"/>
  <p:tag name="KSO_WM_UNIT_HIGHLIGHT" val="0"/>
  <p:tag name="KSO_WM_UNIT_COMPATIBLE" val="0"/>
  <p:tag name="KSO_WM_UNIT_DIAGRAM_ISNUMVISUAL" val="0"/>
  <p:tag name="KSO_WM_UNIT_DIAGRAM_ISREFERUNIT" val="0"/>
  <p:tag name="KSO_WM_UNIT_TYPE" val="i"/>
  <p:tag name="KSO_WM_UNIT_INDEX" val="6"/>
  <p:tag name="KSO_WM_UNIT_ID" val="diagram20193094_1*i*6"/>
  <p:tag name="KSO_WM_TEMPLATE_CATEGORY" val="diagram"/>
  <p:tag name="KSO_WM_TEMPLATE_INDEX" val="20193094"/>
  <p:tag name="KSO_WM_UNIT_LAYERLEVEL" val="1"/>
  <p:tag name="KSO_WM_TAG_VERSION" val="1.0"/>
  <p:tag name="KSO_WM_BEAUTIFY_FLAG" val="#wm#"/>
</p:tagLst>
</file>

<file path=ppt/tags/tag1091.xml><?xml version="1.0" encoding="utf-8"?>
<p:tagLst xmlns:p="http://schemas.openxmlformats.org/presentationml/2006/main">
  <p:tag name="KSO_WM_UNIT_COLOR_SCHEME_SHAPE_ID" val="17"/>
  <p:tag name="KSO_WM_UNIT_COLOR_SCHEME_PARENT_PAGE" val="0_1"/>
  <p:tag name="KSO_WM_UNIT_ADJUSTLAYOUT_ID" val="17"/>
  <p:tag name="KSO_WM_UNIT_TEXT_PART_ID_V2" val="d-4-1"/>
  <p:tag name="KSO_WM_UNIT_NOCLEAR" val="0"/>
  <p:tag name="KSO_WM_UNIT_VALUE" val="300"/>
  <p:tag name="KSO_WM_UNIT_HIGHLIGHT" val="0"/>
  <p:tag name="KSO_WM_UNIT_COMPATIBLE" val="0"/>
  <p:tag name="KSO_WM_UNIT_DIAGRAM_ISNUMVISUAL" val="0"/>
  <p:tag name="KSO_WM_UNIT_DIAGRAM_ISREFERUNIT" val="0"/>
  <p:tag name="KSO_WM_UNIT_TYPE" val="f"/>
  <p:tag name="KSO_WM_UNIT_INDEX" val="1"/>
  <p:tag name="KSO_WM_UNIT_ID" val="diagram20193094_1*f*1"/>
  <p:tag name="KSO_WM_TEMPLATE_CATEGORY" val="diagram"/>
  <p:tag name="KSO_WM_TEMPLATE_INDEX" val="20193094"/>
  <p:tag name="KSO_WM_UNIT_LAYERLEVEL" val="1"/>
  <p:tag name="KSO_WM_TAG_VERSION" val="1.0"/>
  <p:tag name="KSO_WM_BEAUTIFY_FLAG" val="#wm#"/>
  <p:tag name="KSO_WM_UNIT_PRESET_TEXT" val="点击此处添加正文，文字是您思想的提炼，为了最终演示发布的良好效果，请尽量言简意赅的阐述观点；根据需要可酌情增减文字，以便观者可以准确理解您所传达的信息。&#13;您的正文已经简明扼要，字字珠玑，但信息却千丝万缕、错综复杂，需要用更多的文字来表述；但请您尽可能提炼思想的精髓，恰如其分的表达观点，往往可以事半功倍。&#13;为了能让您有更直观的字数感受，并进一步方便使用，我们为您标注了最适合的位置。您输入的文字到这里时，就是最佳视觉效果。"/>
</p:tagLst>
</file>

<file path=ppt/tags/tag1092.xml><?xml version="1.0" encoding="utf-8"?>
<p:tagLst xmlns:p="http://schemas.openxmlformats.org/presentationml/2006/main">
  <p:tag name="KSO_WM_UNIT_COLOR_SCHEME_SHAPE_ID" val="2"/>
  <p:tag name="KSO_WM_UNIT_COLOR_SCHEME_PARENT_PAGE" val="0_1"/>
  <p:tag name="KSO_WM_UNIT_ADJUSTLAYOUT_ID" val="2"/>
  <p:tag name="KSO_WM_UNIT_TEXT_PART_ID_V2" val="a-3-1"/>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193094_1*a*1"/>
  <p:tag name="KSO_WM_TEMPLATE_CATEGORY" val="diagram"/>
  <p:tag name="KSO_WM_TEMPLATE_INDEX" val="20193094"/>
  <p:tag name="KSO_WM_UNIT_LAYERLEVEL" val="1"/>
  <p:tag name="KSO_WM_TAG_VERSION" val="1.0"/>
  <p:tag name="KSO_WM_BEAUTIFY_FLAG" val="#wm#"/>
  <p:tag name="KSO_WM_UNIT_PRESET_TEXT" val="单击添加大标题"/>
</p:tagLst>
</file>

<file path=ppt/tags/tag1093.xml><?xml version="1.0" encoding="utf-8"?>
<p:tagLst xmlns:p="http://schemas.openxmlformats.org/presentationml/2006/main">
  <p:tag name="KSO_WM_UNIT_VALUE" val="1493*1119"/>
  <p:tag name="KSO_WM_UNIT_HIGHLIGHT" val="0"/>
  <p:tag name="KSO_WM_UNIT_COMPATIBLE" val="0"/>
  <p:tag name="KSO_WM_UNIT_DIAGRAM_ISNUMVISUAL" val="0"/>
  <p:tag name="KSO_WM_UNIT_DIAGRAM_ISREFERUNIT" val="0"/>
  <p:tag name="KSO_WM_UNIT_TYPE" val="d"/>
  <p:tag name="KSO_WM_UNIT_INDEX" val="1"/>
  <p:tag name="KSO_WM_UNIT_ID" val="diagram20193094_1*d*1"/>
  <p:tag name="KSO_WM_TEMPLATE_CATEGORY" val="diagram"/>
  <p:tag name="KSO_WM_TEMPLATE_INDEX" val="20193094"/>
  <p:tag name="KSO_WM_UNIT_SUPPORT_UNIT_TYPE" val="[]"/>
  <p:tag name="KSO_WM_UNIT_LAYERLEVEL" val="1"/>
  <p:tag name="KSO_WM_TAG_VERSION" val="1.0"/>
  <p:tag name="KSO_WM_BEAUTIFY_FLAG" val="#wm#"/>
</p:tagLst>
</file>

<file path=ppt/tags/tag10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94_1*i*8"/>
  <p:tag name="KSO_WM_TEMPLATE_CATEGORY" val="diagram"/>
  <p:tag name="KSO_WM_TEMPLATE_INDEX" val="20193094"/>
  <p:tag name="KSO_WM_UNIT_LAYERLEVEL" val="1"/>
  <p:tag name="KSO_WM_TAG_VERSION" val="1.0"/>
  <p:tag name="KSO_WM_BEAUTIFY_FLAG" val="#wm#"/>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94_1*i*9"/>
  <p:tag name="KSO_WM_TEMPLATE_CATEGORY" val="diagram"/>
  <p:tag name="KSO_WM_TEMPLATE_INDEX" val="20193094"/>
  <p:tag name="KSO_WM_UNIT_LAYERLEVEL" val="1"/>
  <p:tag name="KSO_WM_TAG_VERSION" val="1.0"/>
  <p:tag name="KSO_WM_BEAUTIFY_FLAG" val="#wm#"/>
</p:tagLst>
</file>

<file path=ppt/tags/tag1096.xml><?xml version="1.0" encoding="utf-8"?>
<p:tagLst xmlns:p="http://schemas.openxmlformats.org/presentationml/2006/main">
  <p:tag name="KSO_WM_BEAUTIFY_FLAG" val="#wm#"/>
  <p:tag name="KSO_WM_TEMPLATE_CATEGORY" val="diagram"/>
  <p:tag name="KSO_WM_TEMPLATE_INDEX" val="20193094"/>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COLORSCHEME_VERSION" val="3.2"/>
  <p:tag name="KSO_WM_SLIDE_CONSTRAINT" val="%7b%22slideConstraint%22%3a%7b%22seriesAreas%22%3a%5b%5d%2c%22singleAreas%22%3a%5b%7b%22shapes%22%3a%5b4%5d%2c%22serialConstraintIndex%22%3a-1%2c%22areatextmark%22%3a0%2c%22pictureprocessmark%22%3a0%7d%5d%7d%7d"/>
  <p:tag name="KSO_WM_SLIDE_ID" val="diagram20193094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21*496"/>
  <p:tag name="KSO_WM_SLIDE_POSITION" val="0*23"/>
  <p:tag name="KSO_WM_TAG_VERSION" val="1.0"/>
  <p:tag name="KSO_WM_SLIDE_LAYOUT" val="a_d_f"/>
  <p:tag name="KSO_WM_SLIDE_LAYOUT_CNT" val="1_1_1"/>
</p:tagLst>
</file>

<file path=ppt/tags/tag10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2_1*i*1"/>
  <p:tag name="KSO_WM_TEMPLATE_CATEGORY" val="diagram"/>
  <p:tag name="KSO_WM_TEMPLATE_INDEX" val="20204022"/>
  <p:tag name="KSO_WM_UNIT_LAYERLEVEL" val="1"/>
  <p:tag name="KSO_WM_TAG_VERSION" val="1.0"/>
  <p:tag name="KSO_WM_BEAUTIFY_FLAG" val="#wm#"/>
</p:tagLst>
</file>

<file path=ppt/tags/tag10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2_1*i*2"/>
  <p:tag name="KSO_WM_TEMPLATE_CATEGORY" val="diagram"/>
  <p:tag name="KSO_WM_TEMPLATE_INDEX" val="20204022"/>
  <p:tag name="KSO_WM_UNIT_LAYERLEVEL" val="1"/>
  <p:tag name="KSO_WM_TAG_VERSION" val="1.0"/>
  <p:tag name="KSO_WM_BEAUTIFY_FLAG" val="#wm#"/>
</p:tagLst>
</file>

<file path=ppt/tags/tag10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2_1*i*3"/>
  <p:tag name="KSO_WM_TEMPLATE_CATEGORY" val="diagram"/>
  <p:tag name="KSO_WM_TEMPLATE_INDEX" val="2020402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022_1*i*4"/>
  <p:tag name="KSO_WM_TEMPLATE_CATEGORY" val="diagram"/>
  <p:tag name="KSO_WM_TEMPLATE_INDEX" val="20204022"/>
  <p:tag name="KSO_WM_UNIT_LAYERLEVEL" val="1"/>
  <p:tag name="KSO_WM_TAG_VERSION" val="1.0"/>
  <p:tag name="KSO_WM_BEAUTIFY_FLAG" val="#wm#"/>
</p:tagLst>
</file>

<file path=ppt/tags/tag1101.xml><?xml version="1.0" encoding="utf-8"?>
<p:tagLst xmlns:p="http://schemas.openxmlformats.org/presentationml/2006/main">
  <p:tag name="KSO_WM_TAG_VERSION" val="1.0"/>
  <p:tag name="KSO_WM_BEAUTIFY_FLAG" val="#wm#"/>
  <p:tag name="KSO_WM_UNIT_ID" val="diagram160392_3*l_h_f*1_1_1"/>
  <p:tag name="KSO_WM_TEMPLATE_CATEGORY" val="diagram"/>
  <p:tag name="KSO_WM_TEMPLATE_INDEX" val="160392"/>
  <p:tag name="KSO_WM_UNIT_TYPE" val="l_h_f"/>
  <p:tag name="KSO_WM_UNIT_INDEX" val="1_1_1"/>
  <p:tag name="KSO_WM_UNIT_CLEAR" val="1"/>
  <p:tag name="KSO_WM_UNIT_LAYERLEVEL" val="1_1_1"/>
  <p:tag name="KSO_WM_UNIT_VALUE" val="54"/>
  <p:tag name="KSO_WM_UNIT_HIGHLIGHT" val="0"/>
  <p:tag name="KSO_WM_UNIT_COMPATIBLE" val="0"/>
  <p:tag name="KSO_WM_UNIT_PRESET_TEXT_INDEX" val="4"/>
  <p:tag name="KSO_WM_UNIT_PRESET_TEXT_LEN" val="26"/>
  <p:tag name="KSO_WM_DIAGRAM_GROUP_CODE" val="l1-1"/>
  <p:tag name="KSO_WM_UNIT_LINE_FORE_SCHEMECOLOR_INDEX" val="5"/>
  <p:tag name="KSO_WM_UNIT_LINE_FILL_TYPE" val="2"/>
  <p:tag name="KSO_WM_UNIT_TEXT_FILL_FORE_SCHEMECOLOR_INDEX" val="13"/>
  <p:tag name="KSO_WM_UNIT_TEXT_FILL_TYPE" val="1"/>
  <p:tag name="KSO_WM_UNIT_USESOURCEFORMAT_APPLY" val="1"/>
</p:tagLst>
</file>

<file path=ppt/tags/tag1102.xml><?xml version="1.0" encoding="utf-8"?>
<p:tagLst xmlns:p="http://schemas.openxmlformats.org/presentationml/2006/main">
  <p:tag name="KSO_WM_TAG_VERSION" val="1.0"/>
  <p:tag name="KSO_WM_BEAUTIFY_FLAG" val="#wm#"/>
  <p:tag name="KSO_WM_UNIT_ID" val="diagram160392_3*l_i*1_1"/>
  <p:tag name="KSO_WM_TEMPLATE_CATEGORY" val="diagram"/>
  <p:tag name="KSO_WM_TEMPLATE_INDEX" val="160392"/>
  <p:tag name="KSO_WM_UNIT_TYPE" val="l_i"/>
  <p:tag name="KSO_WM_UNIT_INDEX" val="1_1"/>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1103.xml><?xml version="1.0" encoding="utf-8"?>
<p:tagLst xmlns:p="http://schemas.openxmlformats.org/presentationml/2006/main">
  <p:tag name="KSO_WM_TAG_VERSION" val="1.0"/>
  <p:tag name="KSO_WM_BEAUTIFY_FLAG" val="#wm#"/>
  <p:tag name="KSO_WM_UNIT_ID" val="diagram160392_3*a*1"/>
  <p:tag name="KSO_WM_TEMPLATE_CATEGORY" val="diagram"/>
  <p:tag name="KSO_WM_TEMPLATE_INDEX" val="160392"/>
  <p:tag name="KSO_WM_UNIT_TYPE" val="a"/>
  <p:tag name="KSO_WM_UNIT_INDEX" val="1"/>
  <p:tag name="KSO_WM_UNIT_CLEAR" val="1"/>
  <p:tag name="KSO_WM_UNIT_LAYERLEVEL" val="1"/>
  <p:tag name="KSO_WM_UNIT_VALUE" val="20"/>
  <p:tag name="KSO_WM_UNIT_ISCONTENTSTITLE" val="0"/>
  <p:tag name="KSO_WM_UNIT_HIGHLIGHT" val="0"/>
  <p:tag name="KSO_WM_UNIT_COMPATIBLE" val="1"/>
  <p:tag name="KSO_WM_UNIT_PRESET_TEXT_INDEX" val="3"/>
  <p:tag name="KSO_WM_UNIT_PRESET_TEXT_LEN" val="18"/>
</p:tagLst>
</file>

<file path=ppt/tags/tag1104.xml><?xml version="1.0" encoding="utf-8"?>
<p:tagLst xmlns:p="http://schemas.openxmlformats.org/presentationml/2006/main">
  <p:tag name="KSO_WM_TAG_VERSION" val="1.0"/>
  <p:tag name="KSO_WM_BEAUTIFY_FLAG" val="#wm#"/>
  <p:tag name="KSO_WM_UNIT_ID" val="diagram160392_3*l_h_f*1_2_1"/>
  <p:tag name="KSO_WM_TEMPLATE_CATEGORY" val="diagram"/>
  <p:tag name="KSO_WM_TEMPLATE_INDEX" val="160392"/>
  <p:tag name="KSO_WM_UNIT_TYPE" val="l_h_f"/>
  <p:tag name="KSO_WM_UNIT_INDEX" val="1_2_1"/>
  <p:tag name="KSO_WM_UNIT_CLEAR" val="1"/>
  <p:tag name="KSO_WM_UNIT_LAYERLEVEL" val="1_1_1"/>
  <p:tag name="KSO_WM_UNIT_VALUE" val="54"/>
  <p:tag name="KSO_WM_UNIT_HIGHLIGHT" val="0"/>
  <p:tag name="KSO_WM_UNIT_COMPATIBLE" val="0"/>
  <p:tag name="KSO_WM_UNIT_PRESET_TEXT_INDEX" val="4"/>
  <p:tag name="KSO_WM_UNIT_PRESET_TEXT_LEN" val="26"/>
  <p:tag name="KSO_WM_DIAGRAM_GROUP_CODE" val="l1-1"/>
  <p:tag name="KSO_WM_UNIT_LINE_FORE_SCHEMECOLOR_INDEX" val="6"/>
  <p:tag name="KSO_WM_UNIT_LINE_FILL_TYPE" val="2"/>
  <p:tag name="KSO_WM_UNIT_TEXT_FILL_FORE_SCHEMECOLOR_INDEX" val="13"/>
  <p:tag name="KSO_WM_UNIT_TEXT_FILL_TYPE" val="1"/>
  <p:tag name="KSO_WM_UNIT_USESOURCEFORMAT_APPLY" val="1"/>
</p:tagLst>
</file>

<file path=ppt/tags/tag1105.xml><?xml version="1.0" encoding="utf-8"?>
<p:tagLst xmlns:p="http://schemas.openxmlformats.org/presentationml/2006/main">
  <p:tag name="KSO_WM_TAG_VERSION" val="1.0"/>
  <p:tag name="KSO_WM_BEAUTIFY_FLAG" val="#wm#"/>
  <p:tag name="KSO_WM_UNIT_ID" val="diagram160392_3*l_i*1_2"/>
  <p:tag name="KSO_WM_TEMPLATE_CATEGORY" val="diagram"/>
  <p:tag name="KSO_WM_TEMPLATE_INDEX" val="160392"/>
  <p:tag name="KSO_WM_UNIT_TYPE" val="l_i"/>
  <p:tag name="KSO_WM_UNIT_INDEX" val="1_2"/>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1"/>
</p:tagLst>
</file>

<file path=ppt/tags/tag1106.xml><?xml version="1.0" encoding="utf-8"?>
<p:tagLst xmlns:p="http://schemas.openxmlformats.org/presentationml/2006/main">
  <p:tag name="KSO_WM_TAG_VERSION" val="1.0"/>
  <p:tag name="KSO_WM_BEAUTIFY_FLAG" val="#wm#"/>
  <p:tag name="KSO_WM_UNIT_ID" val="diagram160392_3*l_h_f*1_3_1"/>
  <p:tag name="KSO_WM_TEMPLATE_CATEGORY" val="diagram"/>
  <p:tag name="KSO_WM_TEMPLATE_INDEX" val="160392"/>
  <p:tag name="KSO_WM_UNIT_TYPE" val="l_h_f"/>
  <p:tag name="KSO_WM_UNIT_INDEX" val="1_3_1"/>
  <p:tag name="KSO_WM_UNIT_CLEAR" val="1"/>
  <p:tag name="KSO_WM_UNIT_LAYERLEVEL" val="1_1_1"/>
  <p:tag name="KSO_WM_UNIT_VALUE" val="54"/>
  <p:tag name="KSO_WM_UNIT_HIGHLIGHT" val="0"/>
  <p:tag name="KSO_WM_UNIT_COMPATIBLE" val="0"/>
  <p:tag name="KSO_WM_UNIT_PRESET_TEXT_INDEX" val="4"/>
  <p:tag name="KSO_WM_UNIT_PRESET_TEXT_LEN" val="26"/>
  <p:tag name="KSO_WM_DIAGRAM_GROUP_CODE" val="l1-1"/>
  <p:tag name="KSO_WM_UNIT_LINE_FORE_SCHEMECOLOR_INDEX" val="7"/>
  <p:tag name="KSO_WM_UNIT_LINE_FILL_TYPE" val="2"/>
  <p:tag name="KSO_WM_UNIT_TEXT_FILL_FORE_SCHEMECOLOR_INDEX" val="13"/>
  <p:tag name="KSO_WM_UNIT_TEXT_FILL_TYPE" val="1"/>
  <p:tag name="KSO_WM_UNIT_USESOURCEFORMAT_APPLY" val="1"/>
</p:tagLst>
</file>

<file path=ppt/tags/tag1107.xml><?xml version="1.0" encoding="utf-8"?>
<p:tagLst xmlns:p="http://schemas.openxmlformats.org/presentationml/2006/main">
  <p:tag name="KSO_WM_TAG_VERSION" val="1.0"/>
  <p:tag name="KSO_WM_BEAUTIFY_FLAG" val="#wm#"/>
  <p:tag name="KSO_WM_UNIT_ID" val="diagram160392_3*l_i*1_3"/>
  <p:tag name="KSO_WM_TEMPLATE_CATEGORY" val="diagram"/>
  <p:tag name="KSO_WM_TEMPLATE_INDEX" val="160392"/>
  <p:tag name="KSO_WM_UNIT_TYPE" val="l_i"/>
  <p:tag name="KSO_WM_UNIT_INDEX" val="1_3"/>
  <p:tag name="KSO_WM_UNIT_CLEAR" val="1"/>
  <p:tag name="KSO_WM_UNIT_LAYERLEVEL" val="1_1"/>
  <p:tag name="KSO_WM_DIAGRAM_GROUP_CODE" val="l1-1"/>
  <p:tag name="KSO_WM_UNIT_FILL_FORE_SCHEMECOLOR_INDEX" val="7"/>
  <p:tag name="KSO_WM_UNIT_FILL_TYPE" val="1"/>
  <p:tag name="KSO_WM_UNIT_TEXT_FILL_FORE_SCHEMECOLOR_INDEX" val="14"/>
  <p:tag name="KSO_WM_UNIT_TEXT_FILL_TYPE" val="1"/>
  <p:tag name="KSO_WM_UNIT_USESOURCEFORMAT_APPLY" val="1"/>
</p:tagLst>
</file>

<file path=ppt/tags/tag1108.xml><?xml version="1.0" encoding="utf-8"?>
<p:tagLst xmlns:p="http://schemas.openxmlformats.org/presentationml/2006/main">
  <p:tag name="KSO_WM_BEAUTIFY_FLAG" val="#wm#"/>
  <p:tag name="KSO_WM_TEMPLATE_CATEGORY" val="diagram"/>
  <p:tag name="KSO_WM_TEMPLATE_INDEX" val="160392"/>
  <p:tag name="KSO_WM_SLIDE_ID" val="diagram160392_3"/>
  <p:tag name="KSO_WM_SLIDE_INDEX" val="3"/>
  <p:tag name="KSO_WM_SLIDE_ITEM_CNT" val="3"/>
  <p:tag name="KSO_WM_SLIDE_LAYOUT" val="a_l"/>
  <p:tag name="KSO_WM_SLIDE_LAYOUT_CNT" val="1_1"/>
  <p:tag name="KSO_WM_SLIDE_TYPE" val="text"/>
  <p:tag name="KSO_WM_SLIDE_POSITION" val="114*226"/>
  <p:tag name="KSO_WM_SLIDE_SIZE" val="734*184"/>
  <p:tag name="KSO_WM_DIAGRAM_GROUP_CODE" val="l1-1"/>
  <p:tag name="KSO_WM_TAG_VERSION" val="1.0"/>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1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1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1113.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1114.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1115.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1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1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1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1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SLIDE_BACKGROUND_TYPE" val="leftRight"/>
  <p:tag name="KSO_WM_SLIDE_BK_DARK_LIGHT" val="2"/>
  <p:tag name="KSO_WM_UNIT_TYPE" val="i"/>
  <p:tag name="KSO_WM_UNIT_INDEX" val="1"/>
</p:tagLst>
</file>

<file path=ppt/tags/tag1120.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1121.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1122.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1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1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1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1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1127.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1128.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1129.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leftRight"/>
  <p:tag name="KSO_WM_SLIDE_BK_DARK_LIGHT" val="2"/>
</p:tagLst>
</file>

<file path=ppt/tags/tag1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1328_1*i*6"/>
  <p:tag name="KSO_WM_TEMPLATE_CATEGORY" val="diagram"/>
  <p:tag name="KSO_WM_TEMPLATE_INDEX" val="20201328"/>
  <p:tag name="KSO_WM_UNIT_LAYERLEVEL" val="1"/>
  <p:tag name="KSO_WM_TAG_VERSION" val="1.0"/>
  <p:tag name="KSO_WM_BEAUTIFY_FLAG" val="#wm#"/>
  <p:tag name="KSO_WM_UNIT_LARGE_SHAPE" val="1"/>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28_1*y*1"/>
  <p:tag name="KSO_WM_TEMPLATE_CATEGORY" val="diagram"/>
  <p:tag name="KSO_WM_TEMPLATE_INDEX" val="20201328"/>
  <p:tag name="KSO_WM_UNIT_LAYERLEVEL" val="1"/>
  <p:tag name="KSO_WM_TAG_VERSION" val="1.0"/>
  <p:tag name="KSO_WM_BEAUTIFY_FLAG" val="#wm#"/>
</p:tagLst>
</file>

<file path=ppt/tags/tag1132.xml><?xml version="1.0" encoding="utf-8"?>
<p:tagLst xmlns:p="http://schemas.openxmlformats.org/presentationml/2006/main">
  <p:tag name="KSO_WM_UNIT_ISCONTENTSTITLE" val="0"/>
  <p:tag name="KSO_WM_UNIT_PRESET_TEXT" val="项目背景"/>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1328_1*a*1"/>
  <p:tag name="KSO_WM_TEMPLATE_CATEGORY" val="diagram"/>
  <p:tag name="KSO_WM_TEMPLATE_INDEX" val="20201328"/>
  <p:tag name="KSO_WM_UNIT_LAYERLEVEL" val="1"/>
  <p:tag name="KSO_WM_TAG_VERSION" val="1.0"/>
  <p:tag name="KSO_WM_BEAUTIFY_FLAG" val="#wm#"/>
</p:tagLst>
</file>

<file path=ppt/tags/tag1133.xml><?xml version="1.0" encoding="utf-8"?>
<p:tagLst xmlns:p="http://schemas.openxmlformats.org/presentationml/2006/main">
  <p:tag name="KSO_WM_UNIT_PRESET_TEXT" val="人们可支配收入持续增长，2018年人均可支配收入达到2.8万元，同比增长8.6％，收入是消费的基础和前提，消费规模扩张和消费金额的基础将进一步巩固"/>
  <p:tag name="KSO_WM_UNIT_NOCLEAR" val="0"/>
  <p:tag name="KSO_WM_UNIT_VALUE" val="80"/>
  <p:tag name="KSO_WM_UNIT_HIGHLIGHT" val="0"/>
  <p:tag name="KSO_WM_UNIT_COMPATIBLE" val="0"/>
  <p:tag name="KSO_WM_UNIT_DIAGRAM_ISNUMVISUAL" val="0"/>
  <p:tag name="KSO_WM_UNIT_DIAGRAM_ISREFERUNIT" val="0"/>
  <p:tag name="KSO_WM_UNIT_TYPE" val="f"/>
  <p:tag name="KSO_WM_UNIT_INDEX" val="1"/>
  <p:tag name="KSO_WM_UNIT_ID" val="diagram20201328_1*f*1"/>
  <p:tag name="KSO_WM_TEMPLATE_CATEGORY" val="diagram"/>
  <p:tag name="KSO_WM_TEMPLATE_INDEX" val="20201328"/>
  <p:tag name="KSO_WM_UNIT_LAYERLEVEL" val="1"/>
  <p:tag name="KSO_WM_TAG_VERSION" val="1.0"/>
  <p:tag name="KSO_WM_BEAUTIFY_FLAG" val="#wm#"/>
</p:tagLst>
</file>

<file path=ppt/tags/tag1134.xml><?xml version="1.0" encoding="utf-8"?>
<p:tagLst xmlns:p="http://schemas.openxmlformats.org/presentationml/2006/main">
  <p:tag name="KSO_WM_BEAUTIFY_FLAG" val="#wm#"/>
  <p:tag name="KSO_WM_TEMPLATE_CATEGORY" val="diagram"/>
  <p:tag name="KSO_WM_TEMPLATE_INDEX" val="20201328"/>
  <p:tag name="KSO_WM_SLIDE_ID" val="diagram20201328_1"/>
  <p:tag name="KSO_WM_TEMPLATE_SUBCATEGORY" val="0"/>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a_b_f_y"/>
  <p:tag name="KSO_WM_SLIDE_LAYOUT_CNT" val="1_1_2_1"/>
</p:tagLst>
</file>

<file path=ppt/tags/tag1135.xml><?xml version="1.0" encoding="utf-8"?>
<p:tagLst xmlns:p="http://schemas.openxmlformats.org/presentationml/2006/main">
  <p:tag name="KSO_WM_UNIT_ISCONTENTSTITLE" val="0"/>
  <p:tag name="KSO_WM_UNIT_PRESET_TEXT" val="单击此处&#13;添加标题内容"/>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739_1*a*1"/>
  <p:tag name="KSO_WM_TEMPLATE_CATEGORY" val="diagram"/>
  <p:tag name="KSO_WM_TEMPLATE_INDEX" val="20203739"/>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136.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VALUE" val="51"/>
  <p:tag name="KSO_WM_UNIT_HIGHLIGHT" val="0"/>
  <p:tag name="KSO_WM_UNIT_COMPATIBLE" val="0"/>
  <p:tag name="KSO_WM_UNIT_DIAGRAM_ISNUMVISUAL" val="0"/>
  <p:tag name="KSO_WM_UNIT_DIAGRAM_ISREFERUNIT" val="0"/>
  <p:tag name="KSO_WM_UNIT_TYPE" val="f"/>
  <p:tag name="KSO_WM_UNIT_INDEX" val="1"/>
  <p:tag name="KSO_WM_UNIT_ID" val="diagram20203739_1*f*1"/>
  <p:tag name="KSO_WM_TEMPLATE_CATEGORY" val="diagram"/>
  <p:tag name="KSO_WM_TEMPLATE_INDEX" val="20203739"/>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39_1*i*1"/>
  <p:tag name="KSO_WM_TEMPLATE_CATEGORY" val="diagram"/>
  <p:tag name="KSO_WM_TEMPLATE_INDEX" val="20203739"/>
  <p:tag name="KSO_WM_UNIT_LAYERLEVEL" val="1"/>
  <p:tag name="KSO_WM_TAG_VERSION" val="1.0"/>
  <p:tag name="KSO_WM_BEAUTIFY_FLAG" val="#wm#"/>
  <p:tag name="KSO_WM_DIAGRAM_GROUP_CODE" val="ζ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739_1*i*2"/>
  <p:tag name="KSO_WM_TEMPLATE_CATEGORY" val="diagram"/>
  <p:tag name="KSO_WM_TEMPLATE_INDEX" val="20203739"/>
  <p:tag name="KSO_WM_UNIT_LAYERLEVEL" val="1"/>
  <p:tag name="KSO_WM_TAG_VERSION" val="1.0"/>
  <p:tag name="KSO_WM_BEAUTIFY_FLAG" val="#wm#"/>
  <p:tag name="KSO_WM_DIAGRAM_GROUP_CODE" val="ζ1-1"/>
  <p:tag name="KSO_WM_UNIT_LINE_FORE_SCHEMECOLOR_INDEX" val="5"/>
  <p:tag name="KSO_WM_UNIT_LINE_FILL_TYPE" val="2"/>
  <p:tag name="KSO_WM_UNIT_TEXT_FILL_FORE_SCHEMECOLOR_INDEX" val="2"/>
  <p:tag name="KSO_WM_UNIT_TEXT_FILL_TYPE" val="1"/>
  <p:tag name="KSO_WM_UNIT_USESOURCEFORMAT_APPLY" val="1"/>
</p:tagLst>
</file>

<file path=ppt/tags/tag1139.xml><?xml version="1.0" encoding="utf-8"?>
<p:tagLst xmlns:p="http://schemas.openxmlformats.org/presentationml/2006/main">
  <p:tag name="PICTUREFILLRANGE" val="6406fcd8-83f5-44e9-a313-da4346f5d540"/>
  <p:tag name="KSO_WM_UNIT_HIGHLIGHT" val="0"/>
  <p:tag name="KSO_WM_UNIT_COMPATIBLE" val="0"/>
  <p:tag name="KSO_WM_UNIT_DIAGRAM_ISNUMVISUAL" val="0"/>
  <p:tag name="KSO_WM_UNIT_DIAGRAM_ISREFERUNIT" val="0"/>
  <p:tag name="KSO_WM_UNIT_ID" val="crop1011_9*ζ_h_d*1_1_1"/>
  <p:tag name="KSO_WM_TEMPLATE_CATEGORY" val="crop"/>
  <p:tag name="KSO_WM_TEMPLATE_INDEX" val="1011"/>
  <p:tag name="KSO_WM_UNIT_LAYERLEVEL" val="1_1_1"/>
  <p:tag name="KSO_WM_TAG_VERSION" val="1.0"/>
  <p:tag name="KSO_WM_BEAUTIFY_FLAG" val="#wm#"/>
  <p:tag name="KSO_WM_UNIT_DIAGRAM_MODELTYPE" val="creativeCrop"/>
  <p:tag name="KSO_WM_UNIT_VALUE" val="1911*1728"/>
  <p:tag name="KSO_WM_DIAGRAM_GROUP_CODE" val="ζ1-1"/>
  <p:tag name="KSO_WM_UNIT_TYPE" val="ζ_h_d"/>
  <p:tag name="KSO_WM_UNIT_INDEX" val="1_1_1"/>
  <p:tag name="KSO_WM_UNIT_SUPPORT_UNIT_TYPE" val="[&quot;all&quot;]"/>
  <p:tag name="KSO_WM_CREATIVE_CROP_ROTATION" val="180"/>
  <p:tag name="KSO_WM_BLIP_RECT_LEFT" val="-34"/>
  <p:tag name="KSO_WM_BLIP_RECT_RIGHT" val="-34"/>
  <p:tag name="KSO_WM_BLIP_RECT_TOP" val="0"/>
  <p:tag name="KSO_WM_BLIP_RECT_BOTTOM" val="0"/>
  <p:tag name="KSO_WM_CREATIVE_CROP_ORG_LEFT" val="84"/>
  <p:tag name="KSO_WM_CREATIVE_CROP_ORG_TOP" val="6"/>
  <p:tag name="KSO_WM_CREATIVE_CROP_ORG_WIDTH" val="792"/>
  <p:tag name="KSO_WM_CREATIVE_CROP_ORG_HEIGHT" val="528"/>
  <p:tag name="KSO_WM_CREATIVE_CROP_SHAPE_LEFT" val="243.101"/>
  <p:tag name="KSO_WM_CREATIVE_CROP_SHAPE_TOP" val="6"/>
  <p:tag name="KSO_WM_CREATIVE_CROP_SHAPE_WIDTH" val="473.797"/>
  <p:tag name="KSO_WM_CREATIVE_CROP_SHAPE_HEIGHT" val="528"/>
  <p:tag name="KSO_WM_UNIT_TEXT_FILL_FORE_SCHEMECOLOR_INDEX" val="2"/>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40.xml><?xml version="1.0" encoding="utf-8"?>
<p:tagLst xmlns:p="http://schemas.openxmlformats.org/presentationml/2006/main">
  <p:tag name="KSO_WM_BEAUTIFY_FLAG" val="#wm#"/>
  <p:tag name="KSO_WM_TEMPLATE_CATEGORY" val="diagram"/>
  <p:tag name="KSO_WM_TEMPLATE_INDEX" val="20203739"/>
  <p:tag name="KSO_WM_SLIDE_ID" val="diagram20203739_1"/>
  <p:tag name="KSO_WM_TEMPLATE_SUBCATEGORY" val="5"/>
  <p:tag name="KSO_WM_TEMPLATE_MASTER_TYPE" val="0"/>
  <p:tag name="KSO_WM_TEMPLATE_COLOR_TYPE" val="0"/>
  <p:tag name="KSO_WM_SLIDE_TYPE" val="text"/>
  <p:tag name="KSO_WM_SLIDE_SUBTYPE" val="picTxt"/>
  <p:tag name="KSO_WM_SLIDE_ITEM_CNT" val="1"/>
  <p:tag name="KSO_WM_SLIDE_INDEX" val="1"/>
  <p:tag name="KSO_WM_SLIDE_SIZE" val="876.755*542"/>
  <p:tag name="KSO_WM_SLIDE_POSITION" val="82.6453*-2.2"/>
  <p:tag name="KSO_WM_TAG_VERSION" val="1.0"/>
  <p:tag name="KSO_WM_SLIDE_LAYOUT" val="a_f_h_ζ"/>
  <p:tag name="KSO_WM_SLIDE_LAYOUT_CNT" val="1_1_2_1"/>
  <p:tag name="KSO_WM_DIAGRAM_GROUP_CODE" val="ζ1-1"/>
  <p:tag name="KSO_WM_SLIDE_DIAGTYPE" val="ζ"/>
</p:tagLst>
</file>

<file path=ppt/tags/tag1141.xml><?xml version="1.0" encoding="utf-8"?>
<p:tagLst xmlns:p="http://schemas.openxmlformats.org/presentationml/2006/main">
  <p:tag name="KSO_WM_UNIT_VALUE" val="1142*338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664_1*d*1"/>
  <p:tag name="KSO_WM_TEMPLATE_CATEGORY" val="diagram"/>
  <p:tag name="KSO_WM_TEMPLATE_INDEX" val="20200664"/>
  <p:tag name="KSO_WM_UNIT_SUPPORT_UNIT_TYPE" val="[&quot;all&quot;]"/>
  <p:tag name="KSO_WM_UNIT_LAYERLEVEL" val="1"/>
  <p:tag name="KSO_WM_TAG_VERSION" val="1.0"/>
  <p:tag name="KSO_WM_BEAUTIFY_FLAG" val="#wm#"/>
  <p:tag name="KSO_WM_UNIT_USESOURCEFORMAT_APPLY" val="1"/>
</p:tagLst>
</file>

<file path=ppt/tags/tag1142.xml><?xml version="1.0" encoding="utf-8"?>
<p:tagLst xmlns:p="http://schemas.openxmlformats.org/presentationml/2006/main">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664_1*l_h_f*1_1_1"/>
  <p:tag name="KSO_WM_TEMPLATE_CATEGORY" val="diagram"/>
  <p:tag name="KSO_WM_TEMPLATE_INDEX" val="20200664"/>
  <p:tag name="KSO_WM_UNIT_LAYERLEVEL" val="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1143.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664_1*l_h_f*1_2_1"/>
  <p:tag name="KSO_WM_TEMPLATE_CATEGORY" val="diagram"/>
  <p:tag name="KSO_WM_TEMPLATE_INDEX" val="20200664"/>
  <p:tag name="KSO_WM_UNIT_LAYERLEVEL" val="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1144.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0664_1*l_h_f*1_3_1"/>
  <p:tag name="KSO_WM_TEMPLATE_CATEGORY" val="diagram"/>
  <p:tag name="KSO_WM_TEMPLATE_INDEX" val="20200664"/>
  <p:tag name="KSO_WM_UNIT_LAYERLEVEL" val="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y"/>
  <p:tag name="KSO_WM_UNIT_INDEX" val="1"/>
  <p:tag name="KSO_WM_UNIT_ID" val="diagram20200664_1*y*1"/>
  <p:tag name="KSO_WM_TEMPLATE_CATEGORY" val="diagram"/>
  <p:tag name="KSO_WM_TEMPLATE_INDEX" val="20200664"/>
  <p:tag name="KSO_WM_UNIT_LAYERLEVEL" val="1"/>
  <p:tag name="KSO_WM_TAG_VERSION" val="1.0"/>
  <p:tag name="KSO_WM_BEAUTIFY_FLAG" val="#wm#"/>
  <p:tag name="KSO_WM_UNIT_FILL_FORE_SCHEMECOLOR_INDEX" val="5"/>
  <p:tag name="KSO_WM_UNIT_FILL_TYPE" val="1"/>
  <p:tag name="KSO_WM_UNIT_LINE_FORE_SCHEMECOLOR_INDEX" val="14"/>
  <p:tag name="KSO_WM_UNIT_LINE_FILL_TYPE" val="2"/>
  <p:tag name="KSO_WM_UNIT_USESOURCEFORMAT_APPLY" val="1"/>
</p:tagLst>
</file>

<file path=ppt/tags/tag1146.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64_1*a*1"/>
  <p:tag name="KSO_WM_TEMPLATE_CATEGORY" val="diagram"/>
  <p:tag name="KSO_WM_TEMPLATE_INDEX" val="20200664"/>
  <p:tag name="KSO_WM_UNIT_LAYERLEVEL" val="1"/>
  <p:tag name="KSO_WM_TAG_VERSION" val="1.0"/>
  <p:tag name="KSO_WM_BEAUTIFY_FLAG" val="#wm#"/>
  <p:tag name="KSO_WM_UNIT_PRESET_TEXT" val="企业团建活动介绍"/>
  <p:tag name="KSO_WM_UNIT_TEXT_FILL_FORE_SCHEMECOLOR_INDEX" val="14"/>
  <p:tag name="KSO_WM_UNIT_TEXT_FILL_TYPE" val="1"/>
  <p:tag name="KSO_WM_UNIT_USESOURCEFORMAT_APPLY" val="1"/>
</p:tagLst>
</file>

<file path=ppt/tags/tag1147.xml><?xml version="1.0" encoding="utf-8"?>
<p:tagLst xmlns:p="http://schemas.openxmlformats.org/presentationml/2006/main">
  <p:tag name="KSO_WM_UNIT_VALUE" val="193*19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0664_1*l_h_x*1_1_1"/>
  <p:tag name="KSO_WM_TEMPLATE_CATEGORY" val="diagram"/>
  <p:tag name="KSO_WM_TEMPLATE_INDEX" val="20200664"/>
  <p:tag name="KSO_WM_UNIT_LAYERLEVEL" val="1_1_1"/>
  <p:tag name="KSO_WM_TAG_VERSION" val="1.0"/>
  <p:tag name="KSO_WM_BEAUTIFY_FLAG" val="#wm#"/>
  <p:tag name="KSO_WM_UNIT_USESOURCEFORMAT_APPLY" val="1"/>
</p:tagLst>
</file>

<file path=ppt/tags/tag1148.xml><?xml version="1.0" encoding="utf-8"?>
<p:tagLst xmlns:p="http://schemas.openxmlformats.org/presentationml/2006/main">
  <p:tag name="KSO_WM_UNIT_VALUE" val="225*22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0664_1*l_h_x*1_2_1"/>
  <p:tag name="KSO_WM_TEMPLATE_CATEGORY" val="diagram"/>
  <p:tag name="KSO_WM_TEMPLATE_INDEX" val="20200664"/>
  <p:tag name="KSO_WM_UNIT_LAYERLEVEL" val="1_1_1"/>
  <p:tag name="KSO_WM_TAG_VERSION" val="1.0"/>
  <p:tag name="KSO_WM_BEAUTIFY_FLAG" val="#wm#"/>
  <p:tag name="KSO_WM_UNIT_USESOURCEFORMAT_APPLY" val="1"/>
</p:tagLst>
</file>

<file path=ppt/tags/tag1149.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0664_1*l_h_x*1_3_1"/>
  <p:tag name="KSO_WM_TEMPLATE_CATEGORY" val="diagram"/>
  <p:tag name="KSO_WM_TEMPLATE_INDEX" val="20200664"/>
  <p:tag name="KSO_WM_UNIT_LAYERLEVEL" val="1_1_1"/>
  <p:tag name="KSO_WM_TAG_VERSION" val="1.0"/>
  <p:tag name="KSO_WM_BEAUTIFY_FLAG" val="#wm#"/>
  <p:tag name="KSO_WM_UNIT_USESOURCEFORMAT_APPLY"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50.xml><?xml version="1.0" encoding="utf-8"?>
<p:tagLst xmlns:p="http://schemas.openxmlformats.org/presentationml/2006/main">
  <p:tag name="KSO_WM_BEAUTIFY_FLAG" val="#wm#"/>
  <p:tag name="KSO_WM_TEMPLATE_CATEGORY" val="diagram"/>
  <p:tag name="KSO_WM_TEMPLATE_INDEX" val="20200664"/>
  <p:tag name="KSO_WM_SLIDE_ID" val="diagram20200664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837.15*94.0427"/>
  <p:tag name="KSO_WM_SLIDE_POSITION" val="52.8998*403.547"/>
  <p:tag name="KSO_WM_DIAGRAM_GROUP_CODE" val="l1-1"/>
  <p:tag name="KSO_WM_SLIDE_DIAGTYPE" val="l"/>
  <p:tag name="KSO_WM_TAG_VERSION" val="1.0"/>
  <p:tag name="KSO_WM_SLIDE_LAYOUT" val="a_d_y_l"/>
  <p:tag name="KSO_WM_SLIDE_LAYOUT_CNT" val="1_1_1_1"/>
</p:tagLst>
</file>

<file path=ppt/tags/tag115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7_5*l_h_i*1_1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15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87_5*l_h_i*1_1_2"/>
  <p:tag name="KSO_WM_TEMPLATE_CATEGORY" val="diagram"/>
  <p:tag name="KSO_WM_TEMPLATE_INDEX" val="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53.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7_5*l_h_f*1_1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15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87_5*l_h_i*1_1_1"/>
  <p:tag name="KSO_WM_TEMPLATE_CATEGORY" val="diagram"/>
  <p:tag name="KSO_WM_TEMPLATE_INDEX" val="78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15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87_5*l_h_i*1_2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15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87_5*l_h_i*1_2_2"/>
  <p:tag name="KSO_WM_TEMPLATE_CATEGORY" val="diagram"/>
  <p:tag name="KSO_WM_TEMPLATE_INDEX" val="787"/>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UNIT_USESOURCEFORMAT_APPLY" val="1"/>
</p:tagLst>
</file>

<file path=ppt/tags/tag1157.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7_5*l_h_f*1_2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15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87_5*l_h_i*1_2_1"/>
  <p:tag name="KSO_WM_TEMPLATE_CATEGORY" val="diagram"/>
  <p:tag name="KSO_WM_TEMPLATE_INDEX" val="787"/>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15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87_5*l_h_i*1_3_2"/>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6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87_5*l_h_i*1_3_1"/>
  <p:tag name="KSO_WM_TEMPLATE_CATEGORY" val="diagram"/>
  <p:tag name="KSO_WM_TEMPLATE_INDEX" val="7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161.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7_5*l_h_f*1_3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16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87_5*l_h_i*1_3_1"/>
  <p:tag name="KSO_WM_TEMPLATE_CATEGORY" val="diagram"/>
  <p:tag name="KSO_WM_TEMPLATE_INDEX" val="787"/>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116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87_5*l_h_i*1_4_2"/>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16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87_5*l_h_i*1_4_1"/>
  <p:tag name="KSO_WM_TEMPLATE_CATEGORY" val="diagram"/>
  <p:tag name="KSO_WM_TEMPLATE_INDEX" val="787"/>
  <p:tag name="KSO_WM_UNIT_LAYERLEVEL" val="1_1_1"/>
  <p:tag name="KSO_WM_TAG_VERSION" val="1.0"/>
  <p:tag name="KSO_WM_BEAUTIFY_FLAG" val="#wm#"/>
  <p:tag name="KSO_WM_UNIT_FILL_FORE_SCHEMECOLOR_INDEX" val="8"/>
  <p:tag name="KSO_WM_UNIT_FILL_TYPE" val="1"/>
  <p:tag name="KSO_WM_UNIT_TEXT_FILL_FORE_SCHEMECOLOR_INDEX" val="8"/>
  <p:tag name="KSO_WM_UNIT_TEXT_FILL_TYPE" val="1"/>
  <p:tag name="KSO_WM_UNIT_USESOURCEFORMAT_APPLY" val="1"/>
</p:tagLst>
</file>

<file path=ppt/tags/tag1165.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87_5*l_h_f*1_4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16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87_5*l_h_i*1_4_1"/>
  <p:tag name="KSO_WM_TEMPLATE_CATEGORY" val="diagram"/>
  <p:tag name="KSO_WM_TEMPLATE_INDEX" val="787"/>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116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87_5*l_h_i*1_5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16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87_5*l_h_i*1_5_2"/>
  <p:tag name="KSO_WM_TEMPLATE_CATEGORY" val="diagram"/>
  <p:tag name="KSO_WM_TEMPLATE_INDEX" val="787"/>
  <p:tag name="KSO_WM_UNIT_LAYERLEVEL" val="1_1_1"/>
  <p:tag name="KSO_WM_TAG_VERSION" val="1.0"/>
  <p:tag name="KSO_WM_BEAUTIFY_FLAG" val="#wm#"/>
  <p:tag name="KSO_WM_UNIT_FILL_FORE_SCHEMECOLOR_INDEX" val="9"/>
  <p:tag name="KSO_WM_UNIT_FILL_TYPE" val="1"/>
  <p:tag name="KSO_WM_UNIT_TEXT_FILL_FORE_SCHEMECOLOR_INDEX" val="6"/>
  <p:tag name="KSO_WM_UNIT_TEXT_FILL_TYPE" val="1"/>
  <p:tag name="KSO_WM_UNIT_USESOURCEFORMAT_APPLY" val="1"/>
</p:tagLst>
</file>

<file path=ppt/tags/tag1169.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87_5*l_h_f*1_5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7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87_5*l_h_i*1_5_1"/>
  <p:tag name="KSO_WM_TEMPLATE_CATEGORY" val="diagram"/>
  <p:tag name="KSO_WM_TEMPLATE_INDEX" val="787"/>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117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87_5*l_h_i*1_6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17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87_5*l_h_i*1_6_2"/>
  <p:tag name="KSO_WM_TEMPLATE_CATEGORY" val="diagram"/>
  <p:tag name="KSO_WM_TEMPLATE_INDEX" val="787"/>
  <p:tag name="KSO_WM_UNIT_LAYERLEVEL" val="1_1_1"/>
  <p:tag name="KSO_WM_TAG_VERSION" val="1.0"/>
  <p:tag name="KSO_WM_BEAUTIFY_FLAG" val="#wm#"/>
  <p:tag name="KSO_WM_UNIT_FILL_FORE_SCHEMECOLOR_INDEX" val="10"/>
  <p:tag name="KSO_WM_UNIT_FILL_TYPE" val="1"/>
  <p:tag name="KSO_WM_UNIT_TEXT_FILL_FORE_SCHEMECOLOR_INDEX" val="6"/>
  <p:tag name="KSO_WM_UNIT_TEXT_FILL_TYPE" val="1"/>
  <p:tag name="KSO_WM_UNIT_USESOURCEFORMAT_APPLY" val="1"/>
</p:tagLst>
</file>

<file path=ppt/tags/tag1173.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87_5*l_h_f*1_6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17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787_5*l_h_i*1_6_1"/>
  <p:tag name="KSO_WM_TEMPLATE_CATEGORY" val="diagram"/>
  <p:tag name="KSO_WM_TEMPLATE_INDEX" val="787"/>
  <p:tag name="KSO_WM_UNIT_LAYERLEVEL" val="1_1_1"/>
  <p:tag name="KSO_WM_TAG_VERSION" val="1.0"/>
  <p:tag name="KSO_WM_BEAUTIFY_FLAG" val="#wm#"/>
  <p:tag name="KSO_WM_UNIT_TEXT_FILL_FORE_SCHEMECOLOR_INDEX" val="10"/>
  <p:tag name="KSO_WM_UNIT_TEXT_FILL_TYPE" val="1"/>
  <p:tag name="KSO_WM_UNIT_USESOURCEFORMAT_APPLY" val="1"/>
</p:tagLst>
</file>

<file path=ppt/tags/tag1175.xml><?xml version="1.0" encoding="utf-8"?>
<p:tagLst xmlns:p="http://schemas.openxmlformats.org/presentationml/2006/main">
  <p:tag name="KSO_WM_UNIT_RELATE_UNITID" val="261*l*1"/>
  <p:tag name="KSO_WM_UNIT_ISCONTENTSTITLE" val="0"/>
  <p:tag name="KSO_WM_UNIT_NOCLEAR" val="0"/>
  <p:tag name="KSO_WM_UNIT_VALUE" val="3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87_5*a*1"/>
  <p:tag name="KSO_WM_TEMPLATE_CATEGORY" val="diagram"/>
  <p:tag name="KSO_WM_TEMPLATE_INDEX" val="787"/>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176.xml><?xml version="1.0" encoding="utf-8"?>
<p:tagLst xmlns:p="http://schemas.openxmlformats.org/presentationml/2006/main">
  <p:tag name="KSO_WM_BEAUTIFY_FLAG" val="#wm#"/>
  <p:tag name="KSO_WM_TEMPLATE_CATEGORY" val="diagram"/>
  <p:tag name="KSO_WM_TEMPLATE_INDEX" val="787"/>
  <p:tag name="KSO_WM_SLIDE_ID" val="diagram787_5"/>
  <p:tag name="KSO_WM_TEMPLATE_SUBCATEGORY" val="0"/>
  <p:tag name="KSO_WM_TEMPLATE_MASTER_TYPE" val="0"/>
  <p:tag name="KSO_WM_TEMPLATE_COLOR_TYPE" val="1"/>
  <p:tag name="KSO_WM_SLIDE_TYPE" val="text"/>
  <p:tag name="KSO_WM_SLIDE_SUBTYPE" val="pureTxt"/>
  <p:tag name="KSO_WM_SLIDE_ITEM_CNT" val="6"/>
  <p:tag name="KSO_WM_SLIDE_INDEX" val="5"/>
  <p:tag name="KSO_WM_SLIDE_SIZE" val="779.654*337.814"/>
  <p:tag name="KSO_WM_SLIDE_POSITION" val="90.1732*132.125"/>
  <p:tag name="KSO_WM_DIAGRAM_GROUP_CODE" val="l1-1"/>
  <p:tag name="KSO_WM_SLIDE_DIAGTYPE" val="l"/>
  <p:tag name="KSO_WM_TAG_VERSION" val="1.0"/>
  <p:tag name="KSO_WM_SLIDE_LAYOUT" val="a_l"/>
  <p:tag name="KSO_WM_SLIDE_LAYOUT_CNT" val="1_1"/>
</p:tagLst>
</file>

<file path=ppt/tags/tag1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669_1*i*1"/>
  <p:tag name="KSO_WM_TEMPLATE_CATEGORY" val="diagram"/>
  <p:tag name="KSO_WM_TEMPLATE_INDEX" val="20198669"/>
  <p:tag name="KSO_WM_UNIT_LAYERLEVEL" val="1"/>
  <p:tag name="KSO_WM_TAG_VERSION" val="1.0"/>
  <p:tag name="KSO_WM_BEAUTIFY_FLAG" val="#wm#"/>
</p:tagLst>
</file>

<file path=ppt/tags/tag1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669_1*y*1"/>
  <p:tag name="KSO_WM_TEMPLATE_CATEGORY" val="diagram"/>
  <p:tag name="KSO_WM_TEMPLATE_INDEX" val="20198669"/>
  <p:tag name="KSO_WM_UNIT_LAYERLEVEL" val="1"/>
  <p:tag name="KSO_WM_TAG_VERSION" val="1.0"/>
  <p:tag name="KSO_WM_BEAUTIFY_FLAG" val="#wm#"/>
</p:tagLst>
</file>

<file path=ppt/tags/tag1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669_1*i*4"/>
  <p:tag name="KSO_WM_TEMPLATE_CATEGORY" val="diagram"/>
  <p:tag name="KSO_WM_TEMPLATE_INDEX" val="20198669"/>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669_1*i*2"/>
  <p:tag name="KSO_WM_TEMPLATE_CATEGORY" val="diagram"/>
  <p:tag name="KSO_WM_TEMPLATE_INDEX" val="20198669"/>
  <p:tag name="KSO_WM_UNIT_LAYERLEVEL" val="1"/>
  <p:tag name="KSO_WM_TAG_VERSION" val="1.0"/>
  <p:tag name="KSO_WM_BEAUTIFY_FLAG" val="#wm#"/>
</p:tagLst>
</file>

<file path=ppt/tags/tag1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669_1*i*3"/>
  <p:tag name="KSO_WM_TEMPLATE_CATEGORY" val="diagram"/>
  <p:tag name="KSO_WM_TEMPLATE_INDEX" val="20198669"/>
  <p:tag name="KSO_WM_UNIT_LAYERLEVEL" val="1"/>
  <p:tag name="KSO_WM_TAG_VERSION" val="1.0"/>
  <p:tag name="KSO_WM_BEAUTIFY_FLAG" val="#wm#"/>
</p:tagLst>
</file>

<file path=ppt/tags/tag1182.xml><?xml version="1.0" encoding="utf-8"?>
<p:tagLst xmlns:p="http://schemas.openxmlformats.org/presentationml/2006/main">
  <p:tag name="KSO_WM_UNIT_TEXT_PART_ID_V2" val="b-3-1"/>
  <p:tag name="KSO_WM_UNIT_ISCONTENTSTITLE" val="0"/>
  <p:tag name="KSO_WM_UNIT_PRESET_TEXT" val="单击此处添加您的大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198669_1*a*1"/>
  <p:tag name="KSO_WM_TEMPLATE_CATEGORY" val="diagram"/>
  <p:tag name="KSO_WM_TEMPLATE_INDEX" val="20198669"/>
  <p:tag name="KSO_WM_UNIT_LAYERLEVEL" val="1"/>
  <p:tag name="KSO_WM_TAG_VERSION" val="1.0"/>
  <p:tag name="KSO_WM_BEAUTIFY_FLAG" val="#wm#"/>
</p:tagLst>
</file>

<file path=ppt/tags/tag1183.xml><?xml version="1.0" encoding="utf-8"?>
<p:tagLst xmlns:p="http://schemas.openxmlformats.org/presentationml/2006/main">
  <p:tag name="KSO_WM_UNIT_PRESET_TEXT" val="点击此处添加正文，文字是您思想的提炼，为了演示发布的良好效果，请言简意赅的阐述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若还有更多内容，请酌情缩小字号，但我们不建议您的文本字号小于14磅，请您务必注意。"/>
  <p:tag name="KSO_WM_UNIT_NOCLEAR" val="0"/>
  <p:tag name="KSO_WM_UNIT_VALUE" val="506"/>
  <p:tag name="KSO_WM_UNIT_HIGHLIGHT" val="0"/>
  <p:tag name="KSO_WM_UNIT_COMPATIBLE" val="0"/>
  <p:tag name="KSO_WM_UNIT_DIAGRAM_ISNUMVISUAL" val="0"/>
  <p:tag name="KSO_WM_UNIT_DIAGRAM_ISREFERUNIT" val="0"/>
  <p:tag name="KSO_WM_UNIT_TYPE" val="f"/>
  <p:tag name="KSO_WM_UNIT_INDEX" val="1"/>
  <p:tag name="KSO_WM_UNIT_ID" val="diagram20198669_1*f*1"/>
  <p:tag name="KSO_WM_TEMPLATE_CATEGORY" val="diagram"/>
  <p:tag name="KSO_WM_TEMPLATE_INDEX" val="20198669"/>
  <p:tag name="KSO_WM_UNIT_LAYERLEVEL" val="1"/>
  <p:tag name="KSO_WM_TAG_VERSION" val="1.0"/>
  <p:tag name="KSO_WM_BEAUTIFY_FLAG" val="#wm#"/>
</p:tagLst>
</file>

<file path=ppt/tags/tag1184.xml><?xml version="1.0" encoding="utf-8"?>
<p:tagLst xmlns:p="http://schemas.openxmlformats.org/presentationml/2006/main">
  <p:tag name="KSO_WM_BEAUTIFY_FLAG" val="#wm#"/>
  <p:tag name="KSO_WM_TEMPLATE_CATEGORY" val="diagram"/>
  <p:tag name="KSO_WM_TEMPLATE_INDEX" val="20198669"/>
  <p:tag name="KSO_WM_SLIDE_ID" val="diagram20198669_1"/>
  <p:tag name="KSO_WM_TEMPLATE_SUBCATEGORY" val="8"/>
  <p:tag name="KSO_WM_SLIDE_TYPE" val="text"/>
  <p:tag name="KSO_WM_SLIDE_SUBTYPE" val="pureTxt"/>
  <p:tag name="KSO_WM_SLIDE_ITEM_CNT" val="0"/>
  <p:tag name="KSO_WM_SLIDE_INDEX" val="1"/>
  <p:tag name="KSO_WM_SLIDE_SIZE" val="959*539"/>
  <p:tag name="KSO_WM_SLIDE_POSITION" val="0*0"/>
  <p:tag name="KSO_WM_TAG_VERSION" val="1.0"/>
  <p:tag name="KSO_WM_SLIDE_LAYOUT" val="a_f_y"/>
  <p:tag name="KSO_WM_SLIDE_LAYOUT_CNT" val="1_1_1"/>
  <p:tag name="KSO_WM_TEMPLATE_MASTER_TYPE" val="0"/>
  <p:tag name="KSO_WM_TEMPLATE_COLOR_TYPE" val="0"/>
</p:tagLst>
</file>

<file path=ppt/tags/tag1185.xml><?xml version="1.0" encoding="utf-8"?>
<p:tagLst xmlns:p="http://schemas.openxmlformats.org/presentationml/2006/main">
  <p:tag name="KSO_WM_UNIT_VALUE" val="1142*3382"/>
  <p:tag name="KSO_WM_UNIT_HIGHLIGHT" val="0"/>
  <p:tag name="KSO_WM_UNIT_COMPATIBLE" val="0"/>
  <p:tag name="KSO_WM_UNIT_DIAGRAM_ISNUMVISUAL" val="0"/>
  <p:tag name="KSO_WM_UNIT_DIAGRAM_ISREFERUNIT" val="0"/>
  <p:tag name="KSO_WM_UNIT_TYPE" val="d"/>
  <p:tag name="KSO_WM_UNIT_INDEX" val="1"/>
  <p:tag name="KSO_WM_UNIT_ID" val="diagram20200662_1*d*1"/>
  <p:tag name="KSO_WM_TEMPLATE_CATEGORY" val="diagram"/>
  <p:tag name="KSO_WM_TEMPLATE_INDEX" val="20200662"/>
  <p:tag name="KSO_WM_UNIT_SUPPORT_UNIT_TYPE" val="[&quot;all&quot;]"/>
  <p:tag name="KSO_WM_UNIT_LAYERLEVEL" val="1"/>
  <p:tag name="KSO_WM_TAG_VERSION" val="1.0"/>
  <p:tag name="KSO_WM_BEAUTIFY_FLAG" val="#wm#"/>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62_1*i*1"/>
  <p:tag name="KSO_WM_TEMPLATE_CATEGORY" val="diagram"/>
  <p:tag name="KSO_WM_TEMPLATE_INDEX" val="20200662"/>
  <p:tag name="KSO_WM_UNIT_LAYERLEVEL" val="1"/>
  <p:tag name="KSO_WM_TAG_VERSION" val="1.0"/>
  <p:tag name="KSO_WM_BEAUTIFY_FLAG" val="#wm#"/>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62_1*i*2"/>
  <p:tag name="KSO_WM_TEMPLATE_CATEGORY" val="diagram"/>
  <p:tag name="KSO_WM_TEMPLATE_INDEX" val="20200662"/>
  <p:tag name="KSO_WM_UNIT_LAYERLEVEL" val="1"/>
  <p:tag name="KSO_WM_TAG_VERSION" val="1.0"/>
  <p:tag name="KSO_WM_BEAUTIFY_FLAG" val="#wm#"/>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62_1*i*3"/>
  <p:tag name="KSO_WM_TEMPLATE_CATEGORY" val="diagram"/>
  <p:tag name="KSO_WM_TEMPLATE_INDEX" val="20200662"/>
  <p:tag name="KSO_WM_UNIT_LAYERLEVEL" val="1"/>
  <p:tag name="KSO_WM_TAG_VERSION" val="1.0"/>
  <p:tag name="KSO_WM_BEAUTIFY_FLAG" val="#wm#"/>
</p:tagLst>
</file>

<file path=ppt/tags/tag118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0662_1*a*1"/>
  <p:tag name="KSO_WM_TEMPLATE_CATEGORY" val="diagram"/>
  <p:tag name="KSO_WM_TEMPLATE_INDEX" val="20200662"/>
  <p:tag name="KSO_WM_UNIT_LAYERLEVEL" val="1"/>
  <p:tag name="KSO_WM_TAG_VERSION" val="1.0"/>
  <p:tag name="KSO_WM_BEAUTIFY_FLAG" val="#wm#"/>
  <p:tag name="KSO_WM_UNIT_PRESET_TEXT" val="企业&#13;团建活动回顾"/>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90.xml><?xml version="1.0" encoding="utf-8"?>
<p:tagLst xmlns:p="http://schemas.openxmlformats.org/presentationml/2006/main">
  <p:tag name="KSO_WM_UNIT_NOCLEAR" val="0"/>
  <p:tag name="KSO_WM_UNIT_VALUE" val="95"/>
  <p:tag name="KSO_WM_UNIT_HIGHLIGHT" val="0"/>
  <p:tag name="KSO_WM_UNIT_COMPATIBLE" val="0"/>
  <p:tag name="KSO_WM_UNIT_DIAGRAM_ISNUMVISUAL" val="0"/>
  <p:tag name="KSO_WM_UNIT_DIAGRAM_ISREFERUNIT" val="0"/>
  <p:tag name="KSO_WM_UNIT_TYPE" val="f"/>
  <p:tag name="KSO_WM_UNIT_INDEX" val="1"/>
  <p:tag name="KSO_WM_UNIT_ID" val="diagram20200662_1*f*1"/>
  <p:tag name="KSO_WM_TEMPLATE_CATEGORY" val="diagram"/>
  <p:tag name="KSO_WM_TEMPLATE_INDEX" val="2020066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62_1*i*5"/>
  <p:tag name="KSO_WM_TEMPLATE_CATEGORY" val="diagram"/>
  <p:tag name="KSO_WM_TEMPLATE_INDEX" val="20200662"/>
  <p:tag name="KSO_WM_UNIT_LAYERLEVEL" val="1"/>
  <p:tag name="KSO_WM_TAG_VERSION" val="1.0"/>
  <p:tag name="KSO_WM_BEAUTIFY_FLAG" val="#wm#"/>
</p:tagLst>
</file>

<file path=ppt/tags/tag1192.xml><?xml version="1.0" encoding="utf-8"?>
<p:tagLst xmlns:p="http://schemas.openxmlformats.org/presentationml/2006/main">
  <p:tag name="KSO_WM_BEAUTIFY_FLAG" val="#wm#"/>
  <p:tag name="KSO_WM_TEMPLATE_CATEGORY" val="diagram"/>
  <p:tag name="KSO_WM_TEMPLATE_INDEX" val="20200662"/>
  <p:tag name="KSO_WM_SLIDE_ID" val="diagram20200662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959*521"/>
  <p:tag name="KSO_WM_SLIDE_POSITION" val="0*18"/>
  <p:tag name="KSO_WM_TAG_VERSION" val="1.0"/>
  <p:tag name="KSO_WM_SLIDE_LAYOUT" val="a_d_f"/>
  <p:tag name="KSO_WM_SLIDE_LAYOUT_CNT" val="1_1_1"/>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15_1*i*1"/>
  <p:tag name="KSO_WM_TEMPLATE_CATEGORY" val="diagram"/>
  <p:tag name="KSO_WM_TEMPLATE_INDEX" val="20205115"/>
  <p:tag name="KSO_WM_UNIT_LAYERLEVEL" val="1"/>
  <p:tag name="KSO_WM_TAG_VERSION" val="1.0"/>
  <p:tag name="KSO_WM_BEAUTIFY_FLAG" val="#wm#"/>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15_1*i*2"/>
  <p:tag name="KSO_WM_TEMPLATE_CATEGORY" val="diagram"/>
  <p:tag name="KSO_WM_TEMPLATE_INDEX" val="20205115"/>
  <p:tag name="KSO_WM_UNIT_LAYERLEVEL" val="1"/>
  <p:tag name="KSO_WM_TAG_VERSION" val="1.0"/>
  <p:tag name="KSO_WM_BEAUTIFY_FLAG" val="#wm#"/>
</p:tagLst>
</file>

<file path=ppt/tags/tag1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15_1*i*3"/>
  <p:tag name="KSO_WM_TEMPLATE_CATEGORY" val="diagram"/>
  <p:tag name="KSO_WM_TEMPLATE_INDEX" val="20205115"/>
  <p:tag name="KSO_WM_UNIT_LAYERLEVEL" val="1"/>
  <p:tag name="KSO_WM_TAG_VERSION" val="1.0"/>
  <p:tag name="KSO_WM_BEAUTIFY_FLAG" val="#wm#"/>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15_1*i*4"/>
  <p:tag name="KSO_WM_TEMPLATE_CATEGORY" val="diagram"/>
  <p:tag name="KSO_WM_TEMPLATE_INDEX" val="20205115"/>
  <p:tag name="KSO_WM_UNIT_LAYERLEVEL" val="1"/>
  <p:tag name="KSO_WM_TAG_VERSION" val="1.0"/>
  <p:tag name="KSO_WM_BEAUTIFY_FLAG" val="#wm#"/>
</p:tagLst>
</file>

<file path=ppt/tags/tag1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15_1*i*5"/>
  <p:tag name="KSO_WM_TEMPLATE_CATEGORY" val="diagram"/>
  <p:tag name="KSO_WM_TEMPLATE_INDEX" val="20205115"/>
  <p:tag name="KSO_WM_UNIT_LAYERLEVEL" val="1"/>
  <p:tag name="KSO_WM_TAG_VERSION" val="1.0"/>
  <p:tag name="KSO_WM_BEAUTIFY_FLAG" val="#wm#"/>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15_1*i*6"/>
  <p:tag name="KSO_WM_TEMPLATE_CATEGORY" val="diagram"/>
  <p:tag name="KSO_WM_TEMPLATE_INDEX" val="20205115"/>
  <p:tag name="KSO_WM_UNIT_LAYERLEVEL" val="1"/>
  <p:tag name="KSO_WM_TAG_VERSION" val="1.0"/>
  <p:tag name="KSO_WM_BEAUTIFY_FLAG" val="#wm#"/>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15_1*i*7"/>
  <p:tag name="KSO_WM_TEMPLATE_CATEGORY" val="diagram"/>
  <p:tag name="KSO_WM_TEMPLATE_INDEX" val="20205115"/>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5*i*1"/>
  <p:tag name="KSO_WM_UNIT_LAYERLEVEL" val="1"/>
  <p:tag name="KSO_WM_TAG_VERSION" val="1.0"/>
  <p:tag name="KSO_WM_BEAUTIFY_FLAG" val="#wm#"/>
</p:tagLst>
</file>

<file path=ppt/tags/tag1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5115_1*i*8"/>
  <p:tag name="KSO_WM_TEMPLATE_CATEGORY" val="diagram"/>
  <p:tag name="KSO_WM_TEMPLATE_INDEX" val="20205115"/>
  <p:tag name="KSO_WM_UNIT_LAYERLEVEL" val="1"/>
  <p:tag name="KSO_WM_TAG_VERSION" val="1.0"/>
  <p:tag name="KSO_WM_BEAUTIFY_FLAG" val="#wm#"/>
</p:tagLst>
</file>

<file path=ppt/tags/tag1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5115_1*i*9"/>
  <p:tag name="KSO_WM_TEMPLATE_CATEGORY" val="diagram"/>
  <p:tag name="KSO_WM_TEMPLATE_INDEX" val="20205115"/>
  <p:tag name="KSO_WM_UNIT_LAYERLEVEL" val="1"/>
  <p:tag name="KSO_WM_TAG_VERSION" val="1.0"/>
  <p:tag name="KSO_WM_BEAUTIFY_FLAG" val="#wm#"/>
</p:tagLst>
</file>

<file path=ppt/tags/tag1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5115_1*i*10"/>
  <p:tag name="KSO_WM_TEMPLATE_CATEGORY" val="diagram"/>
  <p:tag name="KSO_WM_TEMPLATE_INDEX" val="20205115"/>
  <p:tag name="KSO_WM_UNIT_LAYERLEVEL" val="1"/>
  <p:tag name="KSO_WM_TAG_VERSION" val="1.0"/>
  <p:tag name="KSO_WM_BEAUTIFY_FLAG" val="#wm#"/>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1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5115_1*i*12"/>
  <p:tag name="KSO_WM_TEMPLATE_CATEGORY" val="diagram"/>
  <p:tag name="KSO_WM_TEMPLATE_INDEX" val="20205115"/>
  <p:tag name="KSO_WM_UNIT_LAYERLEVEL" val="1"/>
  <p:tag name="KSO_WM_TAG_VERSION" val="1.0"/>
  <p:tag name="KSO_WM_BEAUTIFY_FLAG" val="#wm#"/>
</p:tagLst>
</file>

<file path=ppt/tags/tag1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1206.xml><?xml version="1.0" encoding="utf-8"?>
<p:tagLst xmlns:p="http://schemas.openxmlformats.org/presentationml/2006/main">
  <p:tag name="KSO_WM_UNIT_TEXT_PART_ID_V2" val="a-3-1"/>
  <p:tag name="KSO_WM_UNIT_ISCONTENTSTITLE" val="0"/>
  <p:tag name="KSO_WM_UNIT_PRESET_TEXT" val="单击此处可添加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15_1*a*1"/>
  <p:tag name="KSO_WM_TEMPLATE_CATEGORY" val="diagram"/>
  <p:tag name="KSO_WM_TEMPLATE_INDEX" val="20205115"/>
  <p:tag name="KSO_WM_UNIT_LAYERLEVEL" val="1"/>
  <p:tag name="KSO_WM_TAG_VERSION" val="1.0"/>
  <p:tag name="KSO_WM_BEAUTIFY_FLAG" val="#wm#"/>
  <p:tag name="KSO_WM_UNIT_ISNUMDGMTITLE" val="0"/>
</p:tagLst>
</file>

<file path=ppt/tags/tag120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120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5115_1*f*2"/>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1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5115_1*i*14"/>
  <p:tag name="KSO_WM_TEMPLATE_CATEGORY" val="diagram"/>
  <p:tag name="KSO_WM_TEMPLATE_INDEX" val="20205115"/>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SLIDE_BACKGROUND_TYPE" val="topBottom"/>
  <p:tag name="KSO_WM_SLIDE_BK_DARK_LIGHT" val="2"/>
  <p:tag name="KSO_WM_UNIT_TYPE" val="i"/>
  <p:tag name="KSO_WM_UNIT_INDEX" val="2"/>
</p:tagLst>
</file>

<file path=ppt/tags/tag1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5115_1*i*15"/>
  <p:tag name="KSO_WM_TEMPLATE_CATEGORY" val="diagram"/>
  <p:tag name="KSO_WM_TEMPLATE_INDEX" val="20205115"/>
  <p:tag name="KSO_WM_UNIT_LAYERLEVEL" val="1"/>
  <p:tag name="KSO_WM_TAG_VERSION" val="1.0"/>
  <p:tag name="KSO_WM_BEAUTIFY_FLAG" val="#wm#"/>
</p:tagLst>
</file>

<file path=ppt/tags/tag1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5115_1*i*16"/>
  <p:tag name="KSO_WM_TEMPLATE_CATEGORY" val="diagram"/>
  <p:tag name="KSO_WM_TEMPLATE_INDEX" val="20205115"/>
  <p:tag name="KSO_WM_UNIT_LAYERLEVEL" val="1"/>
  <p:tag name="KSO_WM_TAG_VERSION" val="1.0"/>
  <p:tag name="KSO_WM_BEAUTIFY_FLAG" val="#wm#"/>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5115_1*i*18"/>
  <p:tag name="KSO_WM_TEMPLATE_CATEGORY" val="diagram"/>
  <p:tag name="KSO_WM_TEMPLATE_INDEX" val="20205115"/>
  <p:tag name="KSO_WM_UNIT_LAYERLEVEL" val="1"/>
  <p:tag name="KSO_WM_TAG_VERSION" val="1.0"/>
  <p:tag name="KSO_WM_BEAUTIFY_FLAG" val="#wm#"/>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5115_1*i*19"/>
  <p:tag name="KSO_WM_TEMPLATE_CATEGORY" val="diagram"/>
  <p:tag name="KSO_WM_TEMPLATE_INDEX" val="20205115"/>
  <p:tag name="KSO_WM_UNIT_LAYERLEVEL" val="1"/>
  <p:tag name="KSO_WM_TAG_VERSION" val="1.0"/>
  <p:tag name="KSO_WM_BEAUTIFY_FLAG" val="#wm#"/>
</p:tagLst>
</file>

<file path=ppt/tags/tag1214.xml><?xml version="1.0" encoding="utf-8"?>
<p:tagLst xmlns:p="http://schemas.openxmlformats.org/presentationml/2006/main">
  <p:tag name="KSO_WM_BEAUTIFY_FLAG" val="#wm#"/>
  <p:tag name="KSO_WM_TEMPLATE_CATEGORY" val="diagram"/>
  <p:tag name="KSO_WM_TEMPLATE_INDEX" val="20205115"/>
  <p:tag name="KSO_WM_SLIDE_ID" val="diagram20205115_1"/>
  <p:tag name="KSO_WM_TEMPLATE_SUBCATEGORY" val="0"/>
  <p:tag name="KSO_WM_TEMPLATE_MASTER_TYPE" val="0"/>
  <p:tag name="KSO_WM_TEMPLATE_COLOR_TYPE" val="1"/>
  <p:tag name="KSO_WM_SLIDE_ITEM_CNT" val="0"/>
  <p:tag name="KSO_WM_SLIDE_INDEX" val="1"/>
  <p:tag name="KSO_WM_TAG_VERSION" val="1.0"/>
  <p:tag name="KSO_WM_SLIDE_LAYOUT" val="a_f"/>
  <p:tag name="KSO_WM_SLIDE_LAYOUT_CNT" val="1_2"/>
  <p:tag name="KSO_WM_SLIDE_TYPE" val="text"/>
  <p:tag name="KSO_WM_SLIDE_SUBTYPE" val="pureTxt"/>
  <p:tag name="KSO_WM_SLIDE_SIZE" val="928*526"/>
  <p:tag name="KSO_WM_SLIDE_POSITION" val="14*0"/>
</p:tagLst>
</file>

<file path=ppt/tags/tag1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645_1*i*1"/>
  <p:tag name="KSO_WM_TEMPLATE_CATEGORY" val="diagram"/>
  <p:tag name="KSO_WM_TEMPLATE_INDEX" val="20194645"/>
  <p:tag name="KSO_WM_UNIT_LAYERLEVEL" val="1"/>
  <p:tag name="KSO_WM_TAG_VERSION" val="1.0"/>
  <p:tag name="KSO_WM_BEAUTIFY_FLAG" val="#wm#"/>
  <p:tag name="KSO_WM_UNIT_COLOR_SCHEME_SHAPE_ID" val="21"/>
  <p:tag name="KSO_WM_UNIT_COLOR_SCHEME_PARENT_PAGE" val="0_1"/>
  <p:tag name="KSO_WM_UNIT_DECOLORIZATION" val="1"/>
</p:tagLst>
</file>

<file path=ppt/tags/tag1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645_1*i*2"/>
  <p:tag name="KSO_WM_TEMPLATE_CATEGORY" val="diagram"/>
  <p:tag name="KSO_WM_TEMPLATE_INDEX" val="20194645"/>
  <p:tag name="KSO_WM_UNIT_LAYERLEVEL" val="1"/>
  <p:tag name="KSO_WM_TAG_VERSION" val="1.0"/>
  <p:tag name="KSO_WM_BEAUTIFY_FLAG" val="#wm#"/>
  <p:tag name="KSO_WM_UNIT_COLOR_SCHEME_SHAPE_ID" val="22"/>
  <p:tag name="KSO_WM_UNIT_COLOR_SCHEME_PARENT_PAGE" val="0_1"/>
  <p:tag name="KSO_WM_UNIT_FOIL_COLOR" val="1"/>
</p:tagLst>
</file>

<file path=ppt/tags/tag1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645_1*i*4"/>
  <p:tag name="KSO_WM_TEMPLATE_CATEGORY" val="diagram"/>
  <p:tag name="KSO_WM_TEMPLATE_INDEX" val="20194645"/>
  <p:tag name="KSO_WM_UNIT_LAYERLEVEL" val="1"/>
  <p:tag name="KSO_WM_TAG_VERSION" val="1.0"/>
  <p:tag name="KSO_WM_BEAUTIFY_FLAG" val="#wm#"/>
  <p:tag name="KSO_WM_UNIT_COLOR_SCHEME_SHAPE_ID" val="24"/>
  <p:tag name="KSO_WM_UNIT_COLOR_SCHEME_PARENT_PAGE" val="0_1"/>
  <p:tag name="KSO_WM_UNIT_DECOLORIZATION" val="1"/>
</p:tagLst>
</file>

<file path=ppt/tags/tag1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45_1*i*5"/>
  <p:tag name="KSO_WM_TEMPLATE_CATEGORY" val="diagram"/>
  <p:tag name="KSO_WM_TEMPLATE_INDEX" val="20194645"/>
  <p:tag name="KSO_WM_UNIT_LAYERLEVEL" val="1"/>
  <p:tag name="KSO_WM_TAG_VERSION" val="1.0"/>
  <p:tag name="KSO_WM_BEAUTIFY_FLAG" val="#wm#"/>
  <p:tag name="KSO_WM_UNIT_COLOR_SCHEME_SHAPE_ID" val="25"/>
  <p:tag name="KSO_WM_UNIT_COLOR_SCHEME_PARENT_PAGE" val="0_1"/>
  <p:tag name="KSO_WM_UNIT_DECOLORIZATION" val="1"/>
</p:tagLst>
</file>

<file path=ppt/tags/tag1219.xml><?xml version="1.0" encoding="utf-8"?>
<p:tagLst xmlns:p="http://schemas.openxmlformats.org/presentationml/2006/main">
  <p:tag name="KSO_WM_UNIT_TEXT_PART_ID_V2" val="d-3-2"/>
  <p:tag name="KSO_WM_UNIT_PRESET_TEXT" val="点击此处添加正文，文字是您思想的提炼，为了最终呈现发布的良好效果。&#13;请言简意赅的阐述观点，并根据需要酌情增减文字您的正文已经字字珠玑，但信息却千丝万缕，需要用更多的文字来表述；但请您尽可能提炼思想的精髓，恰如其分的表达观点，往往事半功倍。&#13;为了能让您有更直观的字数感受，并进一步方便使用，我们为您标注了最适合的位置。您输入的文字到这里时，就是最佳视觉效果。"/>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45_1*f*1"/>
  <p:tag name="KSO_WM_TEMPLATE_CATEGORY" val="diagram"/>
  <p:tag name="KSO_WM_TEMPLATE_INDEX" val="20194645"/>
  <p:tag name="KSO_WM_UNIT_LAYERLEVEL" val="1"/>
  <p:tag name="KSO_WM_TAG_VERSION" val="1.0"/>
  <p:tag name="KSO_WM_BEAUTIFY_FLAG" val="#wm#"/>
  <p:tag name="KSO_WM_UNIT_COLOR_SCHEME_SHAPE_ID" val="5"/>
  <p:tag name="KSO_WM_UNIT_COLOR_SCHEME_PARENT_PAGE" val="0_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SLIDE_BACKGROUND_TYPE" val="topBottom"/>
  <p:tag name="KSO_WM_SLIDE_BK_DARK_LIGHT" val="2"/>
  <p:tag name="KSO_WM_UNIT_TYPE" val="i"/>
  <p:tag name="KSO_WM_UNIT_INDEX" val="3"/>
</p:tagLst>
</file>

<file path=ppt/tags/tag1220.xml><?xml version="1.0" encoding="utf-8"?>
<p:tagLst xmlns:p="http://schemas.openxmlformats.org/presentationml/2006/main">
  <p:tag name="KSO_WM_UNIT_TEXT_PART_ID_V2" val="a-1-2"/>
  <p:tag name="KSO_WM_UNIT_ISCONTENTSTITLE" val="0"/>
  <p:tag name="KSO_WM_UNIT_PRESET_TEXT" val="单击添加大标题"/>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45_1*a*1"/>
  <p:tag name="KSO_WM_TEMPLATE_CATEGORY" val="diagram"/>
  <p:tag name="KSO_WM_TEMPLATE_INDEX" val="20194645"/>
  <p:tag name="KSO_WM_UNIT_LAYERLEVEL" val="1"/>
  <p:tag name="KSO_WM_TAG_VERSION" val="1.0"/>
  <p:tag name="KSO_WM_BEAUTIFY_FLAG" val="#wm#"/>
  <p:tag name="KSO_WM_UNIT_COLOR_SCHEME_SHAPE_ID" val="20"/>
  <p:tag name="KSO_WM_UNIT_COLOR_SCHEME_PARENT_PAGE" val="0_1"/>
</p:tagLst>
</file>

<file path=ppt/tags/tag1221.xml><?xml version="1.0" encoding="utf-8"?>
<p:tagLst xmlns:p="http://schemas.openxmlformats.org/presentationml/2006/main">
  <p:tag name="KSO_WM_BEAUTIFY_FLAG" val="#wm#"/>
  <p:tag name="KSO_WM_TEMPLATE_CATEGORY" val="diagram"/>
  <p:tag name="KSO_WM_TEMPLATE_INDEX" val="20194645"/>
  <p:tag name="KSO_WM_SLIDE_ID" val="diagram20194645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41*540"/>
  <p:tag name="KSO_WM_SLIDE_POSITION" val="19*0"/>
  <p:tag name="KSO_WM_SLIDE_COLORSCHEME_VERSION" val="3.2"/>
  <p:tag name="KSO_WM_TEMPLATE_SUBCATEGORY" val="0"/>
  <p:tag name="KSO_WM_TEMPLATE_MASTER_TYPE" val="0"/>
  <p:tag name="KSO_WM_TEMPLATE_COLOR_TYPE" val="1"/>
</p:tagLst>
</file>

<file path=ppt/tags/tag1222.xml><?xml version="1.0" encoding="utf-8"?>
<p:tagLst xmlns:p="http://schemas.openxmlformats.org/presentationml/2006/main">
  <p:tag name="KSO_WM_UNIT_COLOR_SCHEME_SHAPE_ID" val="24"/>
  <p:tag name="KSO_WM_UNIT_COLOR_SCHEME_PARENT_PAGE" val="0_2"/>
  <p:tag name="KSO_WM_UNIT_VALUE" val="83*10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559_2*l_h_x*1_1_1"/>
  <p:tag name="KSO_WM_TEMPLATE_CATEGORY" val="diagram"/>
  <p:tag name="KSO_WM_TEMPLATE_INDEX" val="2018755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223.xml><?xml version="1.0" encoding="utf-8"?>
<p:tagLst xmlns:p="http://schemas.openxmlformats.org/presentationml/2006/main">
  <p:tag name="KSO_WM_UNIT_COLOR_SCHEME_SHAPE_ID" val="22"/>
  <p:tag name="KSO_WM_UNIT_COLOR_SCHEME_PARENT_PAGE" val="0_2"/>
  <p:tag name="KSO_WM_UNIT_VALUE" val="101*8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559_2*l_h_x*1_2_1"/>
  <p:tag name="KSO_WM_TEMPLATE_CATEGORY" val="diagram"/>
  <p:tag name="KSO_WM_TEMPLATE_INDEX" val="2018755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224.xml><?xml version="1.0" encoding="utf-8"?>
<p:tagLst xmlns:p="http://schemas.openxmlformats.org/presentationml/2006/main">
  <p:tag name="KSO_WM_UNIT_COLOR_SCHEME_SHAPE_ID" val="20"/>
  <p:tag name="KSO_WM_UNIT_COLOR_SCHEME_PARENT_PAGE" val="0_2"/>
  <p:tag name="KSO_WM_UNIT_VALUE" val="101*10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559_2*l_h_x*1_3_1"/>
  <p:tag name="KSO_WM_TEMPLATE_CATEGORY" val="diagram"/>
  <p:tag name="KSO_WM_TEMPLATE_INDEX" val="2018755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225.xml><?xml version="1.0" encoding="utf-8"?>
<p:tagLst xmlns:p="http://schemas.openxmlformats.org/presentationml/2006/main">
  <p:tag name="KSO_WM_UNIT_TIMELINE_IDINGROUP" val="1"/>
  <p:tag name="KSO_WM_UNIT_TIMELINE_EMPHASIS_ID" val="3"/>
  <p:tag name="KSO_WM_UNIT_ADJUSTLAYOUT_ID" val="13"/>
  <p:tag name="KSO_WM_UNIT_HIGHLIGHT" val="0"/>
  <p:tag name="KSO_WM_UNIT_COMPATIBLE" val="0"/>
  <p:tag name="KSO_WM_DIAGRAM_GROUP_CODE" val="m1-1"/>
  <p:tag name="KSO_WM_UNIT_TYPE" val="m_i"/>
  <p:tag name="KSO_WM_UNIT_INDEX" val="1_1"/>
  <p:tag name="KSO_WM_UNIT_ID" val="diagram20191583_2*m_i*1_1"/>
  <p:tag name="KSO_WM_TEMPLATE_CATEGORY" val="diagram"/>
  <p:tag name="KSO_WM_TEMPLATE_INDEX" val="20191583"/>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226.xml><?xml version="1.0" encoding="utf-8"?>
<p:tagLst xmlns:p="http://schemas.openxmlformats.org/presentationml/2006/main">
  <p:tag name="KSO_WM_UNIT_TIMELINE_IDINGROUP" val="2"/>
  <p:tag name="KSO_WM_UNIT_TIMELINE_EMPHASIS_ID" val="1"/>
  <p:tag name="KSO_WM_UNIT_ADJUSTLAYOUT_ID" val="91"/>
  <p:tag name="KSO_WM_UNIT_ISCONTENTSTITLE" val="0"/>
  <p:tag name="KSO_WM_UNIT_VALUE" val="3"/>
  <p:tag name="KSO_WM_UNIT_HIGHLIGHT" val="0"/>
  <p:tag name="KSO_WM_UNIT_COMPATIBLE" val="0"/>
  <p:tag name="KSO_WM_DIAGRAM_GROUP_CODE" val="m1-1"/>
  <p:tag name="KSO_WM_UNIT_TYPE" val="m_h_a"/>
  <p:tag name="KSO_WM_UNIT_INDEX" val="1_1_1"/>
  <p:tag name="KSO_WM_UNIT_ID" val="diagram20191583_2*m_h_a*1_1_1"/>
  <p:tag name="KSO_WM_TEMPLATE_CATEGORY" val="diagram"/>
  <p:tag name="KSO_WM_TEMPLATE_INDEX" val="20191583"/>
  <p:tag name="KSO_WM_UNIT_LAYERLEVEL" val="1_1_1"/>
  <p:tag name="KSO_WM_TAG_VERSION" val="1.0"/>
  <p:tag name="KSO_WM_BEAUTIFY_FLAG" val="#wm#"/>
  <p:tag name="KSO_WM_UNIT_PRESET_TEXT" val="40年代"/>
  <p:tag name="KSO_WM_UNIT_TEXT_FILL_FORE_SCHEMECOLOR_INDEX" val="5"/>
  <p:tag name="KSO_WM_UNIT_TEXT_FILL_TYPE" val="1"/>
  <p:tag name="KSO_WM_UNIT_USESOURCEFORMAT_APPLY" val="1"/>
</p:tagLst>
</file>

<file path=ppt/tags/tag1227.xml><?xml version="1.0" encoding="utf-8"?>
<p:tagLst xmlns:p="http://schemas.openxmlformats.org/presentationml/2006/main">
  <p:tag name="KSO_WM_UNIT_TIMELINE_IDINGROUP" val="3"/>
  <p:tag name="KSO_WM_UNIT_TIMELINE_EMPHASIS_ID" val="2"/>
  <p:tag name="KSO_WM_UNIT_ADJUSTLAYOUT_ID" val="74"/>
  <p:tag name="KSO_WM_UNIT_VALUE" val="17"/>
  <p:tag name="KSO_WM_UNIT_HIGHLIGHT" val="0"/>
  <p:tag name="KSO_WM_UNIT_COMPATIBLE" val="0"/>
  <p:tag name="KSO_WM_DIAGRAM_GROUP_CODE" val="m1-1"/>
  <p:tag name="KSO_WM_UNIT_TYPE" val="m_h_f"/>
  <p:tag name="KSO_WM_UNIT_INDEX" val="1_1_1"/>
  <p:tag name="KSO_WM_UNIT_ID" val="diagram20191583_2*m_h_f*1_1_1"/>
  <p:tag name="KSO_WM_TEMPLATE_CATEGORY" val="diagram"/>
  <p:tag name="KSO_WM_TEMPLATE_INDEX" val="20191583"/>
  <p:tag name="KSO_WM_UNIT_LAYERLEVEL" val="1_1_1"/>
  <p:tag name="KSO_WM_TAG_VERSION" val="1.0"/>
  <p:tag name="KSO_WM_BEAUTIFY_FLAG" val="#wm#"/>
  <p:tag name="KSO_WM_UNIT_PRESET_TEXT" val="简单地描述该时间点发生的一些事件"/>
  <p:tag name="KSO_WM_UNIT_TEXT_FILL_FORE_SCHEMECOLOR_INDEX" val="14"/>
  <p:tag name="KSO_WM_UNIT_TEXT_FILL_TYPE" val="1"/>
  <p:tag name="KSO_WM_UNIT_USESOURCEFORMAT_APPLY" val="1"/>
</p:tagLst>
</file>

<file path=ppt/tags/tag1228.xml><?xml version="1.0" encoding="utf-8"?>
<p:tagLst xmlns:p="http://schemas.openxmlformats.org/presentationml/2006/main">
  <p:tag name="KSO_WM_UNIT_TIMELINE_IDINGROUP" val="4"/>
  <p:tag name="KSO_WM_UNIT_TIMELINE_EMPHASIS_ID" val="3"/>
  <p:tag name="KSO_WM_UNIT_ADJUSTLAYOUT_ID" val="116"/>
  <p:tag name="KSO_WM_UNIT_HIGHLIGHT" val="0"/>
  <p:tag name="KSO_WM_UNIT_COMPATIBLE" val="0"/>
  <p:tag name="KSO_WM_DIAGRAM_GROUP_CODE" val="m1-1"/>
  <p:tag name="KSO_WM_UNIT_TYPE" val="m_h_i"/>
  <p:tag name="KSO_WM_UNIT_INDEX" val="1_1_1"/>
  <p:tag name="KSO_WM_UNIT_ID" val="diagram20191583_2*m_h_i*1_1_1"/>
  <p:tag name="KSO_WM_TEMPLATE_CATEGORY" val="diagram"/>
  <p:tag name="KSO_WM_TEMPLATE_INDEX" val="20191583"/>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229.xml><?xml version="1.0" encoding="utf-8"?>
<p:tagLst xmlns:p="http://schemas.openxmlformats.org/presentationml/2006/main">
  <p:tag name="KSO_WM_UNIT_TIMELINE_IDINGROUP" val="1"/>
  <p:tag name="KSO_WM_UNIT_ADJUSTLAYOUT_ID" val="21"/>
  <p:tag name="KSO_WM_UNIT_HIGHLIGHT" val="0"/>
  <p:tag name="KSO_WM_UNIT_COMPATIBLE" val="0"/>
  <p:tag name="KSO_WM_DIAGRAM_GROUP_CODE" val="m1-1"/>
  <p:tag name="KSO_WM_UNIT_TYPE" val="m_i"/>
  <p:tag name="KSO_WM_UNIT_INDEX" val="1_2"/>
  <p:tag name="KSO_WM_UNIT_ID" val="diagram20191583_2*m_i*1_2"/>
  <p:tag name="KSO_WM_TEMPLATE_CATEGORY" val="diagram"/>
  <p:tag name="KSO_WM_TEMPLATE_INDEX" val="20191583"/>
  <p:tag name="KSO_WM_UNIT_LAYERLEVEL" val="1_1"/>
  <p:tag name="KSO_WM_TAG_VERSION" val="1.0"/>
  <p:tag name="KSO_WM_BEAUTIFY_FLAG" val="#wm#"/>
  <p:tag name="KSO_WM_UNIT_LINE_FORE_SCHEMECOLOR_INDEX" val="6"/>
  <p:tag name="KSO_WM_UNIT_LINE_FILL_TYPE" val="2"/>
  <p:tag name="KSO_WM_UNIT_USESOURCEFORMAT_APPLY"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topBottom"/>
  <p:tag name="KSO_WM_SLIDE_BK_DARK_LIGHT" val="2"/>
</p:tagLst>
</file>

<file path=ppt/tags/tag1230.xml><?xml version="1.0" encoding="utf-8"?>
<p:tagLst xmlns:p="http://schemas.openxmlformats.org/presentationml/2006/main">
  <p:tag name="KSO_WM_UNIT_TIMELINE_IDINGROUP" val="2"/>
  <p:tag name="KSO_WM_UNIT_TIMELINE_EMPHASIS_ID" val="1"/>
  <p:tag name="KSO_WM_UNIT_ADJUSTLAYOUT_ID" val="22"/>
  <p:tag name="KSO_WM_UNIT_ISCONTENTSTITLE" val="0"/>
  <p:tag name="KSO_WM_UNIT_VALUE" val="3"/>
  <p:tag name="KSO_WM_UNIT_HIGHLIGHT" val="0"/>
  <p:tag name="KSO_WM_UNIT_COMPATIBLE" val="0"/>
  <p:tag name="KSO_WM_DIAGRAM_GROUP_CODE" val="m1-1"/>
  <p:tag name="KSO_WM_UNIT_TYPE" val="m_h_a"/>
  <p:tag name="KSO_WM_UNIT_INDEX" val="1_2_1"/>
  <p:tag name="KSO_WM_UNIT_ID" val="diagram20191583_2*m_h_a*1_2_1"/>
  <p:tag name="KSO_WM_TEMPLATE_CATEGORY" val="diagram"/>
  <p:tag name="KSO_WM_TEMPLATE_INDEX" val="20191583"/>
  <p:tag name="KSO_WM_UNIT_LAYERLEVEL" val="1_1_1"/>
  <p:tag name="KSO_WM_TAG_VERSION" val="1.0"/>
  <p:tag name="KSO_WM_BEAUTIFY_FLAG" val="#wm#"/>
  <p:tag name="KSO_WM_UNIT_PRESET_TEXT" val="60年代"/>
  <p:tag name="KSO_WM_UNIT_TEXT_FILL_FORE_SCHEMECOLOR_INDEX" val="6"/>
  <p:tag name="KSO_WM_UNIT_TEXT_FILL_TYPE" val="1"/>
  <p:tag name="KSO_WM_UNIT_USESOURCEFORMAT_APPLY" val="1"/>
</p:tagLst>
</file>

<file path=ppt/tags/tag1231.xml><?xml version="1.0" encoding="utf-8"?>
<p:tagLst xmlns:p="http://schemas.openxmlformats.org/presentationml/2006/main">
  <p:tag name="KSO_WM_UNIT_TIMELINE_IDINGROUP" val="3"/>
  <p:tag name="KSO_WM_UNIT_TIMELINE_EMPHASIS_ID" val="2"/>
  <p:tag name="KSO_WM_UNIT_ADJUSTLAYOUT_ID" val="23"/>
  <p:tag name="KSO_WM_UNIT_VALUE" val="17"/>
  <p:tag name="KSO_WM_UNIT_HIGHLIGHT" val="0"/>
  <p:tag name="KSO_WM_UNIT_COMPATIBLE" val="0"/>
  <p:tag name="KSO_WM_DIAGRAM_GROUP_CODE" val="m1-1"/>
  <p:tag name="KSO_WM_UNIT_TYPE" val="m_h_f"/>
  <p:tag name="KSO_WM_UNIT_INDEX" val="1_2_1"/>
  <p:tag name="KSO_WM_UNIT_ID" val="diagram20191583_2*m_h_f*1_2_1"/>
  <p:tag name="KSO_WM_TEMPLATE_CATEGORY" val="diagram"/>
  <p:tag name="KSO_WM_TEMPLATE_INDEX" val="20191583"/>
  <p:tag name="KSO_WM_UNIT_LAYERLEVEL" val="1_1_1"/>
  <p:tag name="KSO_WM_TAG_VERSION" val="1.0"/>
  <p:tag name="KSO_WM_BEAUTIFY_FLAG" val="#wm#"/>
  <p:tag name="KSO_WM_UNIT_PRESET_TEXT" val="简单地描述该时间点发生的一些事件"/>
  <p:tag name="KSO_WM_UNIT_TEXT_FILL_FORE_SCHEMECOLOR_INDEX" val="14"/>
  <p:tag name="KSO_WM_UNIT_TEXT_FILL_TYPE" val="1"/>
  <p:tag name="KSO_WM_UNIT_USESOURCEFORMAT_APPLY" val="1"/>
</p:tagLst>
</file>

<file path=ppt/tags/tag1232.xml><?xml version="1.0" encoding="utf-8"?>
<p:tagLst xmlns:p="http://schemas.openxmlformats.org/presentationml/2006/main">
  <p:tag name="KSO_WM_UNIT_TIMELINE_IDINGROUP" val="4"/>
  <p:tag name="KSO_WM_UNIT_TIMELINE_EMPHASIS_ID" val="3"/>
  <p:tag name="KSO_WM_UNIT_ADJUSTLAYOUT_ID" val="24"/>
  <p:tag name="KSO_WM_UNIT_HIGHLIGHT" val="0"/>
  <p:tag name="KSO_WM_UNIT_COMPATIBLE" val="0"/>
  <p:tag name="KSO_WM_DIAGRAM_GROUP_CODE" val="m1-1"/>
  <p:tag name="KSO_WM_UNIT_TYPE" val="m_h_i"/>
  <p:tag name="KSO_WM_UNIT_INDEX" val="1_2_1"/>
  <p:tag name="KSO_WM_UNIT_ID" val="diagram20191583_2*m_h_i*1_2_1"/>
  <p:tag name="KSO_WM_TEMPLATE_CATEGORY" val="diagram"/>
  <p:tag name="KSO_WM_TEMPLATE_INDEX" val="20191583"/>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1233.xml><?xml version="1.0" encoding="utf-8"?>
<p:tagLst xmlns:p="http://schemas.openxmlformats.org/presentationml/2006/main">
  <p:tag name="KSO_WM_UNIT_TIMELINE_IDINGROUP" val="1"/>
  <p:tag name="KSO_WM_UNIT_ADJUSTLAYOUT_ID" val="18"/>
  <p:tag name="KSO_WM_UNIT_HIGHLIGHT" val="0"/>
  <p:tag name="KSO_WM_UNIT_COMPATIBLE" val="0"/>
  <p:tag name="KSO_WM_DIAGRAM_GROUP_CODE" val="m1-1"/>
  <p:tag name="KSO_WM_UNIT_TYPE" val="m_i"/>
  <p:tag name="KSO_WM_UNIT_INDEX" val="1_3"/>
  <p:tag name="KSO_WM_UNIT_ID" val="diagram20191583_2*m_i*1_3"/>
  <p:tag name="KSO_WM_TEMPLATE_CATEGORY" val="diagram"/>
  <p:tag name="KSO_WM_TEMPLATE_INDEX" val="20191583"/>
  <p:tag name="KSO_WM_UNIT_LAYERLEVEL" val="1_1"/>
  <p:tag name="KSO_WM_TAG_VERSION" val="1.0"/>
  <p:tag name="KSO_WM_BEAUTIFY_FLAG" val="#wm#"/>
  <p:tag name="KSO_WM_UNIT_LINE_FORE_SCHEMECOLOR_INDEX" val="7"/>
  <p:tag name="KSO_WM_UNIT_LINE_FILL_TYPE" val="2"/>
  <p:tag name="KSO_WM_UNIT_USESOURCEFORMAT_APPLY" val="1"/>
</p:tagLst>
</file>

<file path=ppt/tags/tag1234.xml><?xml version="1.0" encoding="utf-8"?>
<p:tagLst xmlns:p="http://schemas.openxmlformats.org/presentationml/2006/main">
  <p:tag name="KSO_WM_UNIT_TIMELINE_IDINGROUP" val="2"/>
  <p:tag name="KSO_WM_UNIT_TIMELINE_EMPHASIS_ID" val="1"/>
  <p:tag name="KSO_WM_UNIT_ADJUSTLAYOUT_ID" val="19"/>
  <p:tag name="KSO_WM_UNIT_ISCONTENTSTITLE" val="0"/>
  <p:tag name="KSO_WM_UNIT_VALUE" val="3"/>
  <p:tag name="KSO_WM_UNIT_HIGHLIGHT" val="0"/>
  <p:tag name="KSO_WM_UNIT_COMPATIBLE" val="0"/>
  <p:tag name="KSO_WM_DIAGRAM_GROUP_CODE" val="m1-1"/>
  <p:tag name="KSO_WM_UNIT_TYPE" val="m_h_a"/>
  <p:tag name="KSO_WM_UNIT_INDEX" val="1_3_1"/>
  <p:tag name="KSO_WM_UNIT_ID" val="diagram20191583_2*m_h_a*1_3_1"/>
  <p:tag name="KSO_WM_TEMPLATE_CATEGORY" val="diagram"/>
  <p:tag name="KSO_WM_TEMPLATE_INDEX" val="20191583"/>
  <p:tag name="KSO_WM_UNIT_LAYERLEVEL" val="1_1_1"/>
  <p:tag name="KSO_WM_TAG_VERSION" val="1.0"/>
  <p:tag name="KSO_WM_BEAUTIFY_FLAG" val="#wm#"/>
  <p:tag name="KSO_WM_UNIT_PRESET_TEXT" val="80年代"/>
  <p:tag name="KSO_WM_UNIT_TEXT_FILL_FORE_SCHEMECOLOR_INDEX" val="7"/>
  <p:tag name="KSO_WM_UNIT_TEXT_FILL_TYPE" val="1"/>
  <p:tag name="KSO_WM_UNIT_USESOURCEFORMAT_APPLY" val="1"/>
</p:tagLst>
</file>

<file path=ppt/tags/tag1235.xml><?xml version="1.0" encoding="utf-8"?>
<p:tagLst xmlns:p="http://schemas.openxmlformats.org/presentationml/2006/main">
  <p:tag name="KSO_WM_UNIT_TIMELINE_IDINGROUP" val="3"/>
  <p:tag name="KSO_WM_UNIT_TIMELINE_EMPHASIS_ID" val="2"/>
  <p:tag name="KSO_WM_UNIT_ADJUSTLAYOUT_ID" val="20"/>
  <p:tag name="KSO_WM_UNIT_VALUE" val="17"/>
  <p:tag name="KSO_WM_UNIT_HIGHLIGHT" val="0"/>
  <p:tag name="KSO_WM_UNIT_COMPATIBLE" val="0"/>
  <p:tag name="KSO_WM_DIAGRAM_GROUP_CODE" val="m1-1"/>
  <p:tag name="KSO_WM_UNIT_TYPE" val="m_h_f"/>
  <p:tag name="KSO_WM_UNIT_INDEX" val="1_3_1"/>
  <p:tag name="KSO_WM_UNIT_ID" val="diagram20191583_2*m_h_f*1_3_1"/>
  <p:tag name="KSO_WM_TEMPLATE_CATEGORY" val="diagram"/>
  <p:tag name="KSO_WM_TEMPLATE_INDEX" val="20191583"/>
  <p:tag name="KSO_WM_UNIT_LAYERLEVEL" val="1_1_1"/>
  <p:tag name="KSO_WM_TAG_VERSION" val="1.0"/>
  <p:tag name="KSO_WM_BEAUTIFY_FLAG" val="#wm#"/>
  <p:tag name="KSO_WM_UNIT_PRESET_TEXT" val="简单地描述该时间点发生的一些事件"/>
  <p:tag name="KSO_WM_UNIT_TEXT_FILL_FORE_SCHEMECOLOR_INDEX" val="14"/>
  <p:tag name="KSO_WM_UNIT_TEXT_FILL_TYPE" val="1"/>
  <p:tag name="KSO_WM_UNIT_USESOURCEFORMAT_APPLY" val="1"/>
</p:tagLst>
</file>

<file path=ppt/tags/tag1236.xml><?xml version="1.0" encoding="utf-8"?>
<p:tagLst xmlns:p="http://schemas.openxmlformats.org/presentationml/2006/main">
  <p:tag name="KSO_WM_UNIT_TIMELINE_IDINGROUP" val="4"/>
  <p:tag name="KSO_WM_UNIT_TIMELINE_EMPHASIS_ID" val="3"/>
  <p:tag name="KSO_WM_UNIT_ADJUSTLAYOUT_ID" val="25"/>
  <p:tag name="KSO_WM_UNIT_HIGHLIGHT" val="0"/>
  <p:tag name="KSO_WM_UNIT_COMPATIBLE" val="0"/>
  <p:tag name="KSO_WM_DIAGRAM_GROUP_CODE" val="m1-1"/>
  <p:tag name="KSO_WM_UNIT_TYPE" val="m_h_i"/>
  <p:tag name="KSO_WM_UNIT_INDEX" val="1_3_1"/>
  <p:tag name="KSO_WM_UNIT_ID" val="diagram20191583_2*m_h_i*1_3_1"/>
  <p:tag name="KSO_WM_TEMPLATE_CATEGORY" val="diagram"/>
  <p:tag name="KSO_WM_TEMPLATE_INDEX" val="20191583"/>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1237.xml><?xml version="1.0" encoding="utf-8"?>
<p:tagLst xmlns:p="http://schemas.openxmlformats.org/presentationml/2006/main">
  <p:tag name="KSO_WM_UNIT_ADJUSTLAYOUT_ID" val="4"/>
  <p:tag name="KSO_WM_UNIT_HIGHLIGHT" val="0"/>
  <p:tag name="KSO_WM_UNIT_COMPATIBLE" val="0"/>
  <p:tag name="KSO_WM_DIAGRAM_GROUP_CODE" val="m1-1"/>
  <p:tag name="KSO_WM_UNIT_TYPE" val="i"/>
  <p:tag name="KSO_WM_UNIT_INDEX" val="1"/>
  <p:tag name="KSO_WM_UNIT_ID" val="diagram20191583_2*i*1"/>
  <p:tag name="KSO_WM_TEMPLATE_CATEGORY" val="diagram"/>
  <p:tag name="KSO_WM_TEMPLATE_INDEX" val="20191583"/>
  <p:tag name="KSO_WM_UNIT_LAYERLEVEL" val="1"/>
  <p:tag name="KSO_WM_TAG_VERSION" val="1.0"/>
  <p:tag name="KSO_WM_BEAUTIFY_FLAG" val="#wm#"/>
  <p:tag name="KSO_WM_UNIT_USESOURCEFORMAT_APPLY" val="1"/>
</p:tagLst>
</file>

<file path=ppt/tags/tag1238.xml><?xml version="1.0" encoding="utf-8"?>
<p:tagLst xmlns:p="http://schemas.openxmlformats.org/presentationml/2006/main">
  <p:tag name="KSO_WM_UNIT_ADJUSTLAYOUT_ID" val="3"/>
  <p:tag name="KSO_WM_UNIT_HIGHLIGHT" val="0"/>
  <p:tag name="KSO_WM_UNIT_COMPATIBLE" val="0"/>
  <p:tag name="KSO_WM_DIAGRAM_GROUP_CODE" val="m1-1"/>
  <p:tag name="KSO_WM_UNIT_TYPE" val="i"/>
  <p:tag name="KSO_WM_UNIT_INDEX" val="2"/>
  <p:tag name="KSO_WM_UNIT_ID" val="diagram20191583_2*i*2"/>
  <p:tag name="KSO_WM_TEMPLATE_CATEGORY" val="diagram"/>
  <p:tag name="KSO_WM_TEMPLATE_INDEX" val="20191583"/>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239.xml><?xml version="1.0" encoding="utf-8"?>
<p:tagLst xmlns:p="http://schemas.openxmlformats.org/presentationml/2006/main">
  <p:tag name="KSO_WM_UNIT_ADJUSTLAYOUT_ID" val="15"/>
  <p:tag name="KSO_WM_UNIT_ISCONTENTSTITLE" val="0"/>
  <p:tag name="KSO_WM_UNIT_VALUE" val="11"/>
  <p:tag name="KSO_WM_UNIT_HIGHLIGHT" val="0"/>
  <p:tag name="KSO_WM_UNIT_COMPATIBLE" val="0"/>
  <p:tag name="KSO_WM_DIAGRAM_GROUP_CODE" val="m1-1"/>
  <p:tag name="KSO_WM_UNIT_TYPE" val="a"/>
  <p:tag name="KSO_WM_UNIT_INDEX" val="1"/>
  <p:tag name="KSO_WM_UNIT_ID" val="diagram20191583_2*a*1"/>
  <p:tag name="KSO_WM_TEMPLATE_CATEGORY" val="diagram"/>
  <p:tag name="KSO_WM_TEMPLATE_INDEX" val="20191583"/>
  <p:tag name="KSO_WM_UNIT_LAYERLEVEL" val="1"/>
  <p:tag name="KSO_WM_TAG_VERSION" val="1.0"/>
  <p:tag name="KSO_WM_BEAUTIFY_FLAG" val="#wm#"/>
  <p:tag name="KSO_WM_UNIT_PRESET_TEXT" val="大事件概括标题"/>
  <p:tag name="KSO_WM_UNIT_TEXT_FILL_FORE_SCHEMECOLOR_INDEX" val="14"/>
  <p:tag name="KSO_WM_UNIT_TEXT_FILL_TYPE" val="1"/>
  <p:tag name="KSO_WM_UNIT_USESOURCEFORMAT_APPLY"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40.xml><?xml version="1.0" encoding="utf-8"?>
<p:tagLst xmlns:p="http://schemas.openxmlformats.org/presentationml/2006/main">
  <p:tag name="KSO_WM_UNIT_ADJUSTLAYOUT_ID" val="16"/>
  <p:tag name="KSO_WM_UNIT_VALUE" val="105"/>
  <p:tag name="KSO_WM_UNIT_HIGHLIGHT" val="0"/>
  <p:tag name="KSO_WM_UNIT_COMPATIBLE" val="0"/>
  <p:tag name="KSO_WM_DIAGRAM_GROUP_CODE" val="m1-1"/>
  <p:tag name="KSO_WM_UNIT_TYPE" val="f"/>
  <p:tag name="KSO_WM_UNIT_INDEX" val="1"/>
  <p:tag name="KSO_WM_UNIT_ID" val="diagram20191583_2*f*1"/>
  <p:tag name="KSO_WM_TEMPLATE_CATEGORY" val="diagram"/>
  <p:tag name="KSO_WM_TEMPLATE_INDEX" val="20191583"/>
  <p:tag name="KSO_WM_UNIT_LAYERLEVEL" val="1"/>
  <p:tag name="KSO_WM_TAG_VERSION" val="1.0"/>
  <p:tag name="KSO_WM_BEAUTIFY_FLAG" val="#wm#"/>
  <p:tag name="KSO_WM_UNIT_PRESET_TEXT" val="点击此处添加具体内容，简明扼要的阐述您的观点。根据需要可酌情增减文字，以便观者能准确的理解您传达的思想。&#13;点击此处添加具体内容，简明扼要的阐述您的观点。"/>
  <p:tag name="KSO_WM_UNIT_TEXT_FILL_FORE_SCHEMECOLOR_INDEX" val="14"/>
  <p:tag name="KSO_WM_UNIT_TEXT_FILL_TYPE" val="1"/>
  <p:tag name="KSO_WM_UNIT_USESOURCEFORMAT_APPLY" val="1"/>
</p:tagLst>
</file>

<file path=ppt/tags/tag1241.xml><?xml version="1.0" encoding="utf-8"?>
<p:tagLst xmlns:p="http://schemas.openxmlformats.org/presentationml/2006/main">
  <p:tag name="KSO_WM_UNIT_ADJUSTLAYOUT_ID" val="41"/>
  <p:tag name="KSO_WM_UNIT_HIGHLIGHT" val="0"/>
  <p:tag name="KSO_WM_UNIT_COMPATIBLE" val="0"/>
  <p:tag name="KSO_WM_DIAGRAM_GROUP_CODE" val="m1-1"/>
  <p:tag name="KSO_WM_UNIT_TYPE" val="i"/>
  <p:tag name="KSO_WM_UNIT_INDEX" val="3"/>
  <p:tag name="KSO_WM_UNIT_ID" val="diagram20191583_2*i*3"/>
  <p:tag name="KSO_WM_TEMPLATE_CATEGORY" val="diagram"/>
  <p:tag name="KSO_WM_TEMPLATE_INDEX" val="20191583"/>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1242.xml><?xml version="1.0" encoding="utf-8"?>
<p:tagLst xmlns:p="http://schemas.openxmlformats.org/presentationml/2006/main">
  <p:tag name="KSO_WM_BEAUTIFY_FLAG" val="#wm#"/>
  <p:tag name="KSO_WM_TEMPLATE_CATEGORY" val="diagram"/>
  <p:tag name="KSO_WM_TEMPLATE_INDEX" val="20191583"/>
  <p:tag name="KSO_WM_SLIDE_COLORSCHEME_VERSION" val="3.2"/>
  <p:tag name="KSO_WM_SLIDE_ID" val="diagram20191583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331.416*372.336"/>
  <p:tag name="KSO_WM_SLIDE_POSITION" val="545.444*93.6013"/>
  <p:tag name="KSO_WM_DIAGRAM_GROUP_CODE" val="m1-1"/>
  <p:tag name="KSO_WM_SLIDE_DIAGTYPE" val="m"/>
  <p:tag name="KSO_WM_TAG_VERSION" val="1.0"/>
  <p:tag name="KSO_WM_SLIDE_LAYOUT" val="a_f_m"/>
  <p:tag name="KSO_WM_SLIDE_LAYOUT_CNT" val="1_1_1"/>
  <p:tag name="KSO_WM_SLIDE_MODEL_TYPE" val="timeline"/>
  <p:tag name="KSO_WM_SLIDE_TIMELINE_TYPE" val="single"/>
  <p:tag name="KSO_WM_SLIDE_TIMELINE_MINITEMS" val="2"/>
  <p:tag name="KSO_WM_SLIDE_TIMELINE_MAXITEMS" val="3"/>
</p:tagLst>
</file>

<file path=ppt/tags/tag1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83_1*i*1"/>
  <p:tag name="KSO_WM_TEMPLATE_CATEGORY" val="diagram"/>
  <p:tag name="KSO_WM_TEMPLATE_INDEX" val="20205183"/>
  <p:tag name="KSO_WM_UNIT_LAYERLEVEL" val="1"/>
  <p:tag name="KSO_WM_TAG_VERSION" val="1.0"/>
  <p:tag name="KSO_WM_BEAUTIFY_FLAG" val="#wm#"/>
</p:tagLst>
</file>

<file path=ppt/tags/tag1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83_1*i*2"/>
  <p:tag name="KSO_WM_TEMPLATE_CATEGORY" val="diagram"/>
  <p:tag name="KSO_WM_TEMPLATE_INDEX" val="20205183"/>
  <p:tag name="KSO_WM_UNIT_LAYERLEVEL" val="1"/>
  <p:tag name="KSO_WM_TAG_VERSION" val="1.0"/>
  <p:tag name="KSO_WM_BEAUTIFY_FLAG" val="#wm#"/>
</p:tagLst>
</file>

<file path=ppt/tags/tag1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wm#"/>
</p:tagLst>
</file>

<file path=ppt/tags/tag1246.xml><?xml version="1.0" encoding="utf-8"?>
<p:tagLst xmlns:p="http://schemas.openxmlformats.org/presentationml/2006/main">
  <p:tag name="KSO_WM_UNIT_NOCLEAR" val="0"/>
  <p:tag name="KSO_WM_UNIT_VALUE" val="400"/>
  <p:tag name="KSO_WM_UNIT_HIGHLIGHT" val="0"/>
  <p:tag name="KSO_WM_UNIT_COMPATIBLE" val="0"/>
  <p:tag name="KSO_WM_UNIT_DIAGRAM_ISNUMVISUAL" val="0"/>
  <p:tag name="KSO_WM_UNIT_DIAGRAM_ISREFERUNIT" val="0"/>
  <p:tag name="KSO_WM_UNIT_TYPE" val="f"/>
  <p:tag name="KSO_WM_UNIT_INDEX" val="1"/>
  <p:tag name="KSO_WM_UNIT_ID" val="diagram20205183_1*f*1"/>
  <p:tag name="KSO_WM_TEMPLATE_CATEGORY" val="diagram"/>
  <p:tag name="KSO_WM_TEMPLATE_INDEX" val="20205183"/>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247.xml><?xml version="1.0" encoding="utf-8"?>
<p:tagLst xmlns:p="http://schemas.openxmlformats.org/presentationml/2006/main">
  <p:tag name="KSO_WM_UNIT_TEXT_PART_ID_V2" val="d-4-2"/>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b"/>
  <p:tag name="KSO_WM_UNIT_INDEX" val="1"/>
  <p:tag name="KSO_WM_UNIT_ID" val="diagram20205183_1*b*1"/>
  <p:tag name="KSO_WM_TEMPLATE_CATEGORY" val="diagram"/>
  <p:tag name="KSO_WM_TEMPLATE_INDEX" val="20205183"/>
  <p:tag name="KSO_WM_UNIT_LAYERLEVEL" val="1"/>
  <p:tag name="KSO_WM_TAG_VERSION" val="1.0"/>
  <p:tag name="KSO_WM_BEAUTIFY_FLAG" val="#wm#"/>
  <p:tag name="KSO_WM_UNIT_PRESET_TEXT" val="单击此处添加您的副标题"/>
</p:tagLst>
</file>

<file path=ppt/tags/tag1248.xml><?xml version="1.0" encoding="utf-8"?>
<p:tagLst xmlns:p="http://schemas.openxmlformats.org/presentationml/2006/main">
  <p:tag name="KSO_WM_UNIT_TEXT_PART_ID_V2" val="a-4-1"/>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83_1*a*1"/>
  <p:tag name="KSO_WM_TEMPLATE_CATEGORY" val="diagram"/>
  <p:tag name="KSO_WM_TEMPLATE_INDEX" val="20205183"/>
  <p:tag name="KSO_WM_UNIT_LAYERLEVEL" val="1"/>
  <p:tag name="KSO_WM_TAG_VERSION" val="1.0"/>
  <p:tag name="KSO_WM_BEAUTIFY_FLAG" val="#wm#"/>
  <p:tag name="KSO_WM_UNIT_PRESET_TEXT" val="单击此处&#13;添加大标题"/>
</p:tagLst>
</file>

<file path=ppt/tags/tag1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83_1*i*4"/>
  <p:tag name="KSO_WM_TEMPLATE_CATEGORY" val="diagram"/>
  <p:tag name="KSO_WM_TEMPLATE_INDEX" val="20205183"/>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83_1*i*5"/>
  <p:tag name="KSO_WM_TEMPLATE_CATEGORY" val="diagram"/>
  <p:tag name="KSO_WM_TEMPLATE_INDEX" val="20205183"/>
  <p:tag name="KSO_WM_UNIT_LAYERLEVEL" val="1"/>
  <p:tag name="KSO_WM_TAG_VERSION" val="1.0"/>
  <p:tag name="KSO_WM_BEAUTIFY_FLAG" val="#wm#"/>
</p:tagLst>
</file>

<file path=ppt/tags/tag1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83_1*i*6"/>
  <p:tag name="KSO_WM_TEMPLATE_CATEGORY" val="diagram"/>
  <p:tag name="KSO_WM_TEMPLATE_INDEX" val="20205183"/>
  <p:tag name="KSO_WM_UNIT_LAYERLEVEL" val="1"/>
  <p:tag name="KSO_WM_TAG_VERSION" val="1.0"/>
  <p:tag name="KSO_WM_BEAUTIFY_FLAG" val="#wm#"/>
</p:tagLst>
</file>

<file path=ppt/tags/tag1252.xml><?xml version="1.0" encoding="utf-8"?>
<p:tagLst xmlns:p="http://schemas.openxmlformats.org/presentationml/2006/main">
  <p:tag name="KSO_WM_BEAUTIFY_FLAG" val="#wm#"/>
  <p:tag name="KSO_WM_TEMPLATE_CATEGORY" val="diagram"/>
  <p:tag name="KSO_WM_TEMPLATE_INDEX" val="20205183"/>
  <p:tag name="KSO_WM_SLIDE_ID" val="diagram2020518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84*450"/>
  <p:tag name="KSO_WM_SLIDE_POSITION" val="38*44"/>
  <p:tag name="KSO_WM_TAG_VERSION" val="1.0"/>
  <p:tag name="KSO_WM_SLIDE_LAYOUT" val="a_b_f"/>
  <p:tag name="KSO_WM_SLIDE_LAYOUT_CNT" val="1_1_1"/>
</p:tagLst>
</file>

<file path=ppt/tags/tag1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83_1*i*1"/>
  <p:tag name="KSO_WM_TEMPLATE_CATEGORY" val="diagram"/>
  <p:tag name="KSO_WM_TEMPLATE_INDEX" val="20205183"/>
  <p:tag name="KSO_WM_UNIT_LAYERLEVEL" val="1"/>
  <p:tag name="KSO_WM_TAG_VERSION" val="1.0"/>
  <p:tag name="KSO_WM_BEAUTIFY_FLAG" val="#wm#"/>
</p:tagLst>
</file>

<file path=ppt/tags/tag1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83_1*i*2"/>
  <p:tag name="KSO_WM_TEMPLATE_CATEGORY" val="diagram"/>
  <p:tag name="KSO_WM_TEMPLATE_INDEX" val="20205183"/>
  <p:tag name="KSO_WM_UNIT_LAYERLEVEL" val="1"/>
  <p:tag name="KSO_WM_TAG_VERSION" val="1.0"/>
  <p:tag name="KSO_WM_BEAUTIFY_FLAG" val="#wm#"/>
</p:tagLst>
</file>

<file path=ppt/tags/tag1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wm#"/>
</p:tagLst>
</file>

<file path=ppt/tags/tag1256.xml><?xml version="1.0" encoding="utf-8"?>
<p:tagLst xmlns:p="http://schemas.openxmlformats.org/presentationml/2006/main">
  <p:tag name="KSO_WM_UNIT_NOCLEAR" val="0"/>
  <p:tag name="KSO_WM_UNIT_VALUE" val="400"/>
  <p:tag name="KSO_WM_UNIT_HIGHLIGHT" val="0"/>
  <p:tag name="KSO_WM_UNIT_COMPATIBLE" val="0"/>
  <p:tag name="KSO_WM_UNIT_DIAGRAM_ISNUMVISUAL" val="0"/>
  <p:tag name="KSO_WM_UNIT_DIAGRAM_ISREFERUNIT" val="0"/>
  <p:tag name="KSO_WM_UNIT_TYPE" val="f"/>
  <p:tag name="KSO_WM_UNIT_INDEX" val="1"/>
  <p:tag name="KSO_WM_UNIT_ID" val="diagram20205183_1*f*1"/>
  <p:tag name="KSO_WM_TEMPLATE_CATEGORY" val="diagram"/>
  <p:tag name="KSO_WM_TEMPLATE_INDEX" val="20205183"/>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257.xml><?xml version="1.0" encoding="utf-8"?>
<p:tagLst xmlns:p="http://schemas.openxmlformats.org/presentationml/2006/main">
  <p:tag name="KSO_WM_UNIT_TEXT_PART_ID_V2" val="a-4-1"/>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83_1*a*1"/>
  <p:tag name="KSO_WM_TEMPLATE_CATEGORY" val="diagram"/>
  <p:tag name="KSO_WM_TEMPLATE_INDEX" val="20205183"/>
  <p:tag name="KSO_WM_UNIT_LAYERLEVEL" val="1"/>
  <p:tag name="KSO_WM_TAG_VERSION" val="1.0"/>
  <p:tag name="KSO_WM_BEAUTIFY_FLAG" val="#wm#"/>
  <p:tag name="KSO_WM_UNIT_PRESET_TEXT" val="单击此处&#13;添加大标题"/>
</p:tagLst>
</file>

<file path=ppt/tags/tag1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83_1*i*4"/>
  <p:tag name="KSO_WM_TEMPLATE_CATEGORY" val="diagram"/>
  <p:tag name="KSO_WM_TEMPLATE_INDEX" val="20205183"/>
  <p:tag name="KSO_WM_UNIT_LAYERLEVEL" val="1"/>
  <p:tag name="KSO_WM_TAG_VERSION" val="1.0"/>
  <p:tag name="KSO_WM_BEAUTIFY_FLAG" val="#wm#"/>
</p:tagLst>
</file>

<file path=ppt/tags/tag1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83_1*i*5"/>
  <p:tag name="KSO_WM_TEMPLATE_CATEGORY" val="diagram"/>
  <p:tag name="KSO_WM_TEMPLATE_INDEX" val="20205183"/>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83_1*i*6"/>
  <p:tag name="KSO_WM_TEMPLATE_CATEGORY" val="diagram"/>
  <p:tag name="KSO_WM_TEMPLATE_INDEX" val="20205183"/>
  <p:tag name="KSO_WM_UNIT_LAYERLEVEL" val="1"/>
  <p:tag name="KSO_WM_TAG_VERSION" val="1.0"/>
  <p:tag name="KSO_WM_BEAUTIFY_FLAG" val="#wm#"/>
</p:tagLst>
</file>

<file path=ppt/tags/tag1261.xml><?xml version="1.0" encoding="utf-8"?>
<p:tagLst xmlns:p="http://schemas.openxmlformats.org/presentationml/2006/main">
  <p:tag name="KSO_WM_BEAUTIFY_FLAG" val="#wm#"/>
  <p:tag name="KSO_WM_TEMPLATE_CATEGORY" val="diagram"/>
  <p:tag name="KSO_WM_TEMPLATE_INDEX" val="20205183"/>
  <p:tag name="KSO_WM_SLIDE_ID" val="diagram2020518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84*450"/>
  <p:tag name="KSO_WM_SLIDE_POSITION" val="38*44"/>
  <p:tag name="KSO_WM_TAG_VERSION" val="1.0"/>
  <p:tag name="KSO_WM_SLIDE_LAYOUT" val="a_b_f"/>
  <p:tag name="KSO_WM_SLIDE_LAYOUT_CNT" val="1_1_1"/>
</p:tagLst>
</file>

<file path=ppt/tags/tag1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83_1*i*1"/>
  <p:tag name="KSO_WM_TEMPLATE_CATEGORY" val="diagram"/>
  <p:tag name="KSO_WM_TEMPLATE_INDEX" val="20205183"/>
  <p:tag name="KSO_WM_UNIT_LAYERLEVEL" val="1"/>
  <p:tag name="KSO_WM_TAG_VERSION" val="1.0"/>
  <p:tag name="KSO_WM_BEAUTIFY_FLAG" val="#wm#"/>
</p:tagLst>
</file>

<file path=ppt/tags/tag1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83_1*i*2"/>
  <p:tag name="KSO_WM_TEMPLATE_CATEGORY" val="diagram"/>
  <p:tag name="KSO_WM_TEMPLATE_INDEX" val="20205183"/>
  <p:tag name="KSO_WM_UNIT_LAYERLEVEL" val="1"/>
  <p:tag name="KSO_WM_TAG_VERSION" val="1.0"/>
  <p:tag name="KSO_WM_BEAUTIFY_FLAG" val="#wm#"/>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wm#"/>
</p:tagLst>
</file>

<file path=ppt/tags/tag1265.xml><?xml version="1.0" encoding="utf-8"?>
<p:tagLst xmlns:p="http://schemas.openxmlformats.org/presentationml/2006/main">
  <p:tag name="KSO_WM_UNIT_NOCLEAR" val="0"/>
  <p:tag name="KSO_WM_UNIT_VALUE" val="400"/>
  <p:tag name="KSO_WM_UNIT_HIGHLIGHT" val="0"/>
  <p:tag name="KSO_WM_UNIT_COMPATIBLE" val="0"/>
  <p:tag name="KSO_WM_UNIT_DIAGRAM_ISNUMVISUAL" val="0"/>
  <p:tag name="KSO_WM_UNIT_DIAGRAM_ISREFERUNIT" val="0"/>
  <p:tag name="KSO_WM_UNIT_TYPE" val="f"/>
  <p:tag name="KSO_WM_UNIT_INDEX" val="1"/>
  <p:tag name="KSO_WM_UNIT_ID" val="diagram20205183_1*f*1"/>
  <p:tag name="KSO_WM_TEMPLATE_CATEGORY" val="diagram"/>
  <p:tag name="KSO_WM_TEMPLATE_INDEX" val="20205183"/>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266.xml><?xml version="1.0" encoding="utf-8"?>
<p:tagLst xmlns:p="http://schemas.openxmlformats.org/presentationml/2006/main">
  <p:tag name="KSO_WM_UNIT_TEXT_PART_ID_V2" val="a-4-1"/>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83_1*a*1"/>
  <p:tag name="KSO_WM_TEMPLATE_CATEGORY" val="diagram"/>
  <p:tag name="KSO_WM_TEMPLATE_INDEX" val="20205183"/>
  <p:tag name="KSO_WM_UNIT_LAYERLEVEL" val="1"/>
  <p:tag name="KSO_WM_TAG_VERSION" val="1.0"/>
  <p:tag name="KSO_WM_BEAUTIFY_FLAG" val="#wm#"/>
  <p:tag name="KSO_WM_UNIT_PRESET_TEXT" val="单击此处&#13;添加大标题"/>
</p:tagLst>
</file>

<file path=ppt/tags/tag1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83_1*i*4"/>
  <p:tag name="KSO_WM_TEMPLATE_CATEGORY" val="diagram"/>
  <p:tag name="KSO_WM_TEMPLATE_INDEX" val="20205183"/>
  <p:tag name="KSO_WM_UNIT_LAYERLEVEL" val="1"/>
  <p:tag name="KSO_WM_TAG_VERSION" val="1.0"/>
  <p:tag name="KSO_WM_BEAUTIFY_FLAG" val="#wm#"/>
</p:tagLst>
</file>

<file path=ppt/tags/tag1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83_1*i*5"/>
  <p:tag name="KSO_WM_TEMPLATE_CATEGORY" val="diagram"/>
  <p:tag name="KSO_WM_TEMPLATE_INDEX" val="20205183"/>
  <p:tag name="KSO_WM_UNIT_LAYERLEVEL" val="1"/>
  <p:tag name="KSO_WM_TAG_VERSION" val="1.0"/>
  <p:tag name="KSO_WM_BEAUTIFY_FLAG" val="#wm#"/>
</p:tagLst>
</file>

<file path=ppt/tags/tag1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83_1*i*6"/>
  <p:tag name="KSO_WM_TEMPLATE_CATEGORY" val="diagram"/>
  <p:tag name="KSO_WM_TEMPLATE_INDEX" val="20205183"/>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70.xml><?xml version="1.0" encoding="utf-8"?>
<p:tagLst xmlns:p="http://schemas.openxmlformats.org/presentationml/2006/main">
  <p:tag name="KSO_WM_BEAUTIFY_FLAG" val="#wm#"/>
  <p:tag name="KSO_WM_TEMPLATE_CATEGORY" val="diagram"/>
  <p:tag name="KSO_WM_TEMPLATE_INDEX" val="20205183"/>
  <p:tag name="KSO_WM_SLIDE_ID" val="diagram2020518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84*450"/>
  <p:tag name="KSO_WM_SLIDE_POSITION" val="38*44"/>
  <p:tag name="KSO_WM_TAG_VERSION" val="1.0"/>
  <p:tag name="KSO_WM_SLIDE_LAYOUT" val="a_b_f"/>
  <p:tag name="KSO_WM_SLIDE_LAYOUT_CNT" val="1_1_1"/>
</p:tagLst>
</file>

<file path=ppt/tags/tag1271.xml><?xml version="1.0" encoding="utf-8"?>
<p:tagLst xmlns:p="http://schemas.openxmlformats.org/presentationml/2006/main">
  <p:tag name="KSO_WM_UNIT_VALUE" val="872*1114"/>
  <p:tag name="KSO_WM_UNIT_HIGHLIGHT" val="0"/>
  <p:tag name="KSO_WM_UNIT_COMPATIBLE" val="0"/>
  <p:tag name="KSO_WM_UNIT_DIAGRAM_ISNUMVISUAL" val="0"/>
  <p:tag name="KSO_WM_UNIT_DIAGRAM_ISREFERUNIT" val="0"/>
  <p:tag name="KSO_WM_UNIT_TYPE" val="d"/>
  <p:tag name="KSO_WM_UNIT_INDEX" val="1"/>
  <p:tag name="KSO_WM_UNIT_ID" val="diagram20200639_1*d*1"/>
  <p:tag name="KSO_WM_TEMPLATE_CATEGORY" val="diagram"/>
  <p:tag name="KSO_WM_TEMPLATE_INDEX" val="20200639"/>
  <p:tag name="KSO_WM_UNIT_LAYERLEVEL" val="1"/>
  <p:tag name="KSO_WM_TAG_VERSION" val="1.0"/>
  <p:tag name="KSO_WM_BEAUTIFY_FLAG" val="#wm#"/>
  <p:tag name="KSO_WM_UNIT_SUPPORT_UNIT_TYPE" val="[&quot;all&quot;]"/>
</p:tagLst>
</file>

<file path=ppt/tags/tag1272.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1"/>
  <p:tag name="KSO_WM_UNIT_ID" val="diagram20200639_1*h_a*1_1"/>
  <p:tag name="KSO_WM_TEMPLATE_CATEGORY" val="diagram"/>
  <p:tag name="KSO_WM_TEMPLATE_INDEX" val="20200639"/>
  <p:tag name="KSO_WM_UNIT_LAYERLEVEL" val="1_1"/>
  <p:tag name="KSO_WM_TAG_VERSION" val="1.0"/>
  <p:tag name="KSO_WM_BEAUTIFY_FLAG" val="#wm#"/>
  <p:tag name="KSO_WM_UNIT_PRESET_TEXT" val="来一场&#13;说走就走的旅行"/>
</p:tagLst>
</file>

<file path=ppt/tags/tag1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9_1*i*4"/>
  <p:tag name="KSO_WM_TEMPLATE_CATEGORY" val="diagram"/>
  <p:tag name="KSO_WM_TEMPLATE_INDEX" val="20200639"/>
  <p:tag name="KSO_WM_UNIT_LAYERLEVEL" val="1"/>
  <p:tag name="KSO_WM_TAG_VERSION" val="1.0"/>
  <p:tag name="KSO_WM_BEAUTIFY_FLAG" val="#wm#"/>
</p:tagLst>
</file>

<file path=ppt/tags/tag1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9_1*i*1"/>
  <p:tag name="KSO_WM_TEMPLATE_CATEGORY" val="diagram"/>
  <p:tag name="KSO_WM_TEMPLATE_INDEX" val="20200639"/>
  <p:tag name="KSO_WM_UNIT_LAYERLEVEL" val="1"/>
  <p:tag name="KSO_WM_TAG_VERSION" val="1.0"/>
  <p:tag name="KSO_WM_BEAUTIFY_FLAG" val="#wm#"/>
</p:tagLst>
</file>

<file path=ppt/tags/tag1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9_1*i*2"/>
  <p:tag name="KSO_WM_TEMPLATE_CATEGORY" val="diagram"/>
  <p:tag name="KSO_WM_TEMPLATE_INDEX" val="20200639"/>
  <p:tag name="KSO_WM_UNIT_LAYERLEVEL" val="1"/>
  <p:tag name="KSO_WM_TAG_VERSION" val="1.0"/>
  <p:tag name="KSO_WM_BEAUTIFY_FLAG" val="#wm#"/>
</p:tagLst>
</file>

<file path=ppt/tags/tag1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9_1*i*3"/>
  <p:tag name="KSO_WM_TEMPLATE_CATEGORY" val="diagram"/>
  <p:tag name="KSO_WM_TEMPLATE_INDEX" val="20200639"/>
  <p:tag name="KSO_WM_UNIT_LAYERLEVEL" val="1"/>
  <p:tag name="KSO_WM_TAG_VERSION" val="1.0"/>
  <p:tag name="KSO_WM_BEAUTIFY_FLAG" val="#wm#"/>
</p:tagLst>
</file>

<file path=ppt/tags/tag1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9_1*i*5"/>
  <p:tag name="KSO_WM_TEMPLATE_CATEGORY" val="diagram"/>
  <p:tag name="KSO_WM_TEMPLATE_INDEX" val="20200639"/>
  <p:tag name="KSO_WM_UNIT_LAYERLEVEL" val="1"/>
  <p:tag name="KSO_WM_TAG_VERSION" val="1.0"/>
  <p:tag name="KSO_WM_BEAUTIFY_FLAG" val="#wm#"/>
</p:tagLst>
</file>

<file path=ppt/tags/tag1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9_1*i*6"/>
  <p:tag name="KSO_WM_TEMPLATE_CATEGORY" val="diagram"/>
  <p:tag name="KSO_WM_TEMPLATE_INDEX" val="20200639"/>
  <p:tag name="KSO_WM_UNIT_LAYERLEVEL" val="1"/>
  <p:tag name="KSO_WM_TAG_VERSION" val="1.0"/>
  <p:tag name="KSO_WM_BEAUTIFY_FLAG" val="#wm#"/>
</p:tagLst>
</file>

<file path=ppt/tags/tag1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9_1*i*7"/>
  <p:tag name="KSO_WM_TEMPLATE_CATEGORY" val="diagram"/>
  <p:tag name="KSO_WM_TEMPLATE_INDEX" val="20200639"/>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9_1*i*8"/>
  <p:tag name="KSO_WM_TEMPLATE_CATEGORY" val="diagram"/>
  <p:tag name="KSO_WM_TEMPLATE_INDEX" val="20200639"/>
  <p:tag name="KSO_WM_UNIT_LAYERLEVEL" val="1"/>
  <p:tag name="KSO_WM_TAG_VERSION" val="1.0"/>
  <p:tag name="KSO_WM_BEAUTIFY_FLAG" val="#wm#"/>
</p:tagLst>
</file>

<file path=ppt/tags/tag1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9_1*i*9"/>
  <p:tag name="KSO_WM_TEMPLATE_CATEGORY" val="diagram"/>
  <p:tag name="KSO_WM_TEMPLATE_INDEX" val="20200639"/>
  <p:tag name="KSO_WM_UNIT_LAYERLEVEL" val="1"/>
  <p:tag name="KSO_WM_TAG_VERSION" val="1.0"/>
  <p:tag name="KSO_WM_BEAUTIFY_FLAG" val="#wm#"/>
</p:tagLst>
</file>

<file path=ppt/tags/tag1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9_1*h_i*1_1"/>
  <p:tag name="KSO_WM_TEMPLATE_CATEGORY" val="diagram"/>
  <p:tag name="KSO_WM_TEMPLATE_INDEX" val="20200639"/>
  <p:tag name="KSO_WM_UNIT_LAYERLEVEL" val="1_1"/>
  <p:tag name="KSO_WM_TAG_VERSION" val="1.0"/>
  <p:tag name="KSO_WM_BEAUTIFY_FLAG" val="#wm#"/>
</p:tagLst>
</file>

<file path=ppt/tags/tag1283.xml><?xml version="1.0" encoding="utf-8"?>
<p:tagLst xmlns:p="http://schemas.openxmlformats.org/presentationml/2006/main">
  <p:tag name="KSO_WM_SLIDE_ID" val="diagram2020063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341.381*173.95"/>
  <p:tag name="KSO_WM_SLIDE_POSITION" val="498.619*233.375"/>
  <p:tag name="KSO_WM_TAG_VERSION" val="1.0"/>
  <p:tag name="KSO_WM_BEAUTIFY_FLAG" val="#wm#"/>
  <p:tag name="KSO_WM_TEMPLATE_CATEGORY" val="diagram"/>
  <p:tag name="KSO_WM_TEMPLATE_INDEX" val="20200639"/>
  <p:tag name="KSO_WM_SLIDE_LAYOUT" val="d_h"/>
  <p:tag name="KSO_WM_SLIDE_LAYOUT_CNT" val="2_1"/>
</p:tagLst>
</file>

<file path=ppt/tags/tag1284.xml><?xml version="1.0" encoding="utf-8"?>
<p:tagLst xmlns:p="http://schemas.openxmlformats.org/presentationml/2006/main">
  <p:tag name="KSO_WM_TAG_VERSION" val="1.0"/>
  <p:tag name="KSO_WM_BEAUTIFY_FLAG" val="#wm#"/>
  <p:tag name="KSO_WM_UNIT_TYPE" val="i"/>
  <p:tag name="KSO_WM_UNIT_ID" val="diagram20160814_4*i*0"/>
  <p:tag name="KSO_WM_TEMPLATE_CATEGORY" val="diagram"/>
  <p:tag name="KSO_WM_TEMPLATE_INDEX" val="20160814"/>
  <p:tag name="KSO_WM_UNIT_INDEX" val="0"/>
</p:tagLst>
</file>

<file path=ppt/tags/tag1285.xml><?xml version="1.0" encoding="utf-8"?>
<p:tagLst xmlns:p="http://schemas.openxmlformats.org/presentationml/2006/main">
  <p:tag name="KSO_WM_TAG_VERSION" val="1.0"/>
  <p:tag name="KSO_WM_BEAUTIFY_FLAG" val="#wm#"/>
  <p:tag name="KSO_WM_UNIT_TYPE" val="i"/>
  <p:tag name="KSO_WM_UNIT_ID" val="diagram20160814_4*i*1"/>
  <p:tag name="KSO_WM_TEMPLATE_CATEGORY" val="diagram"/>
  <p:tag name="KSO_WM_TEMPLATE_INDEX" val="20160814"/>
  <p:tag name="KSO_WM_UNIT_INDEX" val="1"/>
</p:tagLst>
</file>

<file path=ppt/tags/tag1286.xml><?xml version="1.0" encoding="utf-8"?>
<p:tagLst xmlns:p="http://schemas.openxmlformats.org/presentationml/2006/main">
  <p:tag name="KSO_WM_TAG_VERSION" val="1.0"/>
  <p:tag name="KSO_WM_BEAUTIFY_FLAG" val="#wm#"/>
  <p:tag name="KSO_WM_UNIT_TYPE" val="i"/>
  <p:tag name="KSO_WM_UNIT_ID" val="diagram20160814_4*i*2"/>
  <p:tag name="KSO_WM_TEMPLATE_CATEGORY" val="diagram"/>
  <p:tag name="KSO_WM_TEMPLATE_INDEX" val="20160814"/>
  <p:tag name="KSO_WM_UNIT_INDEX" val="2"/>
</p:tagLst>
</file>

<file path=ppt/tags/tag1287.xml><?xml version="1.0" encoding="utf-8"?>
<p:tagLst xmlns:p="http://schemas.openxmlformats.org/presentationml/2006/main">
  <p:tag name="KSO_WM_TAG_VERSION" val="1.0"/>
  <p:tag name="KSO_WM_BEAUTIFY_FLAG" val="#wm#"/>
  <p:tag name="KSO_WM_UNIT_TYPE" val="i"/>
  <p:tag name="KSO_WM_UNIT_ID" val="diagram20160814_4*i*3"/>
  <p:tag name="KSO_WM_TEMPLATE_CATEGORY" val="diagram"/>
  <p:tag name="KSO_WM_TEMPLATE_INDEX" val="20160814"/>
  <p:tag name="KSO_WM_UNIT_INDEX" val="3"/>
</p:tagLst>
</file>

<file path=ppt/tags/tag1288.xml><?xml version="1.0" encoding="utf-8"?>
<p:tagLst xmlns:p="http://schemas.openxmlformats.org/presentationml/2006/main">
  <p:tag name="KSO_WM_TAG_VERSION" val="1.0"/>
  <p:tag name="KSO_WM_BEAUTIFY_FLAG" val="#wm#"/>
  <p:tag name="KSO_WM_UNIT_TYPE" val="i"/>
  <p:tag name="KSO_WM_UNIT_ID" val="diagram20160814_4*i*4"/>
  <p:tag name="KSO_WM_TEMPLATE_CATEGORY" val="diagram"/>
  <p:tag name="KSO_WM_TEMPLATE_INDEX" val="20160814"/>
  <p:tag name="KSO_WM_UNIT_INDEX" val="4"/>
</p:tagLst>
</file>

<file path=ppt/tags/tag1289.xml><?xml version="1.0" encoding="utf-8"?>
<p:tagLst xmlns:p="http://schemas.openxmlformats.org/presentationml/2006/main">
  <p:tag name="KSO_WM_TAG_VERSION" val="1.0"/>
  <p:tag name="KSO_WM_BEAUTIFY_FLAG" val="#wm#"/>
  <p:tag name="KSO_WM_UNIT_TYPE" val="i"/>
  <p:tag name="KSO_WM_UNIT_ID" val="diagram20160814_4*i*5"/>
  <p:tag name="KSO_WM_TEMPLATE_CATEGORY" val="diagram"/>
  <p:tag name="KSO_WM_TEMPLATE_INDEX" val="20160814"/>
  <p:tag name="KSO_WM_UNIT_INDEX" val="5"/>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90.xml><?xml version="1.0" encoding="utf-8"?>
<p:tagLst xmlns:p="http://schemas.openxmlformats.org/presentationml/2006/main">
  <p:tag name="KSO_WM_TAG_VERSION" val="1.0"/>
  <p:tag name="KSO_WM_BEAUTIFY_FLAG" val="#wm#"/>
  <p:tag name="KSO_WM_UNIT_TYPE" val="i"/>
  <p:tag name="KSO_WM_UNIT_ID" val="diagram20160814_4*i*6"/>
  <p:tag name="KSO_WM_TEMPLATE_CATEGORY" val="diagram"/>
  <p:tag name="KSO_WM_TEMPLATE_INDEX" val="20160814"/>
  <p:tag name="KSO_WM_UNIT_INDEX" val="6"/>
</p:tagLst>
</file>

<file path=ppt/tags/tag1291.xml><?xml version="1.0" encoding="utf-8"?>
<p:tagLst xmlns:p="http://schemas.openxmlformats.org/presentationml/2006/main">
  <p:tag name="KSO_WM_TAG_VERSION" val="1.0"/>
  <p:tag name="KSO_WM_BEAUTIFY_FLAG" val="#wm#"/>
  <p:tag name="KSO_WM_UNIT_TYPE" val="i"/>
  <p:tag name="KSO_WM_UNIT_ID" val="diagram20160814_4*i*7"/>
  <p:tag name="KSO_WM_TEMPLATE_CATEGORY" val="diagram"/>
  <p:tag name="KSO_WM_TEMPLATE_INDEX" val="20160814"/>
  <p:tag name="KSO_WM_UNIT_INDEX" val="7"/>
</p:tagLst>
</file>

<file path=ppt/tags/tag1292.xml><?xml version="1.0" encoding="utf-8"?>
<p:tagLst xmlns:p="http://schemas.openxmlformats.org/presentationml/2006/main">
  <p:tag name="KSO_WM_TAG_VERSION" val="1.0"/>
  <p:tag name="KSO_WM_BEAUTIFY_FLAG" val="#wm#"/>
  <p:tag name="KSO_WM_UNIT_TYPE" val="i"/>
  <p:tag name="KSO_WM_UNIT_ID" val="diagram20160814_4*i*8"/>
  <p:tag name="KSO_WM_TEMPLATE_CATEGORY" val="diagram"/>
  <p:tag name="KSO_WM_TEMPLATE_INDEX" val="20160814"/>
  <p:tag name="KSO_WM_UNIT_INDEX" val="8"/>
</p:tagLst>
</file>

<file path=ppt/tags/tag1293.xml><?xml version="1.0" encoding="utf-8"?>
<p:tagLst xmlns:p="http://schemas.openxmlformats.org/presentationml/2006/main">
  <p:tag name="KSO_WM_TAG_VERSION" val="1.0"/>
  <p:tag name="KSO_WM_BEAUTIFY_FLAG" val="#wm#"/>
  <p:tag name="KSO_WM_UNIT_TYPE" val="i"/>
  <p:tag name="KSO_WM_UNIT_ID" val="diagram20160814_4*i*9"/>
  <p:tag name="KSO_WM_TEMPLATE_CATEGORY" val="diagram"/>
  <p:tag name="KSO_WM_TEMPLATE_INDEX" val="20160814"/>
  <p:tag name="KSO_WM_UNIT_INDEX" val="9"/>
</p:tagLst>
</file>

<file path=ppt/tags/tag1294.xml><?xml version="1.0" encoding="utf-8"?>
<p:tagLst xmlns:p="http://schemas.openxmlformats.org/presentationml/2006/main">
  <p:tag name="KSO_WM_TAG_VERSION" val="1.0"/>
  <p:tag name="KSO_WM_BEAUTIFY_FLAG" val="#wm#"/>
  <p:tag name="KSO_WM_UNIT_TYPE" val="i"/>
  <p:tag name="KSO_WM_UNIT_ID" val="diagram20160814_4*i*10"/>
  <p:tag name="KSO_WM_TEMPLATE_CATEGORY" val="diagram"/>
  <p:tag name="KSO_WM_TEMPLATE_INDEX" val="20160814"/>
  <p:tag name="KSO_WM_UNIT_INDEX" val="10"/>
</p:tagLst>
</file>

<file path=ppt/tags/tag1295.xml><?xml version="1.0" encoding="utf-8"?>
<p:tagLst xmlns:p="http://schemas.openxmlformats.org/presentationml/2006/main">
  <p:tag name="KSO_WM_TAG_VERSION" val="1.0"/>
  <p:tag name="KSO_WM_BEAUTIFY_FLAG" val="#wm#"/>
  <p:tag name="KSO_WM_UNIT_TYPE" val="i"/>
  <p:tag name="KSO_WM_UNIT_ID" val="diagram20160814_4*i*11"/>
  <p:tag name="KSO_WM_TEMPLATE_CATEGORY" val="diagram"/>
  <p:tag name="KSO_WM_TEMPLATE_INDEX" val="20160814"/>
  <p:tag name="KSO_WM_UNIT_INDEX" val="11"/>
</p:tagLst>
</file>

<file path=ppt/tags/tag1296.xml><?xml version="1.0" encoding="utf-8"?>
<p:tagLst xmlns:p="http://schemas.openxmlformats.org/presentationml/2006/main">
  <p:tag name="KSO_WM_TAG_VERSION" val="1.0"/>
  <p:tag name="KSO_WM_BEAUTIFY_FLAG" val="#wm#"/>
  <p:tag name="KSO_WM_UNIT_TYPE" val="i"/>
  <p:tag name="KSO_WM_UNIT_ID" val="diagram20160814_4*i*12"/>
  <p:tag name="KSO_WM_TEMPLATE_CATEGORY" val="diagram"/>
  <p:tag name="KSO_WM_TEMPLATE_INDEX" val="20160814"/>
  <p:tag name="KSO_WM_UNIT_INDEX" val="12"/>
</p:tagLst>
</file>

<file path=ppt/tags/tag1297.xml><?xml version="1.0" encoding="utf-8"?>
<p:tagLst xmlns:p="http://schemas.openxmlformats.org/presentationml/2006/main">
  <p:tag name="KSO_WM_TAG_VERSION" val="1.0"/>
  <p:tag name="KSO_WM_BEAUTIFY_FLAG" val="#wm#"/>
  <p:tag name="KSO_WM_UNIT_TYPE" val="i"/>
  <p:tag name="KSO_WM_UNIT_ID" val="diagram20160814_4*i*13"/>
  <p:tag name="KSO_WM_TEMPLATE_CATEGORY" val="diagram"/>
  <p:tag name="KSO_WM_TEMPLATE_INDEX" val="20160814"/>
  <p:tag name="KSO_WM_UNIT_INDEX" val="13"/>
</p:tagLst>
</file>

<file path=ppt/tags/tag1298.xml><?xml version="1.0" encoding="utf-8"?>
<p:tagLst xmlns:p="http://schemas.openxmlformats.org/presentationml/2006/main">
  <p:tag name="KSO_WM_TAG_VERSION" val="1.0"/>
  <p:tag name="KSO_WM_BEAUTIFY_FLAG" val="#wm#"/>
  <p:tag name="KSO_WM_UNIT_TYPE" val="i"/>
  <p:tag name="KSO_WM_UNIT_ID" val="diagram20160814_4*i*14"/>
  <p:tag name="KSO_WM_TEMPLATE_CATEGORY" val="diagram"/>
  <p:tag name="KSO_WM_TEMPLATE_INDEX" val="20160814"/>
  <p:tag name="KSO_WM_UNIT_INDEX" val="14"/>
</p:tagLst>
</file>

<file path=ppt/tags/tag1299.xml><?xml version="1.0" encoding="utf-8"?>
<p:tagLst xmlns:p="http://schemas.openxmlformats.org/presentationml/2006/main">
  <p:tag name="KSO_WM_TAG_VERSION" val="1.0"/>
  <p:tag name="KSO_WM_BEAUTIFY_FLAG" val="#wm#"/>
  <p:tag name="KSO_WM_UNIT_TYPE" val="i"/>
  <p:tag name="KSO_WM_UNIT_ID" val="diagram20160814_4*i*15"/>
  <p:tag name="KSO_WM_TEMPLATE_CATEGORY" val="diagram"/>
  <p:tag name="KSO_WM_TEMPLATE_INDEX" val="20160814"/>
  <p:tag name="KSO_WM_UNIT_INDEX" val="15"/>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6*i*1"/>
  <p:tag name="KSO_WM_UNIT_LAYERLEVEL" val="1"/>
  <p:tag name="KSO_WM_TAG_VERSION" val="1.0"/>
  <p:tag name="KSO_WM_BEAUTIFY_FLAG" val="#wm#"/>
</p:tagLst>
</file>

<file path=ppt/tags/tag1300.xml><?xml version="1.0" encoding="utf-8"?>
<p:tagLst xmlns:p="http://schemas.openxmlformats.org/presentationml/2006/main">
  <p:tag name="KSO_WM_TAG_VERSION" val="1.0"/>
  <p:tag name="KSO_WM_BEAUTIFY_FLAG" val="#wm#"/>
  <p:tag name="KSO_WM_UNIT_TYPE" val="i"/>
  <p:tag name="KSO_WM_UNIT_ID" val="diagram20160814_4*i*16"/>
  <p:tag name="KSO_WM_TEMPLATE_CATEGORY" val="diagram"/>
  <p:tag name="KSO_WM_TEMPLATE_INDEX" val="20160814"/>
  <p:tag name="KSO_WM_UNIT_INDEX" val="16"/>
</p:tagLst>
</file>

<file path=ppt/tags/tag1301.xml><?xml version="1.0" encoding="utf-8"?>
<p:tagLst xmlns:p="http://schemas.openxmlformats.org/presentationml/2006/main">
  <p:tag name="KSO_WM_TAG_VERSION" val="1.0"/>
  <p:tag name="KSO_WM_BEAUTIFY_FLAG" val="#wm#"/>
  <p:tag name="KSO_WM_UNIT_TYPE" val="i"/>
  <p:tag name="KSO_WM_UNIT_ID" val="diagram20160814_4*i*17"/>
  <p:tag name="KSO_WM_TEMPLATE_CATEGORY" val="diagram"/>
  <p:tag name="KSO_WM_TEMPLATE_INDEX" val="20160814"/>
  <p:tag name="KSO_WM_UNIT_INDEX" val="17"/>
</p:tagLst>
</file>

<file path=ppt/tags/tag1302.xml><?xml version="1.0" encoding="utf-8"?>
<p:tagLst xmlns:p="http://schemas.openxmlformats.org/presentationml/2006/main">
  <p:tag name="KSO_WM_TAG_VERSION" val="1.0"/>
  <p:tag name="KSO_WM_BEAUTIFY_FLAG" val="#wm#"/>
  <p:tag name="KSO_WM_UNIT_TYPE" val="i"/>
  <p:tag name="KSO_WM_UNIT_ID" val="diagram20160814_4*i*18"/>
  <p:tag name="KSO_WM_TEMPLATE_CATEGORY" val="diagram"/>
  <p:tag name="KSO_WM_TEMPLATE_INDEX" val="20160814"/>
  <p:tag name="KSO_WM_UNIT_INDEX" val="18"/>
</p:tagLst>
</file>

<file path=ppt/tags/tag1303.xml><?xml version="1.0" encoding="utf-8"?>
<p:tagLst xmlns:p="http://schemas.openxmlformats.org/presentationml/2006/main">
  <p:tag name="KSO_WM_TAG_VERSION" val="1.0"/>
  <p:tag name="KSO_WM_BEAUTIFY_FLAG" val="#wm#"/>
  <p:tag name="KSO_WM_UNIT_TYPE" val="i"/>
  <p:tag name="KSO_WM_UNIT_ID" val="diagram20160814_4*i*19"/>
  <p:tag name="KSO_WM_TEMPLATE_CATEGORY" val="diagram"/>
  <p:tag name="KSO_WM_TEMPLATE_INDEX" val="20160814"/>
  <p:tag name="KSO_WM_UNIT_INDEX" val="19"/>
</p:tagLst>
</file>

<file path=ppt/tags/tag1304.xml><?xml version="1.0" encoding="utf-8"?>
<p:tagLst xmlns:p="http://schemas.openxmlformats.org/presentationml/2006/main">
  <p:tag name="KSO_WM_TAG_VERSION" val="1.0"/>
  <p:tag name="KSO_WM_BEAUTIFY_FLAG" val="#wm#"/>
  <p:tag name="KSO_WM_UNIT_TYPE" val="i"/>
  <p:tag name="KSO_WM_UNIT_ID" val="diagram20160814_4*i*20"/>
  <p:tag name="KSO_WM_TEMPLATE_CATEGORY" val="diagram"/>
  <p:tag name="KSO_WM_TEMPLATE_INDEX" val="20160814"/>
  <p:tag name="KSO_WM_UNIT_INDEX" val="20"/>
</p:tagLst>
</file>

<file path=ppt/tags/tag1305.xml><?xml version="1.0" encoding="utf-8"?>
<p:tagLst xmlns:p="http://schemas.openxmlformats.org/presentationml/2006/main">
  <p:tag name="KSO_WM_TAG_VERSION" val="1.0"/>
  <p:tag name="KSO_WM_BEAUTIFY_FLAG" val="#wm#"/>
  <p:tag name="KSO_WM_UNIT_TYPE" val="i"/>
  <p:tag name="KSO_WM_UNIT_ID" val="diagram20160814_4*i*21"/>
  <p:tag name="KSO_WM_TEMPLATE_CATEGORY" val="diagram"/>
  <p:tag name="KSO_WM_TEMPLATE_INDEX" val="20160814"/>
  <p:tag name="KSO_WM_UNIT_INDEX" val="21"/>
</p:tagLst>
</file>

<file path=ppt/tags/tag1306.xml><?xml version="1.0" encoding="utf-8"?>
<p:tagLst xmlns:p="http://schemas.openxmlformats.org/presentationml/2006/main">
  <p:tag name="KSO_WM_TAG_VERSION" val="1.0"/>
  <p:tag name="KSO_WM_BEAUTIFY_FLAG" val="#wm#"/>
  <p:tag name="KSO_WM_UNIT_TYPE" val="i"/>
  <p:tag name="KSO_WM_UNIT_ID" val="diagram20160814_4*i*22"/>
  <p:tag name="KSO_WM_TEMPLATE_CATEGORY" val="diagram"/>
  <p:tag name="KSO_WM_TEMPLATE_INDEX" val="20160814"/>
  <p:tag name="KSO_WM_UNIT_INDEX" val="22"/>
</p:tagLst>
</file>

<file path=ppt/tags/tag1307.xml><?xml version="1.0" encoding="utf-8"?>
<p:tagLst xmlns:p="http://schemas.openxmlformats.org/presentationml/2006/main">
  <p:tag name="KSO_WM_TAG_VERSION" val="1.0"/>
  <p:tag name="KSO_WM_BEAUTIFY_FLAG" val="#wm#"/>
  <p:tag name="KSO_WM_UNIT_TYPE" val="i"/>
  <p:tag name="KSO_WM_UNIT_ID" val="diagram20160814_4*i*23"/>
  <p:tag name="KSO_WM_TEMPLATE_CATEGORY" val="diagram"/>
  <p:tag name="KSO_WM_TEMPLATE_INDEX" val="20160814"/>
  <p:tag name="KSO_WM_UNIT_INDEX" val="23"/>
</p:tagLst>
</file>

<file path=ppt/tags/tag1308.xml><?xml version="1.0" encoding="utf-8"?>
<p:tagLst xmlns:p="http://schemas.openxmlformats.org/presentationml/2006/main">
  <p:tag name="KSO_WM_TAG_VERSION" val="1.0"/>
  <p:tag name="KSO_WM_BEAUTIFY_FLAG" val="#wm#"/>
  <p:tag name="KSO_WM_UNIT_TYPE" val="i"/>
  <p:tag name="KSO_WM_UNIT_ID" val="diagram20160814_4*i*24"/>
  <p:tag name="KSO_WM_TEMPLATE_CATEGORY" val="diagram"/>
  <p:tag name="KSO_WM_TEMPLATE_INDEX" val="20160814"/>
  <p:tag name="KSO_WM_UNIT_INDEX" val="24"/>
</p:tagLst>
</file>

<file path=ppt/tags/tag1309.xml><?xml version="1.0" encoding="utf-8"?>
<p:tagLst xmlns:p="http://schemas.openxmlformats.org/presentationml/2006/main">
  <p:tag name="KSO_WM_TAG_VERSION" val="1.0"/>
  <p:tag name="KSO_WM_BEAUTIFY_FLAG" val="#wm#"/>
  <p:tag name="KSO_WM_UNIT_TYPE" val="i"/>
  <p:tag name="KSO_WM_UNIT_ID" val="diagram20160814_4*i*25"/>
  <p:tag name="KSO_WM_TEMPLATE_CATEGORY" val="diagram"/>
  <p:tag name="KSO_WM_TEMPLATE_INDEX" val="20160814"/>
  <p:tag name="KSO_WM_UNIT_INDEX" val="25"/>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SLIDE_BK_DARK_LIGHT" val="2"/>
  <p:tag name="KSO_WM_UNIT_TYPE" val="i"/>
  <p:tag name="KSO_WM_UNIT_INDEX" val="2"/>
</p:tagLst>
</file>

<file path=ppt/tags/tag1310.xml><?xml version="1.0" encoding="utf-8"?>
<p:tagLst xmlns:p="http://schemas.openxmlformats.org/presentationml/2006/main">
  <p:tag name="KSO_WM_TAG_VERSION" val="1.0"/>
  <p:tag name="KSO_WM_BEAUTIFY_FLAG" val="#wm#"/>
  <p:tag name="KSO_WM_UNIT_TYPE" val="i"/>
  <p:tag name="KSO_WM_UNIT_ID" val="diagram20160814_4*i*26"/>
  <p:tag name="KSO_WM_TEMPLATE_CATEGORY" val="diagram"/>
  <p:tag name="KSO_WM_TEMPLATE_INDEX" val="20160814"/>
  <p:tag name="KSO_WM_UNIT_INDEX" val="26"/>
</p:tagLst>
</file>

<file path=ppt/tags/tag1311.xml><?xml version="1.0" encoding="utf-8"?>
<p:tagLst xmlns:p="http://schemas.openxmlformats.org/presentationml/2006/main">
  <p:tag name="KSO_WM_TAG_VERSION" val="1.0"/>
  <p:tag name="KSO_WM_BEAUTIFY_FLAG" val="#wm#"/>
  <p:tag name="KSO_WM_UNIT_TYPE" val="i"/>
  <p:tag name="KSO_WM_UNIT_ID" val="diagram20160814_4*i*27"/>
  <p:tag name="KSO_WM_TEMPLATE_CATEGORY" val="diagram"/>
  <p:tag name="KSO_WM_TEMPLATE_INDEX" val="20160814"/>
  <p:tag name="KSO_WM_UNIT_INDEX" val="27"/>
</p:tagLst>
</file>

<file path=ppt/tags/tag1312.xml><?xml version="1.0" encoding="utf-8"?>
<p:tagLst xmlns:p="http://schemas.openxmlformats.org/presentationml/2006/main">
  <p:tag name="KSO_WM_TAG_VERSION" val="1.0"/>
  <p:tag name="KSO_WM_BEAUTIFY_FLAG" val="#wm#"/>
  <p:tag name="KSO_WM_UNIT_TYPE" val="i"/>
  <p:tag name="KSO_WM_UNIT_ID" val="diagram20160814_4*i*28"/>
  <p:tag name="KSO_WM_TEMPLATE_CATEGORY" val="diagram"/>
  <p:tag name="KSO_WM_TEMPLATE_INDEX" val="20160814"/>
  <p:tag name="KSO_WM_UNIT_INDEX" val="28"/>
</p:tagLst>
</file>

<file path=ppt/tags/tag1313.xml><?xml version="1.0" encoding="utf-8"?>
<p:tagLst xmlns:p="http://schemas.openxmlformats.org/presentationml/2006/main">
  <p:tag name="KSO_WM_TAG_VERSION" val="1.0"/>
  <p:tag name="KSO_WM_BEAUTIFY_FLAG" val="#wm#"/>
  <p:tag name="KSO_WM_UNIT_TYPE" val="i"/>
  <p:tag name="KSO_WM_UNIT_ID" val="diagram20160814_4*i*29"/>
  <p:tag name="KSO_WM_TEMPLATE_CATEGORY" val="diagram"/>
  <p:tag name="KSO_WM_TEMPLATE_INDEX" val="20160814"/>
  <p:tag name="KSO_WM_UNIT_INDEX" val="29"/>
</p:tagLst>
</file>

<file path=ppt/tags/tag1314.xml><?xml version="1.0" encoding="utf-8"?>
<p:tagLst xmlns:p="http://schemas.openxmlformats.org/presentationml/2006/main">
  <p:tag name="KSO_WM_TAG_VERSION" val="1.0"/>
  <p:tag name="KSO_WM_BEAUTIFY_FLAG" val="#wm#"/>
  <p:tag name="KSO_WM_UNIT_TYPE" val="i"/>
  <p:tag name="KSO_WM_UNIT_ID" val="diagram20160814_4*i*30"/>
  <p:tag name="KSO_WM_TEMPLATE_CATEGORY" val="diagram"/>
  <p:tag name="KSO_WM_TEMPLATE_INDEX" val="20160814"/>
  <p:tag name="KSO_WM_UNIT_INDEX" val="30"/>
</p:tagLst>
</file>

<file path=ppt/tags/tag1315.xml><?xml version="1.0" encoding="utf-8"?>
<p:tagLst xmlns:p="http://schemas.openxmlformats.org/presentationml/2006/main">
  <p:tag name="KSO_WM_TAG_VERSION" val="1.0"/>
  <p:tag name="KSO_WM_BEAUTIFY_FLAG" val="#wm#"/>
  <p:tag name="KSO_WM_UNIT_TYPE" val="i"/>
  <p:tag name="KSO_WM_UNIT_ID" val="diagram20160814_4*i*31"/>
  <p:tag name="KSO_WM_TEMPLATE_CATEGORY" val="diagram"/>
  <p:tag name="KSO_WM_TEMPLATE_INDEX" val="20160814"/>
  <p:tag name="KSO_WM_UNIT_INDEX" val="31"/>
</p:tagLst>
</file>

<file path=ppt/tags/tag1316.xml><?xml version="1.0" encoding="utf-8"?>
<p:tagLst xmlns:p="http://schemas.openxmlformats.org/presentationml/2006/main">
  <p:tag name="KSO_WM_TAG_VERSION" val="1.0"/>
  <p:tag name="KSO_WM_BEAUTIFY_FLAG" val="#wm#"/>
  <p:tag name="KSO_WM_UNIT_TYPE" val="i"/>
  <p:tag name="KSO_WM_UNIT_ID" val="diagram20160814_4*i*32"/>
  <p:tag name="KSO_WM_TEMPLATE_CATEGORY" val="diagram"/>
  <p:tag name="KSO_WM_TEMPLATE_INDEX" val="20160814"/>
  <p:tag name="KSO_WM_UNIT_INDEX" val="32"/>
</p:tagLst>
</file>

<file path=ppt/tags/tag1317.xml><?xml version="1.0" encoding="utf-8"?>
<p:tagLst xmlns:p="http://schemas.openxmlformats.org/presentationml/2006/main">
  <p:tag name="KSO_WM_TAG_VERSION" val="1.0"/>
  <p:tag name="KSO_WM_BEAUTIFY_FLAG" val="#wm#"/>
  <p:tag name="KSO_WM_UNIT_TYPE" val="i"/>
  <p:tag name="KSO_WM_UNIT_ID" val="diagram20160814_4*i*33"/>
  <p:tag name="KSO_WM_TEMPLATE_CATEGORY" val="diagram"/>
  <p:tag name="KSO_WM_TEMPLATE_INDEX" val="20160814"/>
  <p:tag name="KSO_WM_UNIT_INDEX" val="33"/>
</p:tagLst>
</file>

<file path=ppt/tags/tag1318.xml><?xml version="1.0" encoding="utf-8"?>
<p:tagLst xmlns:p="http://schemas.openxmlformats.org/presentationml/2006/main">
  <p:tag name="KSO_WM_TAG_VERSION" val="1.0"/>
  <p:tag name="KSO_WM_BEAUTIFY_FLAG" val="#wm#"/>
  <p:tag name="KSO_WM_UNIT_TYPE" val="i"/>
  <p:tag name="KSO_WM_UNIT_ID" val="diagram20160814_4*i*34"/>
  <p:tag name="KSO_WM_TEMPLATE_CATEGORY" val="diagram"/>
  <p:tag name="KSO_WM_TEMPLATE_INDEX" val="20160814"/>
  <p:tag name="KSO_WM_UNIT_INDEX" val="34"/>
</p:tagLst>
</file>

<file path=ppt/tags/tag1319.xml><?xml version="1.0" encoding="utf-8"?>
<p:tagLst xmlns:p="http://schemas.openxmlformats.org/presentationml/2006/main">
  <p:tag name="KSO_WM_TAG_VERSION" val="1.0"/>
  <p:tag name="KSO_WM_BEAUTIFY_FLAG" val="#wm#"/>
  <p:tag name="KSO_WM_UNIT_TYPE" val="i"/>
  <p:tag name="KSO_WM_UNIT_ID" val="diagram20160814_4*i*35"/>
  <p:tag name="KSO_WM_TEMPLATE_CATEGORY" val="diagram"/>
  <p:tag name="KSO_WM_TEMPLATE_INDEX" val="20160814"/>
  <p:tag name="KSO_WM_UNIT_INDEX" val="35"/>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SLIDE_BK_DARK_LIGHT" val="2"/>
  <p:tag name="KSO_WM_UNIT_TYPE" val="i"/>
  <p:tag name="KSO_WM_UNIT_INDEX" val="3"/>
</p:tagLst>
</file>

<file path=ppt/tags/tag1320.xml><?xml version="1.0" encoding="utf-8"?>
<p:tagLst xmlns:p="http://schemas.openxmlformats.org/presentationml/2006/main">
  <p:tag name="KSO_WM_TAG_VERSION" val="1.0"/>
  <p:tag name="KSO_WM_BEAUTIFY_FLAG" val="#wm#"/>
  <p:tag name="KSO_WM_UNIT_TYPE" val="i"/>
  <p:tag name="KSO_WM_UNIT_ID" val="diagram20160814_4*i*36"/>
  <p:tag name="KSO_WM_TEMPLATE_CATEGORY" val="diagram"/>
  <p:tag name="KSO_WM_TEMPLATE_INDEX" val="20160814"/>
  <p:tag name="KSO_WM_UNIT_INDEX" val="36"/>
</p:tagLst>
</file>

<file path=ppt/tags/tag1321.xml><?xml version="1.0" encoding="utf-8"?>
<p:tagLst xmlns:p="http://schemas.openxmlformats.org/presentationml/2006/main">
  <p:tag name="KSO_WM_TAG_VERSION" val="1.0"/>
  <p:tag name="KSO_WM_BEAUTIFY_FLAG" val="#wm#"/>
  <p:tag name="KSO_WM_UNIT_TYPE" val="i"/>
  <p:tag name="KSO_WM_UNIT_ID" val="diagram20160814_4*i*37"/>
  <p:tag name="KSO_WM_TEMPLATE_CATEGORY" val="diagram"/>
  <p:tag name="KSO_WM_TEMPLATE_INDEX" val="20160814"/>
  <p:tag name="KSO_WM_UNIT_INDEX" val="37"/>
</p:tagLst>
</file>

<file path=ppt/tags/tag1322.xml><?xml version="1.0" encoding="utf-8"?>
<p:tagLst xmlns:p="http://schemas.openxmlformats.org/presentationml/2006/main">
  <p:tag name="KSO_WM_TAG_VERSION" val="1.0"/>
  <p:tag name="KSO_WM_BEAUTIFY_FLAG" val="#wm#"/>
  <p:tag name="KSO_WM_UNIT_TYPE" val="i"/>
  <p:tag name="KSO_WM_UNIT_ID" val="diagram20160814_4*i*38"/>
  <p:tag name="KSO_WM_TEMPLATE_CATEGORY" val="diagram"/>
  <p:tag name="KSO_WM_TEMPLATE_INDEX" val="20160814"/>
  <p:tag name="KSO_WM_UNIT_INDEX" val="38"/>
</p:tagLst>
</file>

<file path=ppt/tags/tag1323.xml><?xml version="1.0" encoding="utf-8"?>
<p:tagLst xmlns:p="http://schemas.openxmlformats.org/presentationml/2006/main">
  <p:tag name="KSO_WM_TAG_VERSION" val="1.0"/>
  <p:tag name="KSO_WM_BEAUTIFY_FLAG" val="#wm#"/>
  <p:tag name="KSO_WM_UNIT_TYPE" val="i"/>
  <p:tag name="KSO_WM_UNIT_ID" val="diagram20160814_4*i*39"/>
  <p:tag name="KSO_WM_TEMPLATE_CATEGORY" val="diagram"/>
  <p:tag name="KSO_WM_TEMPLATE_INDEX" val="20160814"/>
  <p:tag name="KSO_WM_UNIT_INDEX" val="39"/>
</p:tagLst>
</file>

<file path=ppt/tags/tag1324.xml><?xml version="1.0" encoding="utf-8"?>
<p:tagLst xmlns:p="http://schemas.openxmlformats.org/presentationml/2006/main">
  <p:tag name="KSO_WM_TAG_VERSION" val="1.0"/>
  <p:tag name="KSO_WM_BEAUTIFY_FLAG" val="#wm#"/>
  <p:tag name="KSO_WM_UNIT_TYPE" val="i"/>
  <p:tag name="KSO_WM_UNIT_ID" val="diagram20160814_4*i*40"/>
  <p:tag name="KSO_WM_TEMPLATE_CATEGORY" val="diagram"/>
  <p:tag name="KSO_WM_TEMPLATE_INDEX" val="20160814"/>
  <p:tag name="KSO_WM_UNIT_INDEX" val="40"/>
</p:tagLst>
</file>

<file path=ppt/tags/tag1325.xml><?xml version="1.0" encoding="utf-8"?>
<p:tagLst xmlns:p="http://schemas.openxmlformats.org/presentationml/2006/main">
  <p:tag name="KSO_WM_TAG_VERSION" val="1.0"/>
  <p:tag name="KSO_WM_BEAUTIFY_FLAG" val="#wm#"/>
  <p:tag name="KSO_WM_UNIT_TYPE" val="i"/>
  <p:tag name="KSO_WM_UNIT_ID" val="diagram20160814_4*i*41"/>
  <p:tag name="KSO_WM_TEMPLATE_CATEGORY" val="diagram"/>
  <p:tag name="KSO_WM_TEMPLATE_INDEX" val="20160814"/>
  <p:tag name="KSO_WM_UNIT_INDEX" val="41"/>
</p:tagLst>
</file>

<file path=ppt/tags/tag1326.xml><?xml version="1.0" encoding="utf-8"?>
<p:tagLst xmlns:p="http://schemas.openxmlformats.org/presentationml/2006/main">
  <p:tag name="KSO_WM_TAG_VERSION" val="1.0"/>
  <p:tag name="KSO_WM_BEAUTIFY_FLAG" val="#wm#"/>
  <p:tag name="KSO_WM_UNIT_TYPE" val="i"/>
  <p:tag name="KSO_WM_UNIT_ID" val="diagram20160814_4*i*42"/>
  <p:tag name="KSO_WM_TEMPLATE_CATEGORY" val="diagram"/>
  <p:tag name="KSO_WM_TEMPLATE_INDEX" val="20160814"/>
  <p:tag name="KSO_WM_UNIT_INDEX" val="42"/>
</p:tagLst>
</file>

<file path=ppt/tags/tag1327.xml><?xml version="1.0" encoding="utf-8"?>
<p:tagLst xmlns:p="http://schemas.openxmlformats.org/presentationml/2006/main">
  <p:tag name="KSO_WM_TAG_VERSION" val="1.0"/>
  <p:tag name="KSO_WM_BEAUTIFY_FLAG" val="#wm#"/>
  <p:tag name="KSO_WM_UNIT_TYPE" val="i"/>
  <p:tag name="KSO_WM_UNIT_ID" val="diagram20160814_4*i*43"/>
  <p:tag name="KSO_WM_TEMPLATE_CATEGORY" val="diagram"/>
  <p:tag name="KSO_WM_TEMPLATE_INDEX" val="20160814"/>
  <p:tag name="KSO_WM_UNIT_INDEX" val="43"/>
</p:tagLst>
</file>

<file path=ppt/tags/tag1328.xml><?xml version="1.0" encoding="utf-8"?>
<p:tagLst xmlns:p="http://schemas.openxmlformats.org/presentationml/2006/main">
  <p:tag name="KSO_WM_TAG_VERSION" val="1.0"/>
  <p:tag name="KSO_WM_BEAUTIFY_FLAG" val="#wm#"/>
  <p:tag name="KSO_WM_UNIT_TYPE" val="i"/>
  <p:tag name="KSO_WM_UNIT_ID" val="diagram20160814_4*i*44"/>
  <p:tag name="KSO_WM_TEMPLATE_CATEGORY" val="diagram"/>
  <p:tag name="KSO_WM_TEMPLATE_INDEX" val="20160814"/>
  <p:tag name="KSO_WM_UNIT_INDEX" val="44"/>
</p:tagLst>
</file>

<file path=ppt/tags/tag1329.xml><?xml version="1.0" encoding="utf-8"?>
<p:tagLst xmlns:p="http://schemas.openxmlformats.org/presentationml/2006/main">
  <p:tag name="KSO_WM_TAG_VERSION" val="1.0"/>
  <p:tag name="KSO_WM_BEAUTIFY_FLAG" val="#wm#"/>
  <p:tag name="KSO_WM_UNIT_TYPE" val="i"/>
  <p:tag name="KSO_WM_UNIT_ID" val="diagram20160814_4*i*45"/>
  <p:tag name="KSO_WM_TEMPLATE_CATEGORY" val="diagram"/>
  <p:tag name="KSO_WM_TEMPLATE_INDEX" val="20160814"/>
  <p:tag name="KSO_WM_UNIT_INDEX" val="45"/>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ottomTop"/>
  <p:tag name="KSO_WM_SLIDE_BK_DARK_LIGHT" val="2"/>
</p:tagLst>
</file>

<file path=ppt/tags/tag1330.xml><?xml version="1.0" encoding="utf-8"?>
<p:tagLst xmlns:p="http://schemas.openxmlformats.org/presentationml/2006/main">
  <p:tag name="KSO_WM_TAG_VERSION" val="1.0"/>
  <p:tag name="KSO_WM_BEAUTIFY_FLAG" val="#wm#"/>
  <p:tag name="KSO_WM_UNIT_TYPE" val="i"/>
  <p:tag name="KSO_WM_UNIT_ID" val="diagram20160814_4*i*46"/>
  <p:tag name="KSO_WM_TEMPLATE_CATEGORY" val="diagram"/>
  <p:tag name="KSO_WM_TEMPLATE_INDEX" val="20160814"/>
  <p:tag name="KSO_WM_UNIT_INDEX" val="46"/>
</p:tagLst>
</file>

<file path=ppt/tags/tag1331.xml><?xml version="1.0" encoding="utf-8"?>
<p:tagLst xmlns:p="http://schemas.openxmlformats.org/presentationml/2006/main">
  <p:tag name="KSO_WM_TAG_VERSION" val="1.0"/>
  <p:tag name="KSO_WM_BEAUTIFY_FLAG" val="#wm#"/>
  <p:tag name="KSO_WM_UNIT_TYPE" val="i"/>
  <p:tag name="KSO_WM_UNIT_ID" val="diagram20160814_4*i*47"/>
  <p:tag name="KSO_WM_TEMPLATE_CATEGORY" val="diagram"/>
  <p:tag name="KSO_WM_TEMPLATE_INDEX" val="20160814"/>
  <p:tag name="KSO_WM_UNIT_INDEX" val="47"/>
</p:tagLst>
</file>

<file path=ppt/tags/tag1332.xml><?xml version="1.0" encoding="utf-8"?>
<p:tagLst xmlns:p="http://schemas.openxmlformats.org/presentationml/2006/main">
  <p:tag name="KSO_WM_TAG_VERSION" val="1.0"/>
  <p:tag name="KSO_WM_BEAUTIFY_FLAG" val="#wm#"/>
  <p:tag name="KSO_WM_UNIT_TYPE" val="i"/>
  <p:tag name="KSO_WM_UNIT_ID" val="diagram20160814_4*i*48"/>
  <p:tag name="KSO_WM_TEMPLATE_CATEGORY" val="diagram"/>
  <p:tag name="KSO_WM_TEMPLATE_INDEX" val="20160814"/>
  <p:tag name="KSO_WM_UNIT_INDEX" val="48"/>
</p:tagLst>
</file>

<file path=ppt/tags/tag1333.xml><?xml version="1.0" encoding="utf-8"?>
<p:tagLst xmlns:p="http://schemas.openxmlformats.org/presentationml/2006/main">
  <p:tag name="KSO_WM_TAG_VERSION" val="1.0"/>
  <p:tag name="KSO_WM_BEAUTIFY_FLAG" val="#wm#"/>
  <p:tag name="KSO_WM_UNIT_TYPE" val="i"/>
  <p:tag name="KSO_WM_UNIT_ID" val="diagram20160814_4*i*49"/>
  <p:tag name="KSO_WM_TEMPLATE_CATEGORY" val="diagram"/>
  <p:tag name="KSO_WM_TEMPLATE_INDEX" val="20160814"/>
  <p:tag name="KSO_WM_UNIT_INDEX" val="49"/>
</p:tagLst>
</file>

<file path=ppt/tags/tag1334.xml><?xml version="1.0" encoding="utf-8"?>
<p:tagLst xmlns:p="http://schemas.openxmlformats.org/presentationml/2006/main">
  <p:tag name="KSO_WM_TAG_VERSION" val="1.0"/>
  <p:tag name="KSO_WM_BEAUTIFY_FLAG" val="#wm#"/>
  <p:tag name="KSO_WM_UNIT_TYPE" val="i"/>
  <p:tag name="KSO_WM_UNIT_ID" val="diagram20160814_4*i*50"/>
  <p:tag name="KSO_WM_TEMPLATE_CATEGORY" val="diagram"/>
  <p:tag name="KSO_WM_TEMPLATE_INDEX" val="20160814"/>
  <p:tag name="KSO_WM_UNIT_INDEX" val="50"/>
</p:tagLst>
</file>

<file path=ppt/tags/tag1335.xml><?xml version="1.0" encoding="utf-8"?>
<p:tagLst xmlns:p="http://schemas.openxmlformats.org/presentationml/2006/main">
  <p:tag name="KSO_WM_TAG_VERSION" val="1.0"/>
  <p:tag name="KSO_WM_BEAUTIFY_FLAG" val="#wm#"/>
  <p:tag name="KSO_WM_UNIT_TYPE" val="i"/>
  <p:tag name="KSO_WM_UNIT_ID" val="diagram20160814_4*i*51"/>
  <p:tag name="KSO_WM_TEMPLATE_CATEGORY" val="diagram"/>
  <p:tag name="KSO_WM_TEMPLATE_INDEX" val="20160814"/>
  <p:tag name="KSO_WM_UNIT_INDEX" val="51"/>
</p:tagLst>
</file>

<file path=ppt/tags/tag1336.xml><?xml version="1.0" encoding="utf-8"?>
<p:tagLst xmlns:p="http://schemas.openxmlformats.org/presentationml/2006/main">
  <p:tag name="KSO_WM_TAG_VERSION" val="1.0"/>
  <p:tag name="KSO_WM_BEAUTIFY_FLAG" val="#wm#"/>
  <p:tag name="KSO_WM_UNIT_TYPE" val="i"/>
  <p:tag name="KSO_WM_UNIT_ID" val="diagram20160814_4*i*52"/>
  <p:tag name="KSO_WM_TEMPLATE_CATEGORY" val="diagram"/>
  <p:tag name="KSO_WM_TEMPLATE_INDEX" val="20160814"/>
  <p:tag name="KSO_WM_UNIT_INDEX" val="52"/>
</p:tagLst>
</file>

<file path=ppt/tags/tag1337.xml><?xml version="1.0" encoding="utf-8"?>
<p:tagLst xmlns:p="http://schemas.openxmlformats.org/presentationml/2006/main">
  <p:tag name="KSO_WM_TAG_VERSION" val="1.0"/>
  <p:tag name="KSO_WM_BEAUTIFY_FLAG" val="#wm#"/>
  <p:tag name="KSO_WM_UNIT_TYPE" val="i"/>
  <p:tag name="KSO_WM_UNIT_ID" val="diagram20160814_4*i*53"/>
  <p:tag name="KSO_WM_TEMPLATE_CATEGORY" val="diagram"/>
  <p:tag name="KSO_WM_TEMPLATE_INDEX" val="20160814"/>
  <p:tag name="KSO_WM_UNIT_INDEX" val="53"/>
</p:tagLst>
</file>

<file path=ppt/tags/tag1338.xml><?xml version="1.0" encoding="utf-8"?>
<p:tagLst xmlns:p="http://schemas.openxmlformats.org/presentationml/2006/main">
  <p:tag name="KSO_WM_TAG_VERSION" val="1.0"/>
  <p:tag name="KSO_WM_BEAUTIFY_FLAG" val="#wm#"/>
  <p:tag name="KSO_WM_UNIT_TYPE" val="i"/>
  <p:tag name="KSO_WM_UNIT_ID" val="diagram20160814_4*i*54"/>
  <p:tag name="KSO_WM_TEMPLATE_CATEGORY" val="diagram"/>
  <p:tag name="KSO_WM_TEMPLATE_INDEX" val="20160814"/>
  <p:tag name="KSO_WM_UNIT_INDEX" val="54"/>
</p:tagLst>
</file>

<file path=ppt/tags/tag1339.xml><?xml version="1.0" encoding="utf-8"?>
<p:tagLst xmlns:p="http://schemas.openxmlformats.org/presentationml/2006/main">
  <p:tag name="KSO_WM_TAG_VERSION" val="1.0"/>
  <p:tag name="KSO_WM_BEAUTIFY_FLAG" val="#wm#"/>
  <p:tag name="KSO_WM_UNIT_TYPE" val="i"/>
  <p:tag name="KSO_WM_UNIT_ID" val="diagram20160814_4*i*55"/>
  <p:tag name="KSO_WM_TEMPLATE_CATEGORY" val="diagram"/>
  <p:tag name="KSO_WM_TEMPLATE_INDEX" val="20160814"/>
  <p:tag name="KSO_WM_UNIT_INDEX" val="55"/>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40.xml><?xml version="1.0" encoding="utf-8"?>
<p:tagLst xmlns:p="http://schemas.openxmlformats.org/presentationml/2006/main">
  <p:tag name="KSO_WM_TAG_VERSION" val="1.0"/>
  <p:tag name="KSO_WM_BEAUTIFY_FLAG" val="#wm#"/>
  <p:tag name="KSO_WM_UNIT_TYPE" val="i"/>
  <p:tag name="KSO_WM_UNIT_ID" val="diagram20160814_4*i*56"/>
  <p:tag name="KSO_WM_TEMPLATE_CATEGORY" val="diagram"/>
  <p:tag name="KSO_WM_TEMPLATE_INDEX" val="20160814"/>
  <p:tag name="KSO_WM_UNIT_INDEX" val="56"/>
</p:tagLst>
</file>

<file path=ppt/tags/tag1341.xml><?xml version="1.0" encoding="utf-8"?>
<p:tagLst xmlns:p="http://schemas.openxmlformats.org/presentationml/2006/main">
  <p:tag name="KSO_WM_TAG_VERSION" val="1.0"/>
  <p:tag name="KSO_WM_BEAUTIFY_FLAG" val="#wm#"/>
  <p:tag name="KSO_WM_UNIT_TYPE" val="i"/>
  <p:tag name="KSO_WM_UNIT_ID" val="diagram20160814_4*i*57"/>
  <p:tag name="KSO_WM_TEMPLATE_CATEGORY" val="diagram"/>
  <p:tag name="KSO_WM_TEMPLATE_INDEX" val="20160814"/>
  <p:tag name="KSO_WM_UNIT_INDEX" val="57"/>
</p:tagLst>
</file>

<file path=ppt/tags/tag1342.xml><?xml version="1.0" encoding="utf-8"?>
<p:tagLst xmlns:p="http://schemas.openxmlformats.org/presentationml/2006/main">
  <p:tag name="KSO_WM_TAG_VERSION" val="1.0"/>
  <p:tag name="KSO_WM_BEAUTIFY_FLAG" val="#wm#"/>
  <p:tag name="KSO_WM_UNIT_TYPE" val="i"/>
  <p:tag name="KSO_WM_UNIT_ID" val="diagram20160814_4*i*58"/>
  <p:tag name="KSO_WM_TEMPLATE_CATEGORY" val="diagram"/>
  <p:tag name="KSO_WM_TEMPLATE_INDEX" val="20160814"/>
  <p:tag name="KSO_WM_UNIT_INDEX" val="58"/>
</p:tagLst>
</file>

<file path=ppt/tags/tag1343.xml><?xml version="1.0" encoding="utf-8"?>
<p:tagLst xmlns:p="http://schemas.openxmlformats.org/presentationml/2006/main">
  <p:tag name="KSO_WM_TAG_VERSION" val="1.0"/>
  <p:tag name="KSO_WM_BEAUTIFY_FLAG" val="#wm#"/>
  <p:tag name="KSO_WM_UNIT_TYPE" val="i"/>
  <p:tag name="KSO_WM_UNIT_ID" val="diagram20160814_4*i*59"/>
  <p:tag name="KSO_WM_TEMPLATE_CATEGORY" val="diagram"/>
  <p:tag name="KSO_WM_TEMPLATE_INDEX" val="20160814"/>
  <p:tag name="KSO_WM_UNIT_INDEX" val="59"/>
</p:tagLst>
</file>

<file path=ppt/tags/tag1344.xml><?xml version="1.0" encoding="utf-8"?>
<p:tagLst xmlns:p="http://schemas.openxmlformats.org/presentationml/2006/main">
  <p:tag name="KSO_WM_TAG_VERSION" val="1.0"/>
  <p:tag name="KSO_WM_BEAUTIFY_FLAG" val="#wm#"/>
  <p:tag name="KSO_WM_UNIT_TYPE" val="i"/>
  <p:tag name="KSO_WM_UNIT_ID" val="diagram20160814_4*i*60"/>
  <p:tag name="KSO_WM_TEMPLATE_CATEGORY" val="diagram"/>
  <p:tag name="KSO_WM_TEMPLATE_INDEX" val="20160814"/>
  <p:tag name="KSO_WM_UNIT_INDEX" val="60"/>
</p:tagLst>
</file>

<file path=ppt/tags/tag1345.xml><?xml version="1.0" encoding="utf-8"?>
<p:tagLst xmlns:p="http://schemas.openxmlformats.org/presentationml/2006/main">
  <p:tag name="KSO_WM_TAG_VERSION" val="1.0"/>
  <p:tag name="KSO_WM_BEAUTIFY_FLAG" val="#wm#"/>
  <p:tag name="KSO_WM_UNIT_TYPE" val="i"/>
  <p:tag name="KSO_WM_UNIT_ID" val="diagram20160814_4*i*61"/>
  <p:tag name="KSO_WM_TEMPLATE_CATEGORY" val="diagram"/>
  <p:tag name="KSO_WM_TEMPLATE_INDEX" val="20160814"/>
  <p:tag name="KSO_WM_UNIT_INDEX" val="61"/>
</p:tagLst>
</file>

<file path=ppt/tags/tag1346.xml><?xml version="1.0" encoding="utf-8"?>
<p:tagLst xmlns:p="http://schemas.openxmlformats.org/presentationml/2006/main">
  <p:tag name="KSO_WM_TAG_VERSION" val="1.0"/>
  <p:tag name="KSO_WM_BEAUTIFY_FLAG" val="#wm#"/>
  <p:tag name="KSO_WM_UNIT_TYPE" val="i"/>
  <p:tag name="KSO_WM_UNIT_ID" val="diagram20160814_4*i*62"/>
  <p:tag name="KSO_WM_TEMPLATE_CATEGORY" val="diagram"/>
  <p:tag name="KSO_WM_TEMPLATE_INDEX" val="20160814"/>
  <p:tag name="KSO_WM_UNIT_INDEX" val="62"/>
</p:tagLst>
</file>

<file path=ppt/tags/tag1347.xml><?xml version="1.0" encoding="utf-8"?>
<p:tagLst xmlns:p="http://schemas.openxmlformats.org/presentationml/2006/main">
  <p:tag name="KSO_WM_TAG_VERSION" val="1.0"/>
  <p:tag name="KSO_WM_BEAUTIFY_FLAG" val="#wm#"/>
  <p:tag name="KSO_WM_UNIT_TYPE" val="i"/>
  <p:tag name="KSO_WM_UNIT_ID" val="diagram20160814_4*i*63"/>
  <p:tag name="KSO_WM_TEMPLATE_CATEGORY" val="diagram"/>
  <p:tag name="KSO_WM_TEMPLATE_INDEX" val="20160814"/>
  <p:tag name="KSO_WM_UNIT_INDEX" val="63"/>
</p:tagLst>
</file>

<file path=ppt/tags/tag1348.xml><?xml version="1.0" encoding="utf-8"?>
<p:tagLst xmlns:p="http://schemas.openxmlformats.org/presentationml/2006/main">
  <p:tag name="KSO_WM_TAG_VERSION" val="1.0"/>
  <p:tag name="KSO_WM_BEAUTIFY_FLAG" val="#wm#"/>
  <p:tag name="KSO_WM_UNIT_TYPE" val="i"/>
  <p:tag name="KSO_WM_UNIT_ID" val="diagram20160814_4*i*64"/>
  <p:tag name="KSO_WM_TEMPLATE_CATEGORY" val="diagram"/>
  <p:tag name="KSO_WM_TEMPLATE_INDEX" val="20160814"/>
  <p:tag name="KSO_WM_UNIT_INDEX" val="64"/>
</p:tagLst>
</file>

<file path=ppt/tags/tag1349.xml><?xml version="1.0" encoding="utf-8"?>
<p:tagLst xmlns:p="http://schemas.openxmlformats.org/presentationml/2006/main">
  <p:tag name="KSO_WM_TAG_VERSION" val="1.0"/>
  <p:tag name="KSO_WM_BEAUTIFY_FLAG" val="#wm#"/>
  <p:tag name="KSO_WM_UNIT_TYPE" val="i"/>
  <p:tag name="KSO_WM_UNIT_ID" val="diagram20160814_4*i*65"/>
  <p:tag name="KSO_WM_TEMPLATE_CATEGORY" val="diagram"/>
  <p:tag name="KSO_WM_TEMPLATE_INDEX" val="20160814"/>
  <p:tag name="KSO_WM_UNIT_INDEX" val="65"/>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50.xml><?xml version="1.0" encoding="utf-8"?>
<p:tagLst xmlns:p="http://schemas.openxmlformats.org/presentationml/2006/main">
  <p:tag name="KSO_WM_TAG_VERSION" val="1.0"/>
  <p:tag name="KSO_WM_BEAUTIFY_FLAG" val="#wm#"/>
  <p:tag name="KSO_WM_UNIT_TYPE" val="i"/>
  <p:tag name="KSO_WM_UNIT_ID" val="diagram20160814_4*i*66"/>
  <p:tag name="KSO_WM_TEMPLATE_CATEGORY" val="diagram"/>
  <p:tag name="KSO_WM_TEMPLATE_INDEX" val="20160814"/>
  <p:tag name="KSO_WM_UNIT_INDEX" val="66"/>
</p:tagLst>
</file>

<file path=ppt/tags/tag1351.xml><?xml version="1.0" encoding="utf-8"?>
<p:tagLst xmlns:p="http://schemas.openxmlformats.org/presentationml/2006/main">
  <p:tag name="KSO_WM_TAG_VERSION" val="1.0"/>
  <p:tag name="KSO_WM_BEAUTIFY_FLAG" val="#wm#"/>
  <p:tag name="KSO_WM_UNIT_TYPE" val="i"/>
  <p:tag name="KSO_WM_UNIT_ID" val="diagram20160814_4*i*67"/>
  <p:tag name="KSO_WM_TEMPLATE_CATEGORY" val="diagram"/>
  <p:tag name="KSO_WM_TEMPLATE_INDEX" val="20160814"/>
  <p:tag name="KSO_WM_UNIT_INDEX" val="67"/>
</p:tagLst>
</file>

<file path=ppt/tags/tag1352.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f"/>
  <p:tag name="KSO_WM_UNIT_INDEX" val="1"/>
  <p:tag name="KSO_WM_UNIT_ID" val="diagram20160814_4*f*1"/>
  <p:tag name="KSO_WM_UNIT_LAYERLEVEL" val="1"/>
  <p:tag name="KSO_WM_UNIT_VALUE" val="92"/>
  <p:tag name="KSO_WM_UNIT_HIGHLIGHT" val="0"/>
  <p:tag name="KSO_WM_UNIT_COMPATIBLE" val="0"/>
  <p:tag name="KSO_WM_UNIT_CLEAR" val="0"/>
  <p:tag name="KSO_WM_UNIT_PRESET_TEXT_INDEX" val="5"/>
  <p:tag name="KSO_WM_UNIT_PRESET_TEXT_LEN" val="124"/>
</p:tagLst>
</file>

<file path=ppt/tags/tag1353.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a"/>
  <p:tag name="KSO_WM_UNIT_INDEX" val="1"/>
  <p:tag name="KSO_WM_UNIT_ID" val="diagram20160814_4*a*1"/>
  <p:tag name="KSO_WM_UNIT_LAYERLEVEL" val="1"/>
  <p:tag name="KSO_WM_UNIT_VALUE" val="5"/>
  <p:tag name="KSO_WM_UNIT_ISCONTENTSTITLE" val="0"/>
  <p:tag name="KSO_WM_UNIT_HIGHLIGHT" val="0"/>
  <p:tag name="KSO_WM_UNIT_COMPATIBLE" val="0"/>
  <p:tag name="KSO_WM_UNIT_CLEAR" val="0"/>
  <p:tag name="KSO_WM_UNIT_PRESET_TEXT_INDEX" val="3"/>
  <p:tag name="KSO_WM_UNIT_PRESET_TEXT_LEN" val="5"/>
</p:tagLst>
</file>

<file path=ppt/tags/tag1354.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
  <p:tag name="KSO_WM_UNIT_ID" val="diagram20160814_3*m_i*1_1"/>
  <p:tag name="KSO_WM_UNIT_LAYERLEVEL" val="1_1"/>
  <p:tag name="KSO_WM_DIAGRAM_GROUP_CODE" val="m1-1"/>
  <p:tag name="KSO_WM_UNIT_LINE_FORE_SCHEMECOLOR_INDEX" val="13"/>
  <p:tag name="KSO_WM_UNIT_LINE_FILL_TYPE" val="2"/>
  <p:tag name="KSO_WM_UNIT_TEXT_FILL_FORE_SCHEMECOLOR_INDEX" val="2"/>
  <p:tag name="KSO_WM_UNIT_TEXT_FILL_TYPE" val="1"/>
  <p:tag name="KSO_WM_UNIT_USESOURCEFORMAT_APPLY" val="1"/>
</p:tagLst>
</file>

<file path=ppt/tags/tag1355.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
  <p:tag name="KSO_WM_UNIT_ID" val="diagram20160814_3*m_i*1_2"/>
  <p:tag name="KSO_WM_UNIT_LAYERLEVEL" val="1_1"/>
  <p:tag name="KSO_WM_DIAGRAM_GROUP_CODE" val="m1-1"/>
  <p:tag name="KSO_WM_UNIT_FILL_FORE_SCHEMECOLOR_INDEX" val="14"/>
  <p:tag name="KSO_WM_UNIT_FILL_TYPE" val="1"/>
  <p:tag name="KSO_WM_UNIT_TEXT_FILL_FORE_SCHEMECOLOR_INDEX" val="2"/>
  <p:tag name="KSO_WM_UNIT_TEXT_FILL_TYPE" val="1"/>
  <p:tag name="KSO_WM_UNIT_USESOURCEFORMAT_APPLY" val="1"/>
</p:tagLst>
</file>

<file path=ppt/tags/tag1356.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3"/>
  <p:tag name="KSO_WM_UNIT_ID" val="diagram20160814_3*m_i*1_3"/>
  <p:tag name="KSO_WM_UNIT_LAYERLEVEL" val="1_1"/>
  <p:tag name="KSO_WM_DIAGRAM_GROUP_CODE" val="m1-1"/>
  <p:tag name="KSO_WM_UNIT_TEXT_FILL_FORE_SCHEMECOLOR_INDEX" val="13"/>
  <p:tag name="KSO_WM_UNIT_TEXT_FILL_TYPE" val="1"/>
  <p:tag name="KSO_WM_UNIT_USESOURCEFORMAT_APPLY" val="1"/>
</p:tagLst>
</file>

<file path=ppt/tags/tag1357.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4"/>
  <p:tag name="KSO_WM_UNIT_ID" val="diagram20160814_3*m_i*1_4"/>
  <p:tag name="KSO_WM_UNIT_LAYERLEVEL" val="1_1"/>
  <p:tag name="KSO_WM_DIAGRAM_GROUP_CODE" val="m1-1"/>
  <p:tag name="KSO_WM_UNIT_FILL_FORE_SCHEMECOLOR_INDEX" val="13"/>
  <p:tag name="KSO_WM_UNIT_FILL_TYPE" val="1"/>
  <p:tag name="KSO_WM_UNIT_TEXT_FILL_FORE_SCHEMECOLOR_INDEX" val="13"/>
  <p:tag name="KSO_WM_UNIT_TEXT_FILL_TYPE" val="1"/>
  <p:tag name="KSO_WM_UNIT_USESOURCEFORMAT_APPLY" val="1"/>
</p:tagLst>
</file>

<file path=ppt/tags/tag1358.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5"/>
  <p:tag name="KSO_WM_UNIT_ID" val="diagram20160814_3*m_i*1_5"/>
  <p:tag name="KSO_WM_UNIT_LAYERLEVEL" val="1_1"/>
  <p:tag name="KSO_WM_DIAGRAM_GROUP_CODE" val="m1-1"/>
  <p:tag name="KSO_WM_UNIT_FILL_FORE_SCHEMECOLOR_INDEX" val="14"/>
  <p:tag name="KSO_WM_UNIT_FILL_TYPE" val="1"/>
  <p:tag name="KSO_WM_UNIT_TEXT_FILL_FORE_SCHEMECOLOR_INDEX" val="13"/>
  <p:tag name="KSO_WM_UNIT_TEXT_FILL_TYPE" val="1"/>
  <p:tag name="KSO_WM_UNIT_USESOURCEFORMAT_APPLY" val="1"/>
</p:tagLst>
</file>

<file path=ppt/tags/tag1359.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6"/>
  <p:tag name="KSO_WM_UNIT_ID" val="diagram20160814_3*m_i*1_6"/>
  <p:tag name="KSO_WM_UNIT_LAYERLEVEL" val="1_1"/>
  <p:tag name="KSO_WM_DIAGRAM_GROUP_CODE" val="m1-1"/>
  <p:tag name="KSO_WM_UNIT_FILL_FORE_SCHEMECOLOR_INDEX" val="14"/>
  <p:tag name="KSO_WM_UNIT_FILL_TYPE" val="1"/>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60.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7"/>
  <p:tag name="KSO_WM_UNIT_ID" val="diagram20160814_3*m_i*1_7"/>
  <p:tag name="KSO_WM_UNIT_LAYERLEVEL" val="1_1"/>
  <p:tag name="KSO_WM_DIAGRAM_GROUP_CODE" val="m1-1"/>
  <p:tag name="KSO_WM_UNIT_TEXT_FILL_FORE_SCHEMECOLOR_INDEX" val="13"/>
  <p:tag name="KSO_WM_UNIT_TEXT_FILL_TYPE" val="1"/>
  <p:tag name="KSO_WM_UNIT_USESOURCEFORMAT_APPLY" val="1"/>
</p:tagLst>
</file>

<file path=ppt/tags/tag1361.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8"/>
  <p:tag name="KSO_WM_UNIT_ID" val="diagram20160814_3*m_i*1_8"/>
  <p:tag name="KSO_WM_UNIT_LAYERLEVEL" val="1_1"/>
  <p:tag name="KSO_WM_DIAGRAM_GROUP_CODE" val="m1-1"/>
  <p:tag name="KSO_WM_UNIT_TEXT_FILL_FORE_SCHEMECOLOR_INDEX" val="13"/>
  <p:tag name="KSO_WM_UNIT_TEXT_FILL_TYPE" val="1"/>
  <p:tag name="KSO_WM_UNIT_USESOURCEFORMAT_APPLY" val="1"/>
</p:tagLst>
</file>

<file path=ppt/tags/tag1362.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9"/>
  <p:tag name="KSO_WM_UNIT_ID" val="diagram20160814_3*m_i*1_9"/>
  <p:tag name="KSO_WM_UNIT_LAYERLEVEL" val="1_1"/>
  <p:tag name="KSO_WM_DIAGRAM_GROUP_CODE" val="m1-1"/>
  <p:tag name="KSO_WM_UNIT_TEXT_FILL_FORE_SCHEMECOLOR_INDEX" val="13"/>
  <p:tag name="KSO_WM_UNIT_TEXT_FILL_TYPE" val="1"/>
  <p:tag name="KSO_WM_UNIT_USESOURCEFORMAT_APPLY" val="1"/>
</p:tagLst>
</file>

<file path=ppt/tags/tag1363.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0"/>
  <p:tag name="KSO_WM_UNIT_ID" val="diagram20160814_3*m_i*1_10"/>
  <p:tag name="KSO_WM_UNIT_LAYERLEVEL" val="1_1"/>
  <p:tag name="KSO_WM_DIAGRAM_GROUP_CODE" val="m1-1"/>
  <p:tag name="KSO_WM_UNIT_TEXT_FILL_FORE_SCHEMECOLOR_INDEX" val="13"/>
  <p:tag name="KSO_WM_UNIT_TEXT_FILL_TYPE" val="1"/>
  <p:tag name="KSO_WM_UNIT_USESOURCEFORMAT_APPLY" val="1"/>
</p:tagLst>
</file>

<file path=ppt/tags/tag1364.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1"/>
  <p:tag name="KSO_WM_UNIT_ID" val="diagram20160814_3*m_i*1_11"/>
  <p:tag name="KSO_WM_UNIT_LAYERLEVEL" val="1_1"/>
  <p:tag name="KSO_WM_DIAGRAM_GROUP_CODE" val="m1-1"/>
  <p:tag name="KSO_WM_UNIT_FILL_FORE_SCHEMECOLOR_INDEX" val="13"/>
  <p:tag name="KSO_WM_UNIT_FILL_TYPE" val="1"/>
  <p:tag name="KSO_WM_UNIT_TEXT_FILL_FORE_SCHEMECOLOR_INDEX" val="13"/>
  <p:tag name="KSO_WM_UNIT_TEXT_FILL_TYPE" val="1"/>
  <p:tag name="KSO_WM_UNIT_USESOURCEFORMAT_APPLY" val="1"/>
</p:tagLst>
</file>

<file path=ppt/tags/tag1365.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2"/>
  <p:tag name="KSO_WM_UNIT_ID" val="diagram20160814_3*m_i*1_12"/>
  <p:tag name="KSO_WM_UNIT_LAYERLEVEL" val="1_1"/>
  <p:tag name="KSO_WM_DIAGRAM_GROUP_CODE" val="m1-1"/>
  <p:tag name="KSO_WM_UNIT_FILL_FORE_SCHEMECOLOR_INDEX" val="13"/>
  <p:tag name="KSO_WM_UNIT_FILL_TYPE" val="1"/>
  <p:tag name="KSO_WM_UNIT_TEXT_FILL_FORE_SCHEMECOLOR_INDEX" val="13"/>
  <p:tag name="KSO_WM_UNIT_TEXT_FILL_TYPE" val="1"/>
  <p:tag name="KSO_WM_UNIT_USESOURCEFORMAT_APPLY" val="1"/>
</p:tagLst>
</file>

<file path=ppt/tags/tag1366.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3"/>
  <p:tag name="KSO_WM_UNIT_ID" val="diagram20160814_3*m_i*1_13"/>
  <p:tag name="KSO_WM_UNIT_LAYERLEVEL" val="1_1"/>
  <p:tag name="KSO_WM_DIAGRAM_GROUP_CODE" val="m1-1"/>
  <p:tag name="KSO_WM_UNIT_TEXT_FILL_FORE_SCHEMECOLOR_INDEX" val="13"/>
  <p:tag name="KSO_WM_UNIT_TEXT_FILL_TYPE" val="1"/>
  <p:tag name="KSO_WM_UNIT_USESOURCEFORMAT_APPLY" val="1"/>
</p:tagLst>
</file>

<file path=ppt/tags/tag1367.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4"/>
  <p:tag name="KSO_WM_UNIT_ID" val="diagram20160814_3*m_i*1_14"/>
  <p:tag name="KSO_WM_UNIT_LAYERLEVEL" val="1_1"/>
  <p:tag name="KSO_WM_DIAGRAM_GROUP_CODE" val="m1-1"/>
  <p:tag name="KSO_WM_UNIT_FILL_FORE_SCHEMECOLOR_INDEX" val="13"/>
  <p:tag name="KSO_WM_UNIT_FILL_TYPE" val="1"/>
  <p:tag name="KSO_WM_UNIT_TEXT_FILL_FORE_SCHEMECOLOR_INDEX" val="13"/>
  <p:tag name="KSO_WM_UNIT_TEXT_FILL_TYPE" val="1"/>
  <p:tag name="KSO_WM_UNIT_USESOURCEFORMAT_APPLY" val="1"/>
</p:tagLst>
</file>

<file path=ppt/tags/tag1368.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5"/>
  <p:tag name="KSO_WM_UNIT_ID" val="diagram20160814_3*m_i*1_15"/>
  <p:tag name="KSO_WM_UNIT_LAYERLEVEL" val="1_1"/>
  <p:tag name="KSO_WM_DIAGRAM_GROUP_CODE" val="m1-1"/>
  <p:tag name="KSO_WM_UNIT_FILL_FORE_SCHEMECOLOR_INDEX" val="14"/>
  <p:tag name="KSO_WM_UNIT_FILL_TYPE" val="1"/>
  <p:tag name="KSO_WM_UNIT_TEXT_FILL_FORE_SCHEMECOLOR_INDEX" val="13"/>
  <p:tag name="KSO_WM_UNIT_TEXT_FILL_TYPE" val="1"/>
  <p:tag name="KSO_WM_UNIT_USESOURCEFORMAT_APPLY" val="1"/>
</p:tagLst>
</file>

<file path=ppt/tags/tag1369.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6"/>
  <p:tag name="KSO_WM_UNIT_ID" val="diagram20160814_3*m_i*1_16"/>
  <p:tag name="KSO_WM_UNIT_LAYERLEVEL" val="1_1"/>
  <p:tag name="KSO_WM_DIAGRAM_GROUP_CODE" val="m1-1"/>
  <p:tag name="KSO_WM_UNIT_FILL_FORE_SCHEMECOLOR_INDEX" val="14"/>
  <p:tag name="KSO_WM_UNIT_FILL_TYPE" val="1"/>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70.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7"/>
  <p:tag name="KSO_WM_UNIT_ID" val="diagram20160814_3*m_i*1_17"/>
  <p:tag name="KSO_WM_UNIT_LAYERLEVEL" val="1_1"/>
  <p:tag name="KSO_WM_DIAGRAM_GROUP_CODE" val="m1-1"/>
  <p:tag name="KSO_WM_UNIT_FILL_FORE_SCHEMECOLOR_INDEX" val="14"/>
  <p:tag name="KSO_WM_UNIT_FILL_TYPE" val="1"/>
  <p:tag name="KSO_WM_UNIT_TEXT_FILL_FORE_SCHEMECOLOR_INDEX" val="13"/>
  <p:tag name="KSO_WM_UNIT_TEXT_FILL_TYPE" val="1"/>
  <p:tag name="KSO_WM_UNIT_USESOURCEFORMAT_APPLY" val="1"/>
</p:tagLst>
</file>

<file path=ppt/tags/tag1371.xml><?xml version="1.0" encoding="utf-8"?>
<p:tagLst xmlns:p="http://schemas.openxmlformats.org/presentationml/2006/main">
  <p:tag name="KSO_WM_TAG_VERSION" val="1.0"/>
  <p:tag name="KSO_WM_BEAUTIFY_FLAG" val="#wm#"/>
  <p:tag name="KSO_WM_UNIT_TYPE" val="i"/>
  <p:tag name="KSO_WM_UNIT_ID" val="diagram20160814_3*i*86"/>
  <p:tag name="KSO_WM_TEMPLATE_CATEGORY" val="diagram"/>
  <p:tag name="KSO_WM_TEMPLATE_INDEX" val="20160814"/>
  <p:tag name="KSO_WM_UNIT_INDEX" val="86"/>
</p:tagLst>
</file>

<file path=ppt/tags/tag1372.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h_f"/>
  <p:tag name="KSO_WM_UNIT_INDEX" val="1_3_1"/>
  <p:tag name="KSO_WM_UNIT_ID" val="diagram20160814_3*m_h_f*1_3_1"/>
  <p:tag name="KSO_WM_UNIT_LAYERLEVEL" val="1_1_1"/>
  <p:tag name="KSO_WM_UNIT_VALUE" val="4"/>
  <p:tag name="KSO_WM_UNIT_HIGHLIGHT" val="0"/>
  <p:tag name="KSO_WM_UNIT_COMPATIBLE" val="0"/>
  <p:tag name="KSO_WM_UNIT_CLEAR" val="0"/>
  <p:tag name="KSO_WM_DIAGRAM_GROUP_CODE" val="m1-1"/>
  <p:tag name="KSO_WM_UNIT_PRESET_TEXT_INDEX" val="3"/>
  <p:tag name="KSO_WM_UNIT_PRESET_TEXT_LEN" val="5"/>
  <p:tag name="KSO_WM_UNIT_TEXT_FILL_FORE_SCHEMECOLOR_INDEX" val="5"/>
  <p:tag name="KSO_WM_UNIT_TEXT_FILL_TYPE" val="1"/>
  <p:tag name="KSO_WM_UNIT_USESOURCEFORMAT_APPLY" val="1"/>
</p:tagLst>
</file>

<file path=ppt/tags/tag1373.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8"/>
  <p:tag name="KSO_WM_UNIT_ID" val="diagram20160814_3*m_i*1_18"/>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Lst>
</file>

<file path=ppt/tags/tag1374.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9"/>
  <p:tag name="KSO_WM_UNIT_ID" val="diagram20160814_3*m_i*1_19"/>
  <p:tag name="KSO_WM_UNIT_LAYERLEVEL" val="1_1"/>
  <p:tag name="KSO_WM_DIAGRAM_GROUP_CODE" val="m1-1"/>
  <p:tag name="KSO_WM_UNIT_FILL_FORE_SCHEMECOLOR_INDEX" val="13"/>
  <p:tag name="KSO_WM_UNIT_FILL_TYPE" val="1"/>
  <p:tag name="KSO_WM_UNIT_USESOURCEFORMAT_APPLY" val="1"/>
</p:tagLst>
</file>

<file path=ppt/tags/tag1375.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0"/>
  <p:tag name="KSO_WM_UNIT_ID" val="diagram20160814_3*m_i*1_20"/>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Lst>
</file>

<file path=ppt/tags/tag1376.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1"/>
  <p:tag name="KSO_WM_UNIT_ID" val="diagram20160814_3*m_i*1_21"/>
  <p:tag name="KSO_WM_UNIT_LAYERLEVEL" val="1_1"/>
  <p:tag name="KSO_WM_DIAGRAM_GROUP_CODE" val="m1-1"/>
  <p:tag name="KSO_WM_UNIT_FILL_FORE_SCHEMECOLOR_INDEX" val="5"/>
  <p:tag name="KSO_WM_UNIT_FILL_TYPE" val="1"/>
  <p:tag name="KSO_WM_UNIT_USESOURCEFORMAT_APPLY" val="1"/>
</p:tagLst>
</file>

<file path=ppt/tags/tag1377.xml><?xml version="1.0" encoding="utf-8"?>
<p:tagLst xmlns:p="http://schemas.openxmlformats.org/presentationml/2006/main">
  <p:tag name="KSO_WM_TAG_VERSION" val="1.0"/>
  <p:tag name="KSO_WM_BEAUTIFY_FLAG" val="#wm#"/>
  <p:tag name="KSO_WM_UNIT_TYPE" val="i"/>
  <p:tag name="KSO_WM_UNIT_ID" val="diagram20160814_3*i*98"/>
  <p:tag name="KSO_WM_TEMPLATE_CATEGORY" val="diagram"/>
  <p:tag name="KSO_WM_TEMPLATE_INDEX" val="20160814"/>
  <p:tag name="KSO_WM_UNIT_INDEX" val="98"/>
</p:tagLst>
</file>

<file path=ppt/tags/tag1378.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h_f"/>
  <p:tag name="KSO_WM_UNIT_INDEX" val="1_1_1"/>
  <p:tag name="KSO_WM_UNIT_ID" val="diagram20160814_3*m_h_f*1_1_1"/>
  <p:tag name="KSO_WM_UNIT_LAYERLEVEL" val="1_1_1"/>
  <p:tag name="KSO_WM_UNIT_VALUE" val="4"/>
  <p:tag name="KSO_WM_UNIT_HIGHLIGHT" val="0"/>
  <p:tag name="KSO_WM_UNIT_COMPATIBLE" val="0"/>
  <p:tag name="KSO_WM_UNIT_CLEAR" val="0"/>
  <p:tag name="KSO_WM_DIAGRAM_GROUP_CODE" val="m1-1"/>
  <p:tag name="KSO_WM_UNIT_PRESET_TEXT_INDEX" val="3"/>
  <p:tag name="KSO_WM_UNIT_PRESET_TEXT_LEN" val="5"/>
  <p:tag name="KSO_WM_UNIT_TEXT_FILL_FORE_SCHEMECOLOR_INDEX" val="8"/>
  <p:tag name="KSO_WM_UNIT_TEXT_FILL_TYPE" val="1"/>
  <p:tag name="KSO_WM_UNIT_USESOURCEFORMAT_APPLY" val="1"/>
</p:tagLst>
</file>

<file path=ppt/tags/tag1379.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2"/>
  <p:tag name="KSO_WM_UNIT_ID" val="diagram20160814_3*m_i*1_22"/>
  <p:tag name="KSO_WM_UNIT_LAYERLEVEL" val="1_1"/>
  <p:tag name="KSO_WM_DIAGRAM_GROUP_CODE" val="m1-1"/>
  <p:tag name="KSO_WM_UNIT_FILL_FORE_SCHEMECOLOR_INDEX" val="8"/>
  <p:tag name="KSO_WM_UNIT_FILL_TYPE" val="1"/>
  <p:tag name="KSO_WM_UNIT_TEXT_FILL_FORE_SCHEMECOLOR_INDEX" val="2"/>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80.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3"/>
  <p:tag name="KSO_WM_UNIT_ID" val="diagram20160814_3*m_i*1_23"/>
  <p:tag name="KSO_WM_UNIT_LAYERLEVEL" val="1_1"/>
  <p:tag name="KSO_WM_DIAGRAM_GROUP_CODE" val="m1-1"/>
  <p:tag name="KSO_WM_UNIT_FILL_FORE_SCHEMECOLOR_INDEX" val="13"/>
  <p:tag name="KSO_WM_UNIT_FILL_TYPE" val="1"/>
  <p:tag name="KSO_WM_UNIT_USESOURCEFORMAT_APPLY" val="1"/>
</p:tagLst>
</file>

<file path=ppt/tags/tag1381.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4"/>
  <p:tag name="KSO_WM_UNIT_ID" val="diagram20160814_3*m_i*1_24"/>
  <p:tag name="KSO_WM_UNIT_LAYERLEVEL" val="1_1"/>
  <p:tag name="KSO_WM_DIAGRAM_GROUP_CODE" val="m1-1"/>
  <p:tag name="KSO_WM_UNIT_FILL_FORE_SCHEMECOLOR_INDEX" val="8"/>
  <p:tag name="KSO_WM_UNIT_FILL_TYPE" val="1"/>
  <p:tag name="KSO_WM_UNIT_TEXT_FILL_FORE_SCHEMECOLOR_INDEX" val="2"/>
  <p:tag name="KSO_WM_UNIT_TEXT_FILL_TYPE" val="1"/>
  <p:tag name="KSO_WM_UNIT_USESOURCEFORMAT_APPLY" val="1"/>
</p:tagLst>
</file>

<file path=ppt/tags/tag1382.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5"/>
  <p:tag name="KSO_WM_UNIT_ID" val="diagram20160814_3*m_i*1_25"/>
  <p:tag name="KSO_WM_UNIT_LAYERLEVEL" val="1_1"/>
  <p:tag name="KSO_WM_DIAGRAM_GROUP_CODE" val="m1-1"/>
  <p:tag name="KSO_WM_UNIT_FILL_FORE_SCHEMECOLOR_INDEX" val="8"/>
  <p:tag name="KSO_WM_UNIT_FILL_TYPE" val="1"/>
  <p:tag name="KSO_WM_UNIT_USESOURCEFORMAT_APPLY" val="1"/>
</p:tagLst>
</file>

<file path=ppt/tags/tag1383.xml><?xml version="1.0" encoding="utf-8"?>
<p:tagLst xmlns:p="http://schemas.openxmlformats.org/presentationml/2006/main">
  <p:tag name="KSO_WM_TAG_VERSION" val="1.0"/>
  <p:tag name="KSO_WM_BEAUTIFY_FLAG" val="#wm#"/>
  <p:tag name="KSO_WM_UNIT_TYPE" val="i"/>
  <p:tag name="KSO_WM_UNIT_ID" val="diagram20160814_3*i*109"/>
  <p:tag name="KSO_WM_TEMPLATE_CATEGORY" val="diagram"/>
  <p:tag name="KSO_WM_TEMPLATE_INDEX" val="20160814"/>
  <p:tag name="KSO_WM_UNIT_INDEX" val="109"/>
</p:tagLst>
</file>

<file path=ppt/tags/tag1384.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h_f"/>
  <p:tag name="KSO_WM_UNIT_INDEX" val="1_2_1"/>
  <p:tag name="KSO_WM_UNIT_ID" val="diagram20160814_3*m_h_f*1_2_1"/>
  <p:tag name="KSO_WM_UNIT_LAYERLEVEL" val="1_1_1"/>
  <p:tag name="KSO_WM_UNIT_VALUE" val="4"/>
  <p:tag name="KSO_WM_UNIT_HIGHLIGHT" val="0"/>
  <p:tag name="KSO_WM_UNIT_COMPATIBLE" val="0"/>
  <p:tag name="KSO_WM_UNIT_CLEAR" val="0"/>
  <p:tag name="KSO_WM_DIAGRAM_GROUP_CODE" val="m1-1"/>
  <p:tag name="KSO_WM_UNIT_PRESET_TEXT_INDEX" val="3"/>
  <p:tag name="KSO_WM_UNIT_PRESET_TEXT_LEN" val="5"/>
  <p:tag name="KSO_WM_UNIT_TEXT_FILL_FORE_SCHEMECOLOR_INDEX" val="7"/>
  <p:tag name="KSO_WM_UNIT_TEXT_FILL_TYPE" val="1"/>
  <p:tag name="KSO_WM_UNIT_USESOURCEFORMAT_APPLY" val="1"/>
</p:tagLst>
</file>

<file path=ppt/tags/tag1385.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6"/>
  <p:tag name="KSO_WM_UNIT_ID" val="diagram20160814_3*m_i*1_26"/>
  <p:tag name="KSO_WM_UNIT_LAYERLEVEL" val="1_1"/>
  <p:tag name="KSO_WM_DIAGRAM_GROUP_CODE" val="m1-1"/>
  <p:tag name="KSO_WM_UNIT_FILL_FORE_SCHEMECOLOR_INDEX" val="7"/>
  <p:tag name="KSO_WM_UNIT_FILL_TYPE" val="1"/>
  <p:tag name="KSO_WM_UNIT_TEXT_FILL_FORE_SCHEMECOLOR_INDEX" val="2"/>
  <p:tag name="KSO_WM_UNIT_TEXT_FILL_TYPE" val="1"/>
  <p:tag name="KSO_WM_UNIT_USESOURCEFORMAT_APPLY" val="1"/>
</p:tagLst>
</file>

<file path=ppt/tags/tag1386.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7"/>
  <p:tag name="KSO_WM_UNIT_ID" val="diagram20160814_3*m_i*1_27"/>
  <p:tag name="KSO_WM_UNIT_LAYERLEVEL" val="1_1"/>
  <p:tag name="KSO_WM_DIAGRAM_GROUP_CODE" val="m1-1"/>
  <p:tag name="KSO_WM_UNIT_FILL_FORE_SCHEMECOLOR_INDEX" val="13"/>
  <p:tag name="KSO_WM_UNIT_FILL_TYPE" val="1"/>
  <p:tag name="KSO_WM_UNIT_USESOURCEFORMAT_APPLY" val="1"/>
</p:tagLst>
</file>

<file path=ppt/tags/tag1387.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8"/>
  <p:tag name="KSO_WM_UNIT_ID" val="diagram20160814_3*m_i*1_28"/>
  <p:tag name="KSO_WM_UNIT_LAYERLEVEL" val="1_1"/>
  <p:tag name="KSO_WM_DIAGRAM_GROUP_CODE" val="m1-1"/>
  <p:tag name="KSO_WM_UNIT_FILL_FORE_SCHEMECOLOR_INDEX" val="7"/>
  <p:tag name="KSO_WM_UNIT_FILL_TYPE" val="1"/>
  <p:tag name="KSO_WM_UNIT_TEXT_FILL_FORE_SCHEMECOLOR_INDEX" val="2"/>
  <p:tag name="KSO_WM_UNIT_TEXT_FILL_TYPE" val="1"/>
  <p:tag name="KSO_WM_UNIT_USESOURCEFORMAT_APPLY" val="1"/>
</p:tagLst>
</file>

<file path=ppt/tags/tag1388.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9"/>
  <p:tag name="KSO_WM_UNIT_ID" val="diagram20160814_3*m_i*1_29"/>
  <p:tag name="KSO_WM_UNIT_LAYERLEVEL" val="1_1"/>
  <p:tag name="KSO_WM_DIAGRAM_GROUP_CODE" val="m1-1"/>
  <p:tag name="KSO_WM_UNIT_FILL_FORE_SCHEMECOLOR_INDEX" val="7"/>
  <p:tag name="KSO_WM_UNIT_FILL_TYPE" val="1"/>
  <p:tag name="KSO_WM_UNIT_USESOURCEFORMAT_APPLY" val="1"/>
</p:tagLst>
</file>

<file path=ppt/tags/tag1389.xml><?xml version="1.0" encoding="utf-8"?>
<p:tagLst xmlns:p="http://schemas.openxmlformats.org/presentationml/2006/main">
  <p:tag name="KSO_WM_BEAUTIFY_FLAG" val="#wm#"/>
  <p:tag name="KSO_WM_TEMPLATE_CATEGORY" val="diagram"/>
  <p:tag name="KSO_WM_TEMPLATE_INDEX" val="20160814"/>
  <p:tag name="KSO_WM_SLIDE_ID" val="diagram20160814_4"/>
  <p:tag name="KSO_WM_TEMPLATE_SUBCATEGORY" val="0"/>
  <p:tag name="KSO_WM_SLIDE_ITEM_CNT" val="3"/>
  <p:tag name="KSO_WM_SLIDE_INDEX" val="4"/>
  <p:tag name="KSO_WM_TAG_VERSION" val="1.0"/>
  <p:tag name="KSO_WM_SLIDE_TYPE" val="text"/>
  <p:tag name="KSO_WM_SLIDE_SUBTYPE" val="diag"/>
  <p:tag name="KSO_WM_SLIDE_SIZE" val="956*496"/>
  <p:tag name="KSO_WM_SLIDE_POSITION" val="2*14"/>
  <p:tag name="KSO_WM_DIAGRAM_GROUP_CODE" val="m1-1"/>
  <p:tag name="KSO_WM_SLIDE_DIAGTYPE" val="m"/>
  <p:tag name="KSO_WM_SLIDE_LAYOUT" val="a_b_f_m"/>
  <p:tag name="KSO_WM_SLIDE_LAYOUT_CNT" val="1_1_1_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90.xml><?xml version="1.0" encoding="utf-8"?>
<p:tagLst xmlns:p="http://schemas.openxmlformats.org/presentationml/2006/main">
  <p:tag name="KSO_WM_UNIT_COLOR_SCHEME_SHAPE_ID" val="9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654_1*i*1"/>
  <p:tag name="KSO_WM_TEMPLATE_CATEGORY" val="diagram"/>
  <p:tag name="KSO_WM_TEMPLATE_INDEX" val="20194654"/>
  <p:tag name="KSO_WM_UNIT_LAYERLEVEL" val="1"/>
  <p:tag name="KSO_WM_TAG_VERSION" val="1.0"/>
  <p:tag name="KSO_WM_BEAUTIFY_FLAG" val="#wm#"/>
</p:tagLst>
</file>

<file path=ppt/tags/tag1391.xml><?xml version="1.0" encoding="utf-8"?>
<p:tagLst xmlns:p="http://schemas.openxmlformats.org/presentationml/2006/main">
  <p:tag name="KSO_WM_UNIT_COLOR_SCHEME_SHAPE_ID" val="91"/>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2"/>
  <p:tag name="KSO_WM_UNIT_ID" val="diagram20194654_1*i*2"/>
  <p:tag name="KSO_WM_TEMPLATE_CATEGORY" val="diagram"/>
  <p:tag name="KSO_WM_TEMPLATE_INDEX" val="20194654"/>
  <p:tag name="KSO_WM_UNIT_LAYERLEVEL" val="1"/>
  <p:tag name="KSO_WM_TAG_VERSION" val="1.0"/>
  <p:tag name="KSO_WM_BEAUTIFY_FLAG" val="#wm#"/>
</p:tagLst>
</file>

<file path=ppt/tags/tag1392.xml><?xml version="1.0" encoding="utf-8"?>
<p:tagLst xmlns:p="http://schemas.openxmlformats.org/presentationml/2006/main">
  <p:tag name="KSO_WM_UNIT_TEXT_PART_ID_V2" val="d-3-2"/>
  <p:tag name="KSO_WM_UNIT_COLOR_SCHEME_SHAPE_ID" val="2"/>
  <p:tag name="KSO_WM_UNIT_COLOR_SCHEME_PARENT_PAGE" val="0_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13;单击此处添加小标题：&#13;往往事半功倍。为了能让您有更直观的字数感受，并进一步方便使用。"/>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54_1*f*1"/>
  <p:tag name="KSO_WM_TEMPLATE_CATEGORY" val="diagram"/>
  <p:tag name="KSO_WM_TEMPLATE_INDEX" val="20194654"/>
  <p:tag name="KSO_WM_UNIT_LAYERLEVEL" val="1"/>
  <p:tag name="KSO_WM_TAG_VERSION" val="1.0"/>
  <p:tag name="KSO_WM_BEAUTIFY_FLAG" val="#wm#"/>
</p:tagLst>
</file>

<file path=ppt/tags/tag1393.xml><?xml version="1.0" encoding="utf-8"?>
<p:tagLst xmlns:p="http://schemas.openxmlformats.org/presentationml/2006/main">
  <p:tag name="KSO_WM_UNIT_TEXT_PART_ID_V2" val="a-1-2"/>
  <p:tag name="KSO_WM_UNIT_COLOR_SCHEME_SHAPE_ID" val="11"/>
  <p:tag name="KSO_WM_UNIT_COLOR_SCHEME_PARENT_PAGE" val="0_1"/>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54_1*a*1"/>
  <p:tag name="KSO_WM_TEMPLATE_CATEGORY" val="diagram"/>
  <p:tag name="KSO_WM_TEMPLATE_INDEX" val="20194654"/>
  <p:tag name="KSO_WM_UNIT_LAYERLEVEL" val="1"/>
  <p:tag name="KSO_WM_TAG_VERSION" val="1.0"/>
  <p:tag name="KSO_WM_BEAUTIFY_FLAG" val="#wm#"/>
  <p:tag name="KSO_WM_UNIT_PRESET_TEXT" val="单击添加大标题"/>
</p:tagLst>
</file>

<file path=ppt/tags/tag1394.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654_1*i*4"/>
  <p:tag name="KSO_WM_TEMPLATE_CATEGORY" val="diagram"/>
  <p:tag name="KSO_WM_TEMPLATE_INDEX" val="20194654"/>
  <p:tag name="KSO_WM_UNIT_LAYERLEVEL" val="1"/>
  <p:tag name="KSO_WM_TAG_VERSION" val="1.0"/>
  <p:tag name="KSO_WM_BEAUTIFY_FLAG" val="#wm#"/>
</p:tagLst>
</file>

<file path=ppt/tags/tag1395.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
  <p:tag name="KSO_WM_UNIT_ID" val="diagram20194654_1*i*5"/>
  <p:tag name="KSO_WM_TEMPLATE_CATEGORY" val="diagram"/>
  <p:tag name="KSO_WM_TEMPLATE_INDEX" val="20194654"/>
  <p:tag name="KSO_WM_UNIT_LAYERLEVEL" val="1"/>
  <p:tag name="KSO_WM_TAG_VERSION" val="1.0"/>
  <p:tag name="KSO_WM_BEAUTIFY_FLAG" val="#wm#"/>
</p:tagLst>
</file>

<file path=ppt/tags/tag1396.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654_1*i*6"/>
  <p:tag name="KSO_WM_TEMPLATE_CATEGORY" val="diagram"/>
  <p:tag name="KSO_WM_TEMPLATE_INDEX" val="20194654"/>
  <p:tag name="KSO_WM_UNIT_LAYERLEVEL" val="1"/>
  <p:tag name="KSO_WM_TAG_VERSION" val="1.0"/>
  <p:tag name="KSO_WM_BEAUTIFY_FLAG" val="#wm#"/>
</p:tagLst>
</file>

<file path=ppt/tags/tag1397.xml><?xml version="1.0" encoding="utf-8"?>
<p:tagLst xmlns:p="http://schemas.openxmlformats.org/presentationml/2006/main">
  <p:tag name="KSO_WM_UNIT_COLOR_SCHEME_SHAPE_ID" val="1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654_1*i*8"/>
  <p:tag name="KSO_WM_TEMPLATE_CATEGORY" val="diagram"/>
  <p:tag name="KSO_WM_TEMPLATE_INDEX" val="20194654"/>
  <p:tag name="KSO_WM_UNIT_LAYERLEVEL" val="1"/>
  <p:tag name="KSO_WM_TAG_VERSION" val="1.0"/>
  <p:tag name="KSO_WM_BEAUTIFY_FLAG" val="#wm#"/>
</p:tagLst>
</file>

<file path=ppt/tags/tag1398.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654_1*i*9"/>
  <p:tag name="KSO_WM_TEMPLATE_CATEGORY" val="diagram"/>
  <p:tag name="KSO_WM_TEMPLATE_INDEX" val="20194654"/>
  <p:tag name="KSO_WM_UNIT_LAYERLEVEL" val="1"/>
  <p:tag name="KSO_WM_TAG_VERSION" val="1.0"/>
  <p:tag name="KSO_WM_BEAUTIFY_FLAG" val="#wm#"/>
</p:tagLst>
</file>

<file path=ppt/tags/tag1399.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654_1*i*10"/>
  <p:tag name="KSO_WM_TEMPLATE_CATEGORY" val="diagram"/>
  <p:tag name="KSO_WM_TEMPLATE_INDEX" val="20194654"/>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7*i*1"/>
  <p:tag name="KSO_WM_UNIT_LAYERLEVEL" val="1"/>
  <p:tag name="KSO_WM_TAG_VERSION" val="1.0"/>
  <p:tag name="KSO_WM_BEAUTIFY_FLAG" val="#wm#"/>
</p:tagLst>
</file>

<file path=ppt/tags/tag1400.xml><?xml version="1.0" encoding="utf-8"?>
<p:tagLst xmlns:p="http://schemas.openxmlformats.org/presentationml/2006/main">
  <p:tag name="KSO_WM_UNIT_COLOR_SCHEME_SHAPE_ID" val="2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654_1*i*11"/>
  <p:tag name="KSO_WM_TEMPLATE_CATEGORY" val="diagram"/>
  <p:tag name="KSO_WM_TEMPLATE_INDEX" val="20194654"/>
  <p:tag name="KSO_WM_UNIT_LAYERLEVEL" val="1"/>
  <p:tag name="KSO_WM_TAG_VERSION" val="1.0"/>
  <p:tag name="KSO_WM_BEAUTIFY_FLAG" val="#wm#"/>
</p:tagLst>
</file>

<file path=ppt/tags/tag1401.xml><?xml version="1.0" encoding="utf-8"?>
<p:tagLst xmlns:p="http://schemas.openxmlformats.org/presentationml/2006/main">
  <p:tag name="KSO_WM_UNIT_COLOR_SCHEME_SHAPE_ID" val="2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2"/>
  <p:tag name="KSO_WM_UNIT_ID" val="diagram20194654_1*i*12"/>
  <p:tag name="KSO_WM_TEMPLATE_CATEGORY" val="diagram"/>
  <p:tag name="KSO_WM_TEMPLATE_INDEX" val="20194654"/>
  <p:tag name="KSO_WM_UNIT_LAYERLEVEL" val="1"/>
  <p:tag name="KSO_WM_TAG_VERSION" val="1.0"/>
  <p:tag name="KSO_WM_BEAUTIFY_FLAG" val="#wm#"/>
</p:tagLst>
</file>

<file path=ppt/tags/tag1402.xml><?xml version="1.0" encoding="utf-8"?>
<p:tagLst xmlns:p="http://schemas.openxmlformats.org/presentationml/2006/main">
  <p:tag name="KSO_WM_UNIT_COLOR_SCHEME_SHAPE_ID" val="2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3"/>
  <p:tag name="KSO_WM_UNIT_ID" val="diagram20194654_1*i*13"/>
  <p:tag name="KSO_WM_TEMPLATE_CATEGORY" val="diagram"/>
  <p:tag name="KSO_WM_TEMPLATE_INDEX" val="20194654"/>
  <p:tag name="KSO_WM_UNIT_LAYERLEVEL" val="1"/>
  <p:tag name="KSO_WM_TAG_VERSION" val="1.0"/>
  <p:tag name="KSO_WM_BEAUTIFY_FLAG" val="#wm#"/>
</p:tagLst>
</file>

<file path=ppt/tags/tag1403.xml><?xml version="1.0" encoding="utf-8"?>
<p:tagLst xmlns:p="http://schemas.openxmlformats.org/presentationml/2006/main">
  <p:tag name="KSO_WM_UNIT_COLOR_SCHEME_SHAPE_ID" val="2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4"/>
  <p:tag name="KSO_WM_UNIT_ID" val="diagram20194654_1*i*14"/>
  <p:tag name="KSO_WM_TEMPLATE_CATEGORY" val="diagram"/>
  <p:tag name="KSO_WM_TEMPLATE_INDEX" val="20194654"/>
  <p:tag name="KSO_WM_UNIT_LAYERLEVEL" val="1"/>
  <p:tag name="KSO_WM_TAG_VERSION" val="1.0"/>
  <p:tag name="KSO_WM_BEAUTIFY_FLAG" val="#wm#"/>
</p:tagLst>
</file>

<file path=ppt/tags/tag1404.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5"/>
  <p:tag name="KSO_WM_UNIT_ID" val="diagram20194654_1*i*15"/>
  <p:tag name="KSO_WM_TEMPLATE_CATEGORY" val="diagram"/>
  <p:tag name="KSO_WM_TEMPLATE_INDEX" val="20194654"/>
  <p:tag name="KSO_WM_UNIT_LAYERLEVEL" val="1"/>
  <p:tag name="KSO_WM_TAG_VERSION" val="1.0"/>
  <p:tag name="KSO_WM_BEAUTIFY_FLAG" val="#wm#"/>
</p:tagLst>
</file>

<file path=ppt/tags/tag1405.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6"/>
  <p:tag name="KSO_WM_UNIT_ID" val="diagram20194654_1*i*16"/>
  <p:tag name="KSO_WM_TEMPLATE_CATEGORY" val="diagram"/>
  <p:tag name="KSO_WM_TEMPLATE_INDEX" val="20194654"/>
  <p:tag name="KSO_WM_UNIT_LAYERLEVEL" val="1"/>
  <p:tag name="KSO_WM_TAG_VERSION" val="1.0"/>
  <p:tag name="KSO_WM_BEAUTIFY_FLAG" val="#wm#"/>
</p:tagLst>
</file>

<file path=ppt/tags/tag1406.xml><?xml version="1.0" encoding="utf-8"?>
<p:tagLst xmlns:p="http://schemas.openxmlformats.org/presentationml/2006/main">
  <p:tag name="KSO_WM_UNIT_COLOR_SCHEME_SHAPE_ID" val="2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7"/>
  <p:tag name="KSO_WM_UNIT_ID" val="diagram20194654_1*i*17"/>
  <p:tag name="KSO_WM_TEMPLATE_CATEGORY" val="diagram"/>
  <p:tag name="KSO_WM_TEMPLATE_INDEX" val="20194654"/>
  <p:tag name="KSO_WM_UNIT_LAYERLEVEL" val="1"/>
  <p:tag name="KSO_WM_TAG_VERSION" val="1.0"/>
  <p:tag name="KSO_WM_BEAUTIFY_FLAG" val="#wm#"/>
</p:tagLst>
</file>

<file path=ppt/tags/tag1407.xml><?xml version="1.0" encoding="utf-8"?>
<p:tagLst xmlns:p="http://schemas.openxmlformats.org/presentationml/2006/main">
  <p:tag name="KSO_WM_UNIT_COLOR_SCHEME_SHAPE_ID" val="2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8"/>
  <p:tag name="KSO_WM_UNIT_ID" val="diagram20194654_1*i*18"/>
  <p:tag name="KSO_WM_TEMPLATE_CATEGORY" val="diagram"/>
  <p:tag name="KSO_WM_TEMPLATE_INDEX" val="20194654"/>
  <p:tag name="KSO_WM_UNIT_LAYERLEVEL" val="1"/>
  <p:tag name="KSO_WM_TAG_VERSION" val="1.0"/>
  <p:tag name="KSO_WM_BEAUTIFY_FLAG" val="#wm#"/>
</p:tagLst>
</file>

<file path=ppt/tags/tag1408.xml><?xml version="1.0" encoding="utf-8"?>
<p:tagLst xmlns:p="http://schemas.openxmlformats.org/presentationml/2006/main">
  <p:tag name="KSO_WM_UNIT_COLOR_SCHEME_SHAPE_ID" val="3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9"/>
  <p:tag name="KSO_WM_UNIT_ID" val="diagram20194654_1*i*19"/>
  <p:tag name="KSO_WM_TEMPLATE_CATEGORY" val="diagram"/>
  <p:tag name="KSO_WM_TEMPLATE_INDEX" val="20194654"/>
  <p:tag name="KSO_WM_UNIT_LAYERLEVEL" val="1"/>
  <p:tag name="KSO_WM_TAG_VERSION" val="1.0"/>
  <p:tag name="KSO_WM_BEAUTIFY_FLAG" val="#wm#"/>
</p:tagLst>
</file>

<file path=ppt/tags/tag1409.xml><?xml version="1.0" encoding="utf-8"?>
<p:tagLst xmlns:p="http://schemas.openxmlformats.org/presentationml/2006/main">
  <p:tag name="KSO_WM_UNIT_COLOR_SCHEME_SHAPE_ID" val="3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0"/>
  <p:tag name="KSO_WM_UNIT_ID" val="diagram20194654_1*i*20"/>
  <p:tag name="KSO_WM_TEMPLATE_CATEGORY" val="diagram"/>
  <p:tag name="KSO_WM_TEMPLATE_INDEX" val="20194654"/>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SLIDE_BACKGROUND_TYPE" val="navigation"/>
  <p:tag name="KSO_WM_SLIDE_BK_DARK_LIGHT" val="2"/>
  <p:tag name="KSO_WM_UNIT_TYPE" val="i"/>
  <p:tag name="KSO_WM_UNIT_INDEX" val="2"/>
</p:tagLst>
</file>

<file path=ppt/tags/tag1410.xml><?xml version="1.0" encoding="utf-8"?>
<p:tagLst xmlns:p="http://schemas.openxmlformats.org/presentationml/2006/main">
  <p:tag name="KSO_WM_UNIT_COLOR_SCHEME_SHAPE_ID" val="3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1"/>
  <p:tag name="KSO_WM_UNIT_ID" val="diagram20194654_1*i*21"/>
  <p:tag name="KSO_WM_TEMPLATE_CATEGORY" val="diagram"/>
  <p:tag name="KSO_WM_TEMPLATE_INDEX" val="20194654"/>
  <p:tag name="KSO_WM_UNIT_LAYERLEVEL" val="1"/>
  <p:tag name="KSO_WM_TAG_VERSION" val="1.0"/>
  <p:tag name="KSO_WM_BEAUTIFY_FLAG" val="#wm#"/>
</p:tagLst>
</file>

<file path=ppt/tags/tag1411.xml><?xml version="1.0" encoding="utf-8"?>
<p:tagLst xmlns:p="http://schemas.openxmlformats.org/presentationml/2006/main">
  <p:tag name="KSO_WM_UNIT_COLOR_SCHEME_SHAPE_ID" val="33"/>
  <p:tag name="KSO_WM_UNIT_DECOLORIZATION" val="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2"/>
  <p:tag name="KSO_WM_UNIT_ID" val="diagram20194654_1*i*22"/>
  <p:tag name="KSO_WM_TEMPLATE_CATEGORY" val="diagram"/>
  <p:tag name="KSO_WM_TEMPLATE_INDEX" val="20194654"/>
  <p:tag name="KSO_WM_UNIT_LAYERLEVEL" val="1"/>
  <p:tag name="KSO_WM_TAG_VERSION" val="1.0"/>
  <p:tag name="KSO_WM_BEAUTIFY_FLAG" val="#wm#"/>
</p:tagLst>
</file>

<file path=ppt/tags/tag1412.xml><?xml version="1.0" encoding="utf-8"?>
<p:tagLst xmlns:p="http://schemas.openxmlformats.org/presentationml/2006/main">
  <p:tag name="KSO_WM_UNIT_DECOLORIZATION" val="1"/>
  <p:tag name="KSO_WM_UNIT_COLOR_SCHEME_SHAPE_ID" val="3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3"/>
  <p:tag name="KSO_WM_UNIT_ID" val="diagram20194654_1*i*23"/>
  <p:tag name="KSO_WM_TEMPLATE_CATEGORY" val="diagram"/>
  <p:tag name="KSO_WM_TEMPLATE_INDEX" val="20194654"/>
  <p:tag name="KSO_WM_UNIT_LAYERLEVEL" val="1"/>
  <p:tag name="KSO_WM_TAG_VERSION" val="1.0"/>
  <p:tag name="KSO_WM_BEAUTIFY_FLAG" val="#wm#"/>
</p:tagLst>
</file>

<file path=ppt/tags/tag1413.xml><?xml version="1.0" encoding="utf-8"?>
<p:tagLst xmlns:p="http://schemas.openxmlformats.org/presentationml/2006/main">
  <p:tag name="KSO_WM_UNIT_DECOLORIZATION" val="1"/>
  <p:tag name="KSO_WM_UNIT_COLOR_SCHEME_SHAPE_ID" val="3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4"/>
  <p:tag name="KSO_WM_UNIT_ID" val="diagram20194654_1*i*24"/>
  <p:tag name="KSO_WM_TEMPLATE_CATEGORY" val="diagram"/>
  <p:tag name="KSO_WM_TEMPLATE_INDEX" val="20194654"/>
  <p:tag name="KSO_WM_UNIT_LAYERLEVEL" val="1"/>
  <p:tag name="KSO_WM_TAG_VERSION" val="1.0"/>
  <p:tag name="KSO_WM_BEAUTIFY_FLAG" val="#wm#"/>
</p:tagLst>
</file>

<file path=ppt/tags/tag1414.xml><?xml version="1.0" encoding="utf-8"?>
<p:tagLst xmlns:p="http://schemas.openxmlformats.org/presentationml/2006/main">
  <p:tag name="KSO_WM_UNIT_DECOLORIZATION" val="1"/>
  <p:tag name="KSO_WM_UNIT_COLOR_SCHEME_SHAPE_ID" val="3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5"/>
  <p:tag name="KSO_WM_UNIT_ID" val="diagram20194654_1*i*25"/>
  <p:tag name="KSO_WM_TEMPLATE_CATEGORY" val="diagram"/>
  <p:tag name="KSO_WM_TEMPLATE_INDEX" val="20194654"/>
  <p:tag name="KSO_WM_UNIT_LAYERLEVEL" val="1"/>
  <p:tag name="KSO_WM_TAG_VERSION" val="1.0"/>
  <p:tag name="KSO_WM_BEAUTIFY_FLAG" val="#wm#"/>
</p:tagLst>
</file>

<file path=ppt/tags/tag1415.xml><?xml version="1.0" encoding="utf-8"?>
<p:tagLst xmlns:p="http://schemas.openxmlformats.org/presentationml/2006/main">
  <p:tag name="KSO_WM_UNIT_DECOLORIZATION" val="1"/>
  <p:tag name="KSO_WM_UNIT_COLOR_SCHEME_SHAPE_ID" val="3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6"/>
  <p:tag name="KSO_WM_UNIT_ID" val="diagram20194654_1*i*26"/>
  <p:tag name="KSO_WM_TEMPLATE_CATEGORY" val="diagram"/>
  <p:tag name="KSO_WM_TEMPLATE_INDEX" val="20194654"/>
  <p:tag name="KSO_WM_UNIT_LAYERLEVEL" val="1"/>
  <p:tag name="KSO_WM_TAG_VERSION" val="1.0"/>
  <p:tag name="KSO_WM_BEAUTIFY_FLAG" val="#wm#"/>
</p:tagLst>
</file>

<file path=ppt/tags/tag1416.xml><?xml version="1.0" encoding="utf-8"?>
<p:tagLst xmlns:p="http://schemas.openxmlformats.org/presentationml/2006/main">
  <p:tag name="KSO_WM_UNIT_DECOLORIZATION" val="1"/>
  <p:tag name="KSO_WM_UNIT_COLOR_SCHEME_SHAPE_ID" val="3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7"/>
  <p:tag name="KSO_WM_UNIT_ID" val="diagram20194654_1*i*27"/>
  <p:tag name="KSO_WM_TEMPLATE_CATEGORY" val="diagram"/>
  <p:tag name="KSO_WM_TEMPLATE_INDEX" val="20194654"/>
  <p:tag name="KSO_WM_UNIT_LAYERLEVEL" val="1"/>
  <p:tag name="KSO_WM_TAG_VERSION" val="1.0"/>
  <p:tag name="KSO_WM_BEAUTIFY_FLAG" val="#wm#"/>
</p:tagLst>
</file>

<file path=ppt/tags/tag1417.xml><?xml version="1.0" encoding="utf-8"?>
<p:tagLst xmlns:p="http://schemas.openxmlformats.org/presentationml/2006/main">
  <p:tag name="KSO_WM_UNIT_DECOLORIZATION" val="1"/>
  <p:tag name="KSO_WM_UNIT_COLOR_SCHEME_SHAPE_ID" val="3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8"/>
  <p:tag name="KSO_WM_UNIT_ID" val="diagram20194654_1*i*28"/>
  <p:tag name="KSO_WM_TEMPLATE_CATEGORY" val="diagram"/>
  <p:tag name="KSO_WM_TEMPLATE_INDEX" val="20194654"/>
  <p:tag name="KSO_WM_UNIT_LAYERLEVEL" val="1"/>
  <p:tag name="KSO_WM_TAG_VERSION" val="1.0"/>
  <p:tag name="KSO_WM_BEAUTIFY_FLAG" val="#wm#"/>
</p:tagLst>
</file>

<file path=ppt/tags/tag1418.xml><?xml version="1.0" encoding="utf-8"?>
<p:tagLst xmlns:p="http://schemas.openxmlformats.org/presentationml/2006/main">
  <p:tag name="KSO_WM_UNIT_DECOLORIZATION" val="1"/>
  <p:tag name="KSO_WM_UNIT_COLOR_SCHEME_SHAPE_ID" val="4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9"/>
  <p:tag name="KSO_WM_UNIT_ID" val="diagram20194654_1*i*29"/>
  <p:tag name="KSO_WM_TEMPLATE_CATEGORY" val="diagram"/>
  <p:tag name="KSO_WM_TEMPLATE_INDEX" val="20194654"/>
  <p:tag name="KSO_WM_UNIT_LAYERLEVEL" val="1"/>
  <p:tag name="KSO_WM_TAG_VERSION" val="1.0"/>
  <p:tag name="KSO_WM_BEAUTIFY_FLAG" val="#wm#"/>
</p:tagLst>
</file>

<file path=ppt/tags/tag1419.xml><?xml version="1.0" encoding="utf-8"?>
<p:tagLst xmlns:p="http://schemas.openxmlformats.org/presentationml/2006/main">
  <p:tag name="KSO_WM_UNIT_DECOLORIZATION" val="1"/>
  <p:tag name="KSO_WM_UNIT_COLOR_SCHEME_SHAPE_ID" val="4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0"/>
  <p:tag name="KSO_WM_UNIT_ID" val="diagram20194654_1*i*30"/>
  <p:tag name="KSO_WM_TEMPLATE_CATEGORY" val="diagram"/>
  <p:tag name="KSO_WM_TEMPLATE_INDEX" val="20194654"/>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SLIDE_BACKGROUND_TYPE" val="navigation"/>
  <p:tag name="KSO_WM_SLIDE_BK_DARK_LIGHT" val="2"/>
  <p:tag name="KSO_WM_UNIT_TYPE" val="i"/>
  <p:tag name="KSO_WM_UNIT_INDEX" val="3"/>
</p:tagLst>
</file>

<file path=ppt/tags/tag1420.xml><?xml version="1.0" encoding="utf-8"?>
<p:tagLst xmlns:p="http://schemas.openxmlformats.org/presentationml/2006/main">
  <p:tag name="KSO_WM_UNIT_DECOLORIZATION" val="1"/>
  <p:tag name="KSO_WM_UNIT_COLOR_SCHEME_SHAPE_ID" val="4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1"/>
  <p:tag name="KSO_WM_UNIT_ID" val="diagram20194654_1*i*31"/>
  <p:tag name="KSO_WM_TEMPLATE_CATEGORY" val="diagram"/>
  <p:tag name="KSO_WM_TEMPLATE_INDEX" val="20194654"/>
  <p:tag name="KSO_WM_UNIT_LAYERLEVEL" val="1"/>
  <p:tag name="KSO_WM_TAG_VERSION" val="1.0"/>
  <p:tag name="KSO_WM_BEAUTIFY_FLAG" val="#wm#"/>
</p:tagLst>
</file>

<file path=ppt/tags/tag1421.xml><?xml version="1.0" encoding="utf-8"?>
<p:tagLst xmlns:p="http://schemas.openxmlformats.org/presentationml/2006/main">
  <p:tag name="KSO_WM_UNIT_DECOLORIZATION" val="1"/>
  <p:tag name="KSO_WM_UNIT_COLOR_SCHEME_SHAPE_ID" val="4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2"/>
  <p:tag name="KSO_WM_UNIT_ID" val="diagram20194654_1*i*32"/>
  <p:tag name="KSO_WM_TEMPLATE_CATEGORY" val="diagram"/>
  <p:tag name="KSO_WM_TEMPLATE_INDEX" val="20194654"/>
  <p:tag name="KSO_WM_UNIT_LAYERLEVEL" val="1"/>
  <p:tag name="KSO_WM_TAG_VERSION" val="1.0"/>
  <p:tag name="KSO_WM_BEAUTIFY_FLAG" val="#wm#"/>
</p:tagLst>
</file>

<file path=ppt/tags/tag1422.xml><?xml version="1.0" encoding="utf-8"?>
<p:tagLst xmlns:p="http://schemas.openxmlformats.org/presentationml/2006/main">
  <p:tag name="KSO_WM_UNIT_DECOLORIZATION" val="1"/>
  <p:tag name="KSO_WM_UNIT_COLOR_SCHEME_SHAPE_ID" val="4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3"/>
  <p:tag name="KSO_WM_UNIT_ID" val="diagram20194654_1*i*33"/>
  <p:tag name="KSO_WM_TEMPLATE_CATEGORY" val="diagram"/>
  <p:tag name="KSO_WM_TEMPLATE_INDEX" val="20194654"/>
  <p:tag name="KSO_WM_UNIT_LAYERLEVEL" val="1"/>
  <p:tag name="KSO_WM_TAG_VERSION" val="1.0"/>
  <p:tag name="KSO_WM_BEAUTIFY_FLAG" val="#wm#"/>
</p:tagLst>
</file>

<file path=ppt/tags/tag1423.xml><?xml version="1.0" encoding="utf-8"?>
<p:tagLst xmlns:p="http://schemas.openxmlformats.org/presentationml/2006/main">
  <p:tag name="KSO_WM_UNIT_DECOLORIZATION" val="1"/>
  <p:tag name="KSO_WM_UNIT_COLOR_SCHEME_SHAPE_ID" val="4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4"/>
  <p:tag name="KSO_WM_UNIT_ID" val="diagram20194654_1*i*34"/>
  <p:tag name="KSO_WM_TEMPLATE_CATEGORY" val="diagram"/>
  <p:tag name="KSO_WM_TEMPLATE_INDEX" val="20194654"/>
  <p:tag name="KSO_WM_UNIT_LAYERLEVEL" val="1"/>
  <p:tag name="KSO_WM_TAG_VERSION" val="1.0"/>
  <p:tag name="KSO_WM_BEAUTIFY_FLAG" val="#wm#"/>
</p:tagLst>
</file>

<file path=ppt/tags/tag1424.xml><?xml version="1.0" encoding="utf-8"?>
<p:tagLst xmlns:p="http://schemas.openxmlformats.org/presentationml/2006/main">
  <p:tag name="KSO_WM_UNIT_DECOLORIZATION" val="1"/>
  <p:tag name="KSO_WM_UNIT_COLOR_SCHEME_SHAPE_ID" val="4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5"/>
  <p:tag name="KSO_WM_UNIT_ID" val="diagram20194654_1*i*35"/>
  <p:tag name="KSO_WM_TEMPLATE_CATEGORY" val="diagram"/>
  <p:tag name="KSO_WM_TEMPLATE_INDEX" val="20194654"/>
  <p:tag name="KSO_WM_UNIT_LAYERLEVEL" val="1"/>
  <p:tag name="KSO_WM_TAG_VERSION" val="1.0"/>
  <p:tag name="KSO_WM_BEAUTIFY_FLAG" val="#wm#"/>
</p:tagLst>
</file>

<file path=ppt/tags/tag1425.xml><?xml version="1.0" encoding="utf-8"?>
<p:tagLst xmlns:p="http://schemas.openxmlformats.org/presentationml/2006/main">
  <p:tag name="KSO_WM_UNIT_DECOLORIZATION" val="1"/>
  <p:tag name="KSO_WM_UNIT_COLOR_SCHEME_SHAPE_ID" val="4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6"/>
  <p:tag name="KSO_WM_UNIT_ID" val="diagram20194654_1*i*36"/>
  <p:tag name="KSO_WM_TEMPLATE_CATEGORY" val="diagram"/>
  <p:tag name="KSO_WM_TEMPLATE_INDEX" val="20194654"/>
  <p:tag name="KSO_WM_UNIT_LAYERLEVEL" val="1"/>
  <p:tag name="KSO_WM_TAG_VERSION" val="1.0"/>
  <p:tag name="KSO_WM_BEAUTIFY_FLAG" val="#wm#"/>
</p:tagLst>
</file>

<file path=ppt/tags/tag1426.xml><?xml version="1.0" encoding="utf-8"?>
<p:tagLst xmlns:p="http://schemas.openxmlformats.org/presentationml/2006/main">
  <p:tag name="KSO_WM_UNIT_DECOLORIZATION" val="1"/>
  <p:tag name="KSO_WM_UNIT_COLOR_SCHEME_SHAPE_ID" val="4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7"/>
  <p:tag name="KSO_WM_UNIT_ID" val="diagram20194654_1*i*37"/>
  <p:tag name="KSO_WM_TEMPLATE_CATEGORY" val="diagram"/>
  <p:tag name="KSO_WM_TEMPLATE_INDEX" val="20194654"/>
  <p:tag name="KSO_WM_UNIT_LAYERLEVEL" val="1"/>
  <p:tag name="KSO_WM_TAG_VERSION" val="1.0"/>
  <p:tag name="KSO_WM_BEAUTIFY_FLAG" val="#wm#"/>
</p:tagLst>
</file>

<file path=ppt/tags/tag1427.xml><?xml version="1.0" encoding="utf-8"?>
<p:tagLst xmlns:p="http://schemas.openxmlformats.org/presentationml/2006/main">
  <p:tag name="KSO_WM_UNIT_DECOLORIZATION" val="1"/>
  <p:tag name="KSO_WM_UNIT_COLOR_SCHEME_SHAPE_ID" val="5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8"/>
  <p:tag name="KSO_WM_UNIT_ID" val="diagram20194654_1*i*38"/>
  <p:tag name="KSO_WM_TEMPLATE_CATEGORY" val="diagram"/>
  <p:tag name="KSO_WM_TEMPLATE_INDEX" val="20194654"/>
  <p:tag name="KSO_WM_UNIT_LAYERLEVEL" val="1"/>
  <p:tag name="KSO_WM_TAG_VERSION" val="1.0"/>
  <p:tag name="KSO_WM_BEAUTIFY_FLAG" val="#wm#"/>
</p:tagLst>
</file>

<file path=ppt/tags/tag1428.xml><?xml version="1.0" encoding="utf-8"?>
<p:tagLst xmlns:p="http://schemas.openxmlformats.org/presentationml/2006/main">
  <p:tag name="KSO_WM_UNIT_DECOLORIZATION" val="1"/>
  <p:tag name="KSO_WM_UNIT_COLOR_SCHEME_SHAPE_ID" val="5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9"/>
  <p:tag name="KSO_WM_UNIT_ID" val="diagram20194654_1*i*39"/>
  <p:tag name="KSO_WM_TEMPLATE_CATEGORY" val="diagram"/>
  <p:tag name="KSO_WM_TEMPLATE_INDEX" val="20194654"/>
  <p:tag name="KSO_WM_UNIT_LAYERLEVEL" val="1"/>
  <p:tag name="KSO_WM_TAG_VERSION" val="1.0"/>
  <p:tag name="KSO_WM_BEAUTIFY_FLAG" val="#wm#"/>
</p:tagLst>
</file>

<file path=ppt/tags/tag1429.xml><?xml version="1.0" encoding="utf-8"?>
<p:tagLst xmlns:p="http://schemas.openxmlformats.org/presentationml/2006/main">
  <p:tag name="KSO_WM_UNIT_DECOLORIZATION" val="1"/>
  <p:tag name="KSO_WM_UNIT_COLOR_SCHEME_SHAPE_ID" val="5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0"/>
  <p:tag name="KSO_WM_UNIT_ID" val="diagram20194654_1*i*40"/>
  <p:tag name="KSO_WM_TEMPLATE_CATEGORY" val="diagram"/>
  <p:tag name="KSO_WM_TEMPLATE_INDEX" val="20194654"/>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navigation"/>
  <p:tag name="KSO_WM_SLIDE_BK_DARK_LIGHT" val="2"/>
</p:tagLst>
</file>

<file path=ppt/tags/tag1430.xml><?xml version="1.0" encoding="utf-8"?>
<p:tagLst xmlns:p="http://schemas.openxmlformats.org/presentationml/2006/main">
  <p:tag name="KSO_WM_UNIT_DECOLORIZATION" val="1"/>
  <p:tag name="KSO_WM_UNIT_COLOR_SCHEME_SHAPE_ID" val="5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1"/>
  <p:tag name="KSO_WM_UNIT_ID" val="diagram20194654_1*i*41"/>
  <p:tag name="KSO_WM_TEMPLATE_CATEGORY" val="diagram"/>
  <p:tag name="KSO_WM_TEMPLATE_INDEX" val="20194654"/>
  <p:tag name="KSO_WM_UNIT_LAYERLEVEL" val="1"/>
  <p:tag name="KSO_WM_TAG_VERSION" val="1.0"/>
  <p:tag name="KSO_WM_BEAUTIFY_FLAG" val="#wm#"/>
</p:tagLst>
</file>

<file path=ppt/tags/tag1431.xml><?xml version="1.0" encoding="utf-8"?>
<p:tagLst xmlns:p="http://schemas.openxmlformats.org/presentationml/2006/main">
  <p:tag name="KSO_WM_UNIT_DECOLORIZATION" val="1"/>
  <p:tag name="KSO_WM_UNIT_COLOR_SCHEME_SHAPE_ID" val="5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2"/>
  <p:tag name="KSO_WM_UNIT_ID" val="diagram20194654_1*i*42"/>
  <p:tag name="KSO_WM_TEMPLATE_CATEGORY" val="diagram"/>
  <p:tag name="KSO_WM_TEMPLATE_INDEX" val="20194654"/>
  <p:tag name="KSO_WM_UNIT_LAYERLEVEL" val="1"/>
  <p:tag name="KSO_WM_TAG_VERSION" val="1.0"/>
  <p:tag name="KSO_WM_BEAUTIFY_FLAG" val="#wm#"/>
</p:tagLst>
</file>

<file path=ppt/tags/tag1432.xml><?xml version="1.0" encoding="utf-8"?>
<p:tagLst xmlns:p="http://schemas.openxmlformats.org/presentationml/2006/main">
  <p:tag name="KSO_WM_UNIT_DECOLORIZATION" val="1"/>
  <p:tag name="KSO_WM_UNIT_COLOR_SCHEME_SHAPE_ID" val="5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3"/>
  <p:tag name="KSO_WM_UNIT_ID" val="diagram20194654_1*i*43"/>
  <p:tag name="KSO_WM_TEMPLATE_CATEGORY" val="diagram"/>
  <p:tag name="KSO_WM_TEMPLATE_INDEX" val="20194654"/>
  <p:tag name="KSO_WM_UNIT_LAYERLEVEL" val="1"/>
  <p:tag name="KSO_WM_TAG_VERSION" val="1.0"/>
  <p:tag name="KSO_WM_BEAUTIFY_FLAG" val="#wm#"/>
</p:tagLst>
</file>

<file path=ppt/tags/tag1433.xml><?xml version="1.0" encoding="utf-8"?>
<p:tagLst xmlns:p="http://schemas.openxmlformats.org/presentationml/2006/main">
  <p:tag name="KSO_WM_UNIT_DECOLORIZATION" val="1"/>
  <p:tag name="KSO_WM_UNIT_COLOR_SCHEME_SHAPE_ID" val="5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4"/>
  <p:tag name="KSO_WM_UNIT_ID" val="diagram20194654_1*i*44"/>
  <p:tag name="KSO_WM_TEMPLATE_CATEGORY" val="diagram"/>
  <p:tag name="KSO_WM_TEMPLATE_INDEX" val="20194654"/>
  <p:tag name="KSO_WM_UNIT_LAYERLEVEL" val="1"/>
  <p:tag name="KSO_WM_TAG_VERSION" val="1.0"/>
  <p:tag name="KSO_WM_BEAUTIFY_FLAG" val="#wm#"/>
</p:tagLst>
</file>

<file path=ppt/tags/tag1434.xml><?xml version="1.0" encoding="utf-8"?>
<p:tagLst xmlns:p="http://schemas.openxmlformats.org/presentationml/2006/main">
  <p:tag name="KSO_WM_UNIT_DECOLORIZATION" val="1"/>
  <p:tag name="KSO_WM_UNIT_COLOR_SCHEME_SHAPE_ID" val="5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5"/>
  <p:tag name="KSO_WM_UNIT_ID" val="diagram20194654_1*i*45"/>
  <p:tag name="KSO_WM_TEMPLATE_CATEGORY" val="diagram"/>
  <p:tag name="KSO_WM_TEMPLATE_INDEX" val="20194654"/>
  <p:tag name="KSO_WM_UNIT_LAYERLEVEL" val="1"/>
  <p:tag name="KSO_WM_TAG_VERSION" val="1.0"/>
  <p:tag name="KSO_WM_BEAUTIFY_FLAG" val="#wm#"/>
</p:tagLst>
</file>

<file path=ppt/tags/tag1435.xml><?xml version="1.0" encoding="utf-8"?>
<p:tagLst xmlns:p="http://schemas.openxmlformats.org/presentationml/2006/main">
  <p:tag name="KSO_WM_UNIT_DECOLORIZATION" val="1"/>
  <p:tag name="KSO_WM_UNIT_COLOR_SCHEME_SHAPE_ID" val="5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6"/>
  <p:tag name="KSO_WM_UNIT_ID" val="diagram20194654_1*i*46"/>
  <p:tag name="KSO_WM_TEMPLATE_CATEGORY" val="diagram"/>
  <p:tag name="KSO_WM_TEMPLATE_INDEX" val="20194654"/>
  <p:tag name="KSO_WM_UNIT_LAYERLEVEL" val="1"/>
  <p:tag name="KSO_WM_TAG_VERSION" val="1.0"/>
  <p:tag name="KSO_WM_BEAUTIFY_FLAG" val="#wm#"/>
</p:tagLst>
</file>

<file path=ppt/tags/tag1436.xml><?xml version="1.0" encoding="utf-8"?>
<p:tagLst xmlns:p="http://schemas.openxmlformats.org/presentationml/2006/main">
  <p:tag name="KSO_WM_UNIT_DECOLORIZATION" val="1"/>
  <p:tag name="KSO_WM_UNIT_COLOR_SCHEME_SHAPE_ID" val="6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7"/>
  <p:tag name="KSO_WM_UNIT_ID" val="diagram20194654_1*i*47"/>
  <p:tag name="KSO_WM_TEMPLATE_CATEGORY" val="diagram"/>
  <p:tag name="KSO_WM_TEMPLATE_INDEX" val="20194654"/>
  <p:tag name="KSO_WM_UNIT_LAYERLEVEL" val="1"/>
  <p:tag name="KSO_WM_TAG_VERSION" val="1.0"/>
  <p:tag name="KSO_WM_BEAUTIFY_FLAG" val="#wm#"/>
</p:tagLst>
</file>

<file path=ppt/tags/tag1437.xml><?xml version="1.0" encoding="utf-8"?>
<p:tagLst xmlns:p="http://schemas.openxmlformats.org/presentationml/2006/main">
  <p:tag name="KSO_WM_UNIT_DECOLORIZATION" val="1"/>
  <p:tag name="KSO_WM_UNIT_COLOR_SCHEME_SHAPE_ID" val="6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8"/>
  <p:tag name="KSO_WM_UNIT_ID" val="diagram20194654_1*i*48"/>
  <p:tag name="KSO_WM_TEMPLATE_CATEGORY" val="diagram"/>
  <p:tag name="KSO_WM_TEMPLATE_INDEX" val="20194654"/>
  <p:tag name="KSO_WM_UNIT_LAYERLEVEL" val="1"/>
  <p:tag name="KSO_WM_TAG_VERSION" val="1.0"/>
  <p:tag name="KSO_WM_BEAUTIFY_FLAG" val="#wm#"/>
</p:tagLst>
</file>

<file path=ppt/tags/tag1438.xml><?xml version="1.0" encoding="utf-8"?>
<p:tagLst xmlns:p="http://schemas.openxmlformats.org/presentationml/2006/main">
  <p:tag name="KSO_WM_UNIT_DECOLORIZATION" val="1"/>
  <p:tag name="KSO_WM_UNIT_COLOR_SCHEME_SHAPE_ID" val="6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9"/>
  <p:tag name="KSO_WM_UNIT_ID" val="diagram20194654_1*i*49"/>
  <p:tag name="KSO_WM_TEMPLATE_CATEGORY" val="diagram"/>
  <p:tag name="KSO_WM_TEMPLATE_INDEX" val="20194654"/>
  <p:tag name="KSO_WM_UNIT_LAYERLEVEL" val="1"/>
  <p:tag name="KSO_WM_TAG_VERSION" val="1.0"/>
  <p:tag name="KSO_WM_BEAUTIFY_FLAG" val="#wm#"/>
</p:tagLst>
</file>

<file path=ppt/tags/tag1439.xml><?xml version="1.0" encoding="utf-8"?>
<p:tagLst xmlns:p="http://schemas.openxmlformats.org/presentationml/2006/main">
  <p:tag name="KSO_WM_UNIT_DECOLORIZATION" val="1"/>
  <p:tag name="KSO_WM_UNIT_COLOR_SCHEME_SHAPE_ID" val="6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0"/>
  <p:tag name="KSO_WM_UNIT_ID" val="diagram20194654_1*i*50"/>
  <p:tag name="KSO_WM_TEMPLATE_CATEGORY" val="diagram"/>
  <p:tag name="KSO_WM_TEMPLATE_INDEX" val="20194654"/>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40.xml><?xml version="1.0" encoding="utf-8"?>
<p:tagLst xmlns:p="http://schemas.openxmlformats.org/presentationml/2006/main">
  <p:tag name="KSO_WM_UNIT_DECOLORIZATION" val="1"/>
  <p:tag name="KSO_WM_UNIT_COLOR_SCHEME_SHAPE_ID" val="6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1"/>
  <p:tag name="KSO_WM_UNIT_ID" val="diagram20194654_1*i*51"/>
  <p:tag name="KSO_WM_TEMPLATE_CATEGORY" val="diagram"/>
  <p:tag name="KSO_WM_TEMPLATE_INDEX" val="20194654"/>
  <p:tag name="KSO_WM_UNIT_LAYERLEVEL" val="1"/>
  <p:tag name="KSO_WM_TAG_VERSION" val="1.0"/>
  <p:tag name="KSO_WM_BEAUTIFY_FLAG" val="#wm#"/>
</p:tagLst>
</file>

<file path=ppt/tags/tag1441.xml><?xml version="1.0" encoding="utf-8"?>
<p:tagLst xmlns:p="http://schemas.openxmlformats.org/presentationml/2006/main">
  <p:tag name="KSO_WM_UNIT_DECOLORIZATION" val="1"/>
  <p:tag name="KSO_WM_UNIT_COLOR_SCHEME_SHAPE_ID" val="6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2"/>
  <p:tag name="KSO_WM_UNIT_ID" val="diagram20194654_1*i*52"/>
  <p:tag name="KSO_WM_TEMPLATE_CATEGORY" val="diagram"/>
  <p:tag name="KSO_WM_TEMPLATE_INDEX" val="20194654"/>
  <p:tag name="KSO_WM_UNIT_LAYERLEVEL" val="1"/>
  <p:tag name="KSO_WM_TAG_VERSION" val="1.0"/>
  <p:tag name="KSO_WM_BEAUTIFY_FLAG" val="#wm#"/>
</p:tagLst>
</file>

<file path=ppt/tags/tag1442.xml><?xml version="1.0" encoding="utf-8"?>
<p:tagLst xmlns:p="http://schemas.openxmlformats.org/presentationml/2006/main">
  <p:tag name="KSO_WM_UNIT_DECOLORIZATION" val="1"/>
  <p:tag name="KSO_WM_UNIT_COLOR_SCHEME_SHAPE_ID" val="6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3"/>
  <p:tag name="KSO_WM_UNIT_ID" val="diagram20194654_1*i*53"/>
  <p:tag name="KSO_WM_TEMPLATE_CATEGORY" val="diagram"/>
  <p:tag name="KSO_WM_TEMPLATE_INDEX" val="20194654"/>
  <p:tag name="KSO_WM_UNIT_LAYERLEVEL" val="1"/>
  <p:tag name="KSO_WM_TAG_VERSION" val="1.0"/>
  <p:tag name="KSO_WM_BEAUTIFY_FLAG" val="#wm#"/>
</p:tagLst>
</file>

<file path=ppt/tags/tag1443.xml><?xml version="1.0" encoding="utf-8"?>
<p:tagLst xmlns:p="http://schemas.openxmlformats.org/presentationml/2006/main">
  <p:tag name="KSO_WM_UNIT_DECOLORIZATION" val="1"/>
  <p:tag name="KSO_WM_UNIT_COLOR_SCHEME_SHAPE_ID" val="6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4"/>
  <p:tag name="KSO_WM_UNIT_ID" val="diagram20194654_1*i*54"/>
  <p:tag name="KSO_WM_TEMPLATE_CATEGORY" val="diagram"/>
  <p:tag name="KSO_WM_TEMPLATE_INDEX" val="20194654"/>
  <p:tag name="KSO_WM_UNIT_LAYERLEVEL" val="1"/>
  <p:tag name="KSO_WM_TAG_VERSION" val="1.0"/>
  <p:tag name="KSO_WM_BEAUTIFY_FLAG" val="#wm#"/>
</p:tagLst>
</file>

<file path=ppt/tags/tag1444.xml><?xml version="1.0" encoding="utf-8"?>
<p:tagLst xmlns:p="http://schemas.openxmlformats.org/presentationml/2006/main">
  <p:tag name="KSO_WM_UNIT_DECOLORIZATION" val="1"/>
  <p:tag name="KSO_WM_UNIT_COLOR_SCHEME_SHAPE_ID" val="6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5"/>
  <p:tag name="KSO_WM_UNIT_ID" val="diagram20194654_1*i*55"/>
  <p:tag name="KSO_WM_TEMPLATE_CATEGORY" val="diagram"/>
  <p:tag name="KSO_WM_TEMPLATE_INDEX" val="20194654"/>
  <p:tag name="KSO_WM_UNIT_LAYERLEVEL" val="1"/>
  <p:tag name="KSO_WM_TAG_VERSION" val="1.0"/>
  <p:tag name="KSO_WM_BEAUTIFY_FLAG" val="#wm#"/>
</p:tagLst>
</file>

<file path=ppt/tags/tag1445.xml><?xml version="1.0" encoding="utf-8"?>
<p:tagLst xmlns:p="http://schemas.openxmlformats.org/presentationml/2006/main">
  <p:tag name="KSO_WM_UNIT_DECOLORIZATION" val="1"/>
  <p:tag name="KSO_WM_UNIT_COLOR_SCHEME_SHAPE_ID" val="7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6"/>
  <p:tag name="KSO_WM_UNIT_ID" val="diagram20194654_1*i*56"/>
  <p:tag name="KSO_WM_TEMPLATE_CATEGORY" val="diagram"/>
  <p:tag name="KSO_WM_TEMPLATE_INDEX" val="20194654"/>
  <p:tag name="KSO_WM_UNIT_LAYERLEVEL" val="1"/>
  <p:tag name="KSO_WM_TAG_VERSION" val="1.0"/>
  <p:tag name="KSO_WM_BEAUTIFY_FLAG" val="#wm#"/>
</p:tagLst>
</file>

<file path=ppt/tags/tag1446.xml><?xml version="1.0" encoding="utf-8"?>
<p:tagLst xmlns:p="http://schemas.openxmlformats.org/presentationml/2006/main">
  <p:tag name="KSO_WM_UNIT_DECOLORIZATION" val="1"/>
  <p:tag name="KSO_WM_UNIT_COLOR_SCHEME_SHAPE_ID" val="7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7"/>
  <p:tag name="KSO_WM_UNIT_ID" val="diagram20194654_1*i*57"/>
  <p:tag name="KSO_WM_TEMPLATE_CATEGORY" val="diagram"/>
  <p:tag name="KSO_WM_TEMPLATE_INDEX" val="20194654"/>
  <p:tag name="KSO_WM_UNIT_LAYERLEVEL" val="1"/>
  <p:tag name="KSO_WM_TAG_VERSION" val="1.0"/>
  <p:tag name="KSO_WM_BEAUTIFY_FLAG" val="#wm#"/>
</p:tagLst>
</file>

<file path=ppt/tags/tag1447.xml><?xml version="1.0" encoding="utf-8"?>
<p:tagLst xmlns:p="http://schemas.openxmlformats.org/presentationml/2006/main">
  <p:tag name="KSO_WM_UNIT_DECOLORIZATION" val="1"/>
  <p:tag name="KSO_WM_UNIT_COLOR_SCHEME_SHAPE_ID" val="7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8"/>
  <p:tag name="KSO_WM_UNIT_ID" val="diagram20194654_1*i*58"/>
  <p:tag name="KSO_WM_TEMPLATE_CATEGORY" val="diagram"/>
  <p:tag name="KSO_WM_TEMPLATE_INDEX" val="20194654"/>
  <p:tag name="KSO_WM_UNIT_LAYERLEVEL" val="1"/>
  <p:tag name="KSO_WM_TAG_VERSION" val="1.0"/>
  <p:tag name="KSO_WM_BEAUTIFY_FLAG" val="#wm#"/>
</p:tagLst>
</file>

<file path=ppt/tags/tag1448.xml><?xml version="1.0" encoding="utf-8"?>
<p:tagLst xmlns:p="http://schemas.openxmlformats.org/presentationml/2006/main">
  <p:tag name="KSO_WM_UNIT_DECOLORIZATION" val="1"/>
  <p:tag name="KSO_WM_UNIT_COLOR_SCHEME_SHAPE_ID" val="7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9"/>
  <p:tag name="KSO_WM_UNIT_ID" val="diagram20194654_1*i*59"/>
  <p:tag name="KSO_WM_TEMPLATE_CATEGORY" val="diagram"/>
  <p:tag name="KSO_WM_TEMPLATE_INDEX" val="20194654"/>
  <p:tag name="KSO_WM_UNIT_LAYERLEVEL" val="1"/>
  <p:tag name="KSO_WM_TAG_VERSION" val="1.0"/>
  <p:tag name="KSO_WM_BEAUTIFY_FLAG" val="#wm#"/>
</p:tagLst>
</file>

<file path=ppt/tags/tag1449.xml><?xml version="1.0" encoding="utf-8"?>
<p:tagLst xmlns:p="http://schemas.openxmlformats.org/presentationml/2006/main">
  <p:tag name="KSO_WM_UNIT_DECOLORIZATION" val="1"/>
  <p:tag name="KSO_WM_UNIT_COLOR_SCHEME_SHAPE_ID" val="7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0"/>
  <p:tag name="KSO_WM_UNIT_ID" val="diagram20194654_1*i*60"/>
  <p:tag name="KSO_WM_TEMPLATE_CATEGORY" val="diagram"/>
  <p:tag name="KSO_WM_TEMPLATE_INDEX" val="20194654"/>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50.xml><?xml version="1.0" encoding="utf-8"?>
<p:tagLst xmlns:p="http://schemas.openxmlformats.org/presentationml/2006/main">
  <p:tag name="KSO_WM_UNIT_DECOLORIZATION" val="1"/>
  <p:tag name="KSO_WM_UNIT_COLOR_SCHEME_SHAPE_ID" val="7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1"/>
  <p:tag name="KSO_WM_UNIT_ID" val="diagram20194654_1*i*61"/>
  <p:tag name="KSO_WM_TEMPLATE_CATEGORY" val="diagram"/>
  <p:tag name="KSO_WM_TEMPLATE_INDEX" val="20194654"/>
  <p:tag name="KSO_WM_UNIT_LAYERLEVEL" val="1"/>
  <p:tag name="KSO_WM_TAG_VERSION" val="1.0"/>
  <p:tag name="KSO_WM_BEAUTIFY_FLAG" val="#wm#"/>
</p:tagLst>
</file>

<file path=ppt/tags/tag1451.xml><?xml version="1.0" encoding="utf-8"?>
<p:tagLst xmlns:p="http://schemas.openxmlformats.org/presentationml/2006/main">
  <p:tag name="KSO_WM_UNIT_DECOLORIZATION" val="1"/>
  <p:tag name="KSO_WM_UNIT_COLOR_SCHEME_SHAPE_ID" val="7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2"/>
  <p:tag name="KSO_WM_UNIT_ID" val="diagram20194654_1*i*62"/>
  <p:tag name="KSO_WM_TEMPLATE_CATEGORY" val="diagram"/>
  <p:tag name="KSO_WM_TEMPLATE_INDEX" val="20194654"/>
  <p:tag name="KSO_WM_UNIT_LAYERLEVEL" val="1"/>
  <p:tag name="KSO_WM_TAG_VERSION" val="1.0"/>
  <p:tag name="KSO_WM_BEAUTIFY_FLAG" val="#wm#"/>
</p:tagLst>
</file>

<file path=ppt/tags/tag1452.xml><?xml version="1.0" encoding="utf-8"?>
<p:tagLst xmlns:p="http://schemas.openxmlformats.org/presentationml/2006/main">
  <p:tag name="KSO_WM_UNIT_DECOLORIZATION" val="1"/>
  <p:tag name="KSO_WM_UNIT_COLOR_SCHEME_SHAPE_ID" val="7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3"/>
  <p:tag name="KSO_WM_UNIT_ID" val="diagram20194654_1*i*63"/>
  <p:tag name="KSO_WM_TEMPLATE_CATEGORY" val="diagram"/>
  <p:tag name="KSO_WM_TEMPLATE_INDEX" val="20194654"/>
  <p:tag name="KSO_WM_UNIT_LAYERLEVEL" val="1"/>
  <p:tag name="KSO_WM_TAG_VERSION" val="1.0"/>
  <p:tag name="KSO_WM_BEAUTIFY_FLAG" val="#wm#"/>
</p:tagLst>
</file>

<file path=ppt/tags/tag1453.xml><?xml version="1.0" encoding="utf-8"?>
<p:tagLst xmlns:p="http://schemas.openxmlformats.org/presentationml/2006/main">
  <p:tag name="KSO_WM_UNIT_DECOLORIZATION" val="1"/>
  <p:tag name="KSO_WM_UNIT_COLOR_SCHEME_SHAPE_ID" val="7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4"/>
  <p:tag name="KSO_WM_UNIT_ID" val="diagram20194654_1*i*64"/>
  <p:tag name="KSO_WM_TEMPLATE_CATEGORY" val="diagram"/>
  <p:tag name="KSO_WM_TEMPLATE_INDEX" val="20194654"/>
  <p:tag name="KSO_WM_UNIT_LAYERLEVEL" val="1"/>
  <p:tag name="KSO_WM_TAG_VERSION" val="1.0"/>
  <p:tag name="KSO_WM_BEAUTIFY_FLAG" val="#wm#"/>
</p:tagLst>
</file>

<file path=ppt/tags/tag1454.xml><?xml version="1.0" encoding="utf-8"?>
<p:tagLst xmlns:p="http://schemas.openxmlformats.org/presentationml/2006/main">
  <p:tag name="KSO_WM_UNIT_DECOLORIZATION" val="1"/>
  <p:tag name="KSO_WM_UNIT_COLOR_SCHEME_SHAPE_ID" val="8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5"/>
  <p:tag name="KSO_WM_UNIT_ID" val="diagram20194654_1*i*65"/>
  <p:tag name="KSO_WM_TEMPLATE_CATEGORY" val="diagram"/>
  <p:tag name="KSO_WM_TEMPLATE_INDEX" val="20194654"/>
  <p:tag name="KSO_WM_UNIT_LAYERLEVEL" val="1"/>
  <p:tag name="KSO_WM_TAG_VERSION" val="1.0"/>
  <p:tag name="KSO_WM_BEAUTIFY_FLAG" val="#wm#"/>
</p:tagLst>
</file>

<file path=ppt/tags/tag1455.xml><?xml version="1.0" encoding="utf-8"?>
<p:tagLst xmlns:p="http://schemas.openxmlformats.org/presentationml/2006/main">
  <p:tag name="KSO_WM_UNIT_DECOLORIZATION" val="1"/>
  <p:tag name="KSO_WM_UNIT_COLOR_SCHEME_SHAPE_ID" val="8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6"/>
  <p:tag name="KSO_WM_UNIT_ID" val="diagram20194654_1*i*66"/>
  <p:tag name="KSO_WM_TEMPLATE_CATEGORY" val="diagram"/>
  <p:tag name="KSO_WM_TEMPLATE_INDEX" val="20194654"/>
  <p:tag name="KSO_WM_UNIT_LAYERLEVEL" val="1"/>
  <p:tag name="KSO_WM_TAG_VERSION" val="1.0"/>
  <p:tag name="KSO_WM_BEAUTIFY_FLAG" val="#wm#"/>
</p:tagLst>
</file>

<file path=ppt/tags/tag1456.xml><?xml version="1.0" encoding="utf-8"?>
<p:tagLst xmlns:p="http://schemas.openxmlformats.org/presentationml/2006/main">
  <p:tag name="KSO_WM_UNIT_DECOLORIZATION" val="1"/>
  <p:tag name="KSO_WM_UNIT_COLOR_SCHEME_SHAPE_ID" val="8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7"/>
  <p:tag name="KSO_WM_UNIT_ID" val="diagram20194654_1*i*67"/>
  <p:tag name="KSO_WM_TEMPLATE_CATEGORY" val="diagram"/>
  <p:tag name="KSO_WM_TEMPLATE_INDEX" val="20194654"/>
  <p:tag name="KSO_WM_UNIT_LAYERLEVEL" val="1"/>
  <p:tag name="KSO_WM_TAG_VERSION" val="1.0"/>
  <p:tag name="KSO_WM_BEAUTIFY_FLAG" val="#wm#"/>
</p:tagLst>
</file>

<file path=ppt/tags/tag1457.xml><?xml version="1.0" encoding="utf-8"?>
<p:tagLst xmlns:p="http://schemas.openxmlformats.org/presentationml/2006/main">
  <p:tag name="KSO_WM_UNIT_DECOLORIZATION" val="1"/>
  <p:tag name="KSO_WM_UNIT_COLOR_SCHEME_SHAPE_ID" val="8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8"/>
  <p:tag name="KSO_WM_UNIT_ID" val="diagram20194654_1*i*68"/>
  <p:tag name="KSO_WM_TEMPLATE_CATEGORY" val="diagram"/>
  <p:tag name="KSO_WM_TEMPLATE_INDEX" val="20194654"/>
  <p:tag name="KSO_WM_UNIT_LAYERLEVEL" val="1"/>
  <p:tag name="KSO_WM_TAG_VERSION" val="1.0"/>
  <p:tag name="KSO_WM_BEAUTIFY_FLAG" val="#wm#"/>
</p:tagLst>
</file>

<file path=ppt/tags/tag1458.xml><?xml version="1.0" encoding="utf-8"?>
<p:tagLst xmlns:p="http://schemas.openxmlformats.org/presentationml/2006/main">
  <p:tag name="KSO_WM_UNIT_DECOLORIZATION" val="1"/>
  <p:tag name="KSO_WM_UNIT_COLOR_SCHEME_SHAPE_ID" val="8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9"/>
  <p:tag name="KSO_WM_UNIT_ID" val="diagram20194654_1*i*69"/>
  <p:tag name="KSO_WM_TEMPLATE_CATEGORY" val="diagram"/>
  <p:tag name="KSO_WM_TEMPLATE_INDEX" val="20194654"/>
  <p:tag name="KSO_WM_UNIT_LAYERLEVEL" val="1"/>
  <p:tag name="KSO_WM_TAG_VERSION" val="1.0"/>
  <p:tag name="KSO_WM_BEAUTIFY_FLAG" val="#wm#"/>
</p:tagLst>
</file>

<file path=ppt/tags/tag1459.xml><?xml version="1.0" encoding="utf-8"?>
<p:tagLst xmlns:p="http://schemas.openxmlformats.org/presentationml/2006/main">
  <p:tag name="KSO_WM_UNIT_DECOLORIZATION" val="1"/>
  <p:tag name="KSO_WM_UNIT_COLOR_SCHEME_SHAPE_ID" val="8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0"/>
  <p:tag name="KSO_WM_UNIT_ID" val="diagram20194654_1*i*70"/>
  <p:tag name="KSO_WM_TEMPLATE_CATEGORY" val="diagram"/>
  <p:tag name="KSO_WM_TEMPLATE_INDEX" val="20194654"/>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60.xml><?xml version="1.0" encoding="utf-8"?>
<p:tagLst xmlns:p="http://schemas.openxmlformats.org/presentationml/2006/main">
  <p:tag name="KSO_WM_UNIT_DECOLORIZATION" val="1"/>
  <p:tag name="KSO_WM_UNIT_COLOR_SCHEME_SHAPE_ID" val="8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1"/>
  <p:tag name="KSO_WM_UNIT_ID" val="diagram20194654_1*i*71"/>
  <p:tag name="KSO_WM_TEMPLATE_CATEGORY" val="diagram"/>
  <p:tag name="KSO_WM_TEMPLATE_INDEX" val="20194654"/>
  <p:tag name="KSO_WM_UNIT_LAYERLEVEL" val="1"/>
  <p:tag name="KSO_WM_TAG_VERSION" val="1.0"/>
  <p:tag name="KSO_WM_BEAUTIFY_FLAG" val="#wm#"/>
</p:tagLst>
</file>

<file path=ppt/tags/tag1461.xml><?xml version="1.0" encoding="utf-8"?>
<p:tagLst xmlns:p="http://schemas.openxmlformats.org/presentationml/2006/main">
  <p:tag name="KSO_WM_UNIT_DECOLORIZATION" val="1"/>
  <p:tag name="KSO_WM_UNIT_COLOR_SCHEME_SHAPE_ID" val="8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2"/>
  <p:tag name="KSO_WM_UNIT_ID" val="diagram20194654_1*i*72"/>
  <p:tag name="KSO_WM_TEMPLATE_CATEGORY" val="diagram"/>
  <p:tag name="KSO_WM_TEMPLATE_INDEX" val="20194654"/>
  <p:tag name="KSO_WM_UNIT_LAYERLEVEL" val="1"/>
  <p:tag name="KSO_WM_TAG_VERSION" val="1.0"/>
  <p:tag name="KSO_WM_BEAUTIFY_FLAG" val="#wm#"/>
</p:tagLst>
</file>

<file path=ppt/tags/tag1462.xml><?xml version="1.0" encoding="utf-8"?>
<p:tagLst xmlns:p="http://schemas.openxmlformats.org/presentationml/2006/main">
  <p:tag name="KSO_WM_UNIT_DECOLORIZATION" val="1"/>
  <p:tag name="KSO_WM_UNIT_COLOR_SCHEME_SHAPE_ID" val="8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3"/>
  <p:tag name="KSO_WM_UNIT_ID" val="diagram20194654_1*i*73"/>
  <p:tag name="KSO_WM_TEMPLATE_CATEGORY" val="diagram"/>
  <p:tag name="KSO_WM_TEMPLATE_INDEX" val="20194654"/>
  <p:tag name="KSO_WM_UNIT_LAYERLEVEL" val="1"/>
  <p:tag name="KSO_WM_TAG_VERSION" val="1.0"/>
  <p:tag name="KSO_WM_BEAUTIFY_FLAG" val="#wm#"/>
</p:tagLst>
</file>

<file path=ppt/tags/tag1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4"/>
  <p:tag name="KSO_WM_UNIT_ID" val="diagram20194654_1*i*74"/>
  <p:tag name="KSO_WM_TEMPLATE_CATEGORY" val="diagram"/>
  <p:tag name="KSO_WM_TEMPLATE_INDEX" val="20194654"/>
  <p:tag name="KSO_WM_UNIT_LAYERLEVEL" val="1"/>
  <p:tag name="KSO_WM_TAG_VERSION" val="1.0"/>
  <p:tag name="KSO_WM_BEAUTIFY_FLAG" val="#wm#"/>
</p:tagLst>
</file>

<file path=ppt/tags/tag1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5"/>
  <p:tag name="KSO_WM_UNIT_ID" val="diagram20194654_1*i*75"/>
  <p:tag name="KSO_WM_TEMPLATE_CATEGORY" val="diagram"/>
  <p:tag name="KSO_WM_TEMPLATE_INDEX" val="20194654"/>
  <p:tag name="KSO_WM_UNIT_LAYERLEVEL" val="1"/>
  <p:tag name="KSO_WM_TAG_VERSION" val="1.0"/>
  <p:tag name="KSO_WM_BEAUTIFY_FLAG" val="#wm#"/>
</p:tagLst>
</file>

<file path=ppt/tags/tag1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6"/>
  <p:tag name="KSO_WM_UNIT_ID" val="diagram20194654_1*i*76"/>
  <p:tag name="KSO_WM_TEMPLATE_CATEGORY" val="diagram"/>
  <p:tag name="KSO_WM_TEMPLATE_INDEX" val="20194654"/>
  <p:tag name="KSO_WM_UNIT_LAYERLEVEL" val="1"/>
  <p:tag name="KSO_WM_TAG_VERSION" val="1.0"/>
  <p:tag name="KSO_WM_BEAUTIFY_FLAG" val="#wm#"/>
</p:tagLst>
</file>

<file path=ppt/tags/tag1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7"/>
  <p:tag name="KSO_WM_UNIT_ID" val="diagram20194654_1*i*77"/>
  <p:tag name="KSO_WM_TEMPLATE_CATEGORY" val="diagram"/>
  <p:tag name="KSO_WM_TEMPLATE_INDEX" val="20194654"/>
  <p:tag name="KSO_WM_UNIT_LAYERLEVEL" val="1"/>
  <p:tag name="KSO_WM_TAG_VERSION" val="1.0"/>
  <p:tag name="KSO_WM_BEAUTIFY_FLAG" val="#wm#"/>
</p:tagLst>
</file>

<file path=ppt/tags/tag1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8"/>
  <p:tag name="KSO_WM_UNIT_ID" val="diagram20194654_1*i*78"/>
  <p:tag name="KSO_WM_TEMPLATE_CATEGORY" val="diagram"/>
  <p:tag name="KSO_WM_TEMPLATE_INDEX" val="20194654"/>
  <p:tag name="KSO_WM_UNIT_LAYERLEVEL" val="1"/>
  <p:tag name="KSO_WM_TAG_VERSION" val="1.0"/>
  <p:tag name="KSO_WM_BEAUTIFY_FLAG" val="#wm#"/>
</p:tagLst>
</file>

<file path=ppt/tags/tag1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9"/>
  <p:tag name="KSO_WM_UNIT_ID" val="diagram20194654_1*i*79"/>
  <p:tag name="KSO_WM_TEMPLATE_CATEGORY" val="diagram"/>
  <p:tag name="KSO_WM_TEMPLATE_INDEX" val="20194654"/>
  <p:tag name="KSO_WM_UNIT_LAYERLEVEL" val="1"/>
  <p:tag name="KSO_WM_TAG_VERSION" val="1.0"/>
  <p:tag name="KSO_WM_BEAUTIFY_FLAG" val="#wm#"/>
</p:tagLst>
</file>

<file path=ppt/tags/tag1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0"/>
  <p:tag name="KSO_WM_UNIT_ID" val="diagram20194654_1*i*80"/>
  <p:tag name="KSO_WM_TEMPLATE_CATEGORY" val="diagram"/>
  <p:tag name="KSO_WM_TEMPLATE_INDEX" val="20194654"/>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1"/>
  <p:tag name="KSO_WM_UNIT_ID" val="diagram20194654_1*i*81"/>
  <p:tag name="KSO_WM_TEMPLATE_CATEGORY" val="diagram"/>
  <p:tag name="KSO_WM_TEMPLATE_INDEX" val="20194654"/>
  <p:tag name="KSO_WM_UNIT_LAYERLEVEL" val="1"/>
  <p:tag name="KSO_WM_TAG_VERSION" val="1.0"/>
  <p:tag name="KSO_WM_BEAUTIFY_FLAG" val="#wm#"/>
</p:tagLst>
</file>

<file path=ppt/tags/tag1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2"/>
  <p:tag name="KSO_WM_UNIT_ID" val="diagram20194654_1*i*82"/>
  <p:tag name="KSO_WM_TEMPLATE_CATEGORY" val="diagram"/>
  <p:tag name="KSO_WM_TEMPLATE_INDEX" val="20194654"/>
  <p:tag name="KSO_WM_UNIT_LAYERLEVEL" val="1"/>
  <p:tag name="KSO_WM_TAG_VERSION" val="1.0"/>
  <p:tag name="KSO_WM_BEAUTIFY_FLAG" val="#wm#"/>
</p:tagLst>
</file>

<file path=ppt/tags/tag1472.xml><?xml version="1.0" encoding="utf-8"?>
<p:tagLst xmlns:p="http://schemas.openxmlformats.org/presentationml/2006/main">
  <p:tag name="KSO_WM_BEAUTIFY_FLAG" val="#wm#"/>
  <p:tag name="KSO_WM_TEMPLATE_CATEGORY" val="diagram"/>
  <p:tag name="KSO_WM_TEMPLATE_INDEX" val="20194654"/>
  <p:tag name="KSO_WM_SLIDE_COLORSCHEME_VERSION" val="3.2"/>
  <p:tag name="KSO_WM_SLIDE_ID" val="diagram20194654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46*602"/>
  <p:tag name="KSO_WM_SLIDE_POSITION" val="26*10"/>
  <p:tag name="KSO_WM_TAG_VERSION" val="1.0"/>
  <p:tag name="KSO_WM_SLIDE_LAYOUT" val="a_f"/>
  <p:tag name="KSO_WM_SLIDE_LAYOUT_CNT" val="1_1"/>
</p:tagLst>
</file>

<file path=ppt/tags/tag1473.xml><?xml version="1.0" encoding="utf-8"?>
<p:tagLst xmlns:p="http://schemas.openxmlformats.org/presentationml/2006/main">
  <p:tag name="KSO_WM_UNIT_COLOR_SCHEME_SHAPE_ID" val="9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654_1*i*1"/>
  <p:tag name="KSO_WM_TEMPLATE_CATEGORY" val="diagram"/>
  <p:tag name="KSO_WM_TEMPLATE_INDEX" val="20194654"/>
  <p:tag name="KSO_WM_UNIT_LAYERLEVEL" val="1"/>
  <p:tag name="KSO_WM_TAG_VERSION" val="1.0"/>
  <p:tag name="KSO_WM_BEAUTIFY_FLAG" val="#wm#"/>
</p:tagLst>
</file>

<file path=ppt/tags/tag1474.xml><?xml version="1.0" encoding="utf-8"?>
<p:tagLst xmlns:p="http://schemas.openxmlformats.org/presentationml/2006/main">
  <p:tag name="KSO_WM_UNIT_COLOR_SCHEME_SHAPE_ID" val="91"/>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2"/>
  <p:tag name="KSO_WM_UNIT_ID" val="diagram20194654_1*i*2"/>
  <p:tag name="KSO_WM_TEMPLATE_CATEGORY" val="diagram"/>
  <p:tag name="KSO_WM_TEMPLATE_INDEX" val="20194654"/>
  <p:tag name="KSO_WM_UNIT_LAYERLEVEL" val="1"/>
  <p:tag name="KSO_WM_TAG_VERSION" val="1.0"/>
  <p:tag name="KSO_WM_BEAUTIFY_FLAG" val="#wm#"/>
</p:tagLst>
</file>

<file path=ppt/tags/tag1475.xml><?xml version="1.0" encoding="utf-8"?>
<p:tagLst xmlns:p="http://schemas.openxmlformats.org/presentationml/2006/main">
  <p:tag name="KSO_WM_UNIT_TEXT_PART_ID_V2" val="d-3-2"/>
  <p:tag name="KSO_WM_UNIT_COLOR_SCHEME_SHAPE_ID" val="2"/>
  <p:tag name="KSO_WM_UNIT_COLOR_SCHEME_PARENT_PAGE" val="0_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13;单击此处添加小标题：&#13;往往事半功倍。为了能让您有更直观的字数感受，并进一步方便使用。"/>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54_1*f*1"/>
  <p:tag name="KSO_WM_TEMPLATE_CATEGORY" val="diagram"/>
  <p:tag name="KSO_WM_TEMPLATE_INDEX" val="20194654"/>
  <p:tag name="KSO_WM_UNIT_LAYERLEVEL" val="1"/>
  <p:tag name="KSO_WM_TAG_VERSION" val="1.0"/>
  <p:tag name="KSO_WM_BEAUTIFY_FLAG" val="#wm#"/>
</p:tagLst>
</file>

<file path=ppt/tags/tag1476.xml><?xml version="1.0" encoding="utf-8"?>
<p:tagLst xmlns:p="http://schemas.openxmlformats.org/presentationml/2006/main">
  <p:tag name="KSO_WM_UNIT_TEXT_PART_ID_V2" val="a-1-2"/>
  <p:tag name="KSO_WM_UNIT_COLOR_SCHEME_SHAPE_ID" val="11"/>
  <p:tag name="KSO_WM_UNIT_COLOR_SCHEME_PARENT_PAGE" val="0_1"/>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54_1*a*1"/>
  <p:tag name="KSO_WM_TEMPLATE_CATEGORY" val="diagram"/>
  <p:tag name="KSO_WM_TEMPLATE_INDEX" val="20194654"/>
  <p:tag name="KSO_WM_UNIT_LAYERLEVEL" val="1"/>
  <p:tag name="KSO_WM_TAG_VERSION" val="1.0"/>
  <p:tag name="KSO_WM_BEAUTIFY_FLAG" val="#wm#"/>
  <p:tag name="KSO_WM_UNIT_PRESET_TEXT" val="单击添加大标题"/>
</p:tagLst>
</file>

<file path=ppt/tags/tag1477.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654_1*i*4"/>
  <p:tag name="KSO_WM_TEMPLATE_CATEGORY" val="diagram"/>
  <p:tag name="KSO_WM_TEMPLATE_INDEX" val="20194654"/>
  <p:tag name="KSO_WM_UNIT_LAYERLEVEL" val="1"/>
  <p:tag name="KSO_WM_TAG_VERSION" val="1.0"/>
  <p:tag name="KSO_WM_BEAUTIFY_FLAG" val="#wm#"/>
</p:tagLst>
</file>

<file path=ppt/tags/tag1478.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
  <p:tag name="KSO_WM_UNIT_ID" val="diagram20194654_1*i*5"/>
  <p:tag name="KSO_WM_TEMPLATE_CATEGORY" val="diagram"/>
  <p:tag name="KSO_WM_TEMPLATE_INDEX" val="20194654"/>
  <p:tag name="KSO_WM_UNIT_LAYERLEVEL" val="1"/>
  <p:tag name="KSO_WM_TAG_VERSION" val="1.0"/>
  <p:tag name="KSO_WM_BEAUTIFY_FLAG" val="#wm#"/>
</p:tagLst>
</file>

<file path=ppt/tags/tag1479.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654_1*i*6"/>
  <p:tag name="KSO_WM_TEMPLATE_CATEGORY" val="diagram"/>
  <p:tag name="KSO_WM_TEMPLATE_INDEX" val="20194654"/>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80.xml><?xml version="1.0" encoding="utf-8"?>
<p:tagLst xmlns:p="http://schemas.openxmlformats.org/presentationml/2006/main">
  <p:tag name="KSO_WM_UNIT_COLOR_SCHEME_SHAPE_ID" val="1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654_1*i*8"/>
  <p:tag name="KSO_WM_TEMPLATE_CATEGORY" val="diagram"/>
  <p:tag name="KSO_WM_TEMPLATE_INDEX" val="20194654"/>
  <p:tag name="KSO_WM_UNIT_LAYERLEVEL" val="1"/>
  <p:tag name="KSO_WM_TAG_VERSION" val="1.0"/>
  <p:tag name="KSO_WM_BEAUTIFY_FLAG" val="#wm#"/>
</p:tagLst>
</file>

<file path=ppt/tags/tag1481.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654_1*i*9"/>
  <p:tag name="KSO_WM_TEMPLATE_CATEGORY" val="diagram"/>
  <p:tag name="KSO_WM_TEMPLATE_INDEX" val="20194654"/>
  <p:tag name="KSO_WM_UNIT_LAYERLEVEL" val="1"/>
  <p:tag name="KSO_WM_TAG_VERSION" val="1.0"/>
  <p:tag name="KSO_WM_BEAUTIFY_FLAG" val="#wm#"/>
</p:tagLst>
</file>

<file path=ppt/tags/tag1482.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654_1*i*10"/>
  <p:tag name="KSO_WM_TEMPLATE_CATEGORY" val="diagram"/>
  <p:tag name="KSO_WM_TEMPLATE_INDEX" val="20194654"/>
  <p:tag name="KSO_WM_UNIT_LAYERLEVEL" val="1"/>
  <p:tag name="KSO_WM_TAG_VERSION" val="1.0"/>
  <p:tag name="KSO_WM_BEAUTIFY_FLAG" val="#wm#"/>
</p:tagLst>
</file>

<file path=ppt/tags/tag1483.xml><?xml version="1.0" encoding="utf-8"?>
<p:tagLst xmlns:p="http://schemas.openxmlformats.org/presentationml/2006/main">
  <p:tag name="KSO_WM_UNIT_COLOR_SCHEME_SHAPE_ID" val="2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654_1*i*11"/>
  <p:tag name="KSO_WM_TEMPLATE_CATEGORY" val="diagram"/>
  <p:tag name="KSO_WM_TEMPLATE_INDEX" val="20194654"/>
  <p:tag name="KSO_WM_UNIT_LAYERLEVEL" val="1"/>
  <p:tag name="KSO_WM_TAG_VERSION" val="1.0"/>
  <p:tag name="KSO_WM_BEAUTIFY_FLAG" val="#wm#"/>
</p:tagLst>
</file>

<file path=ppt/tags/tag1484.xml><?xml version="1.0" encoding="utf-8"?>
<p:tagLst xmlns:p="http://schemas.openxmlformats.org/presentationml/2006/main">
  <p:tag name="KSO_WM_UNIT_COLOR_SCHEME_SHAPE_ID" val="2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2"/>
  <p:tag name="KSO_WM_UNIT_ID" val="diagram20194654_1*i*12"/>
  <p:tag name="KSO_WM_TEMPLATE_CATEGORY" val="diagram"/>
  <p:tag name="KSO_WM_TEMPLATE_INDEX" val="20194654"/>
  <p:tag name="KSO_WM_UNIT_LAYERLEVEL" val="1"/>
  <p:tag name="KSO_WM_TAG_VERSION" val="1.0"/>
  <p:tag name="KSO_WM_BEAUTIFY_FLAG" val="#wm#"/>
</p:tagLst>
</file>

<file path=ppt/tags/tag1485.xml><?xml version="1.0" encoding="utf-8"?>
<p:tagLst xmlns:p="http://schemas.openxmlformats.org/presentationml/2006/main">
  <p:tag name="KSO_WM_UNIT_COLOR_SCHEME_SHAPE_ID" val="2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3"/>
  <p:tag name="KSO_WM_UNIT_ID" val="diagram20194654_1*i*13"/>
  <p:tag name="KSO_WM_TEMPLATE_CATEGORY" val="diagram"/>
  <p:tag name="KSO_WM_TEMPLATE_INDEX" val="20194654"/>
  <p:tag name="KSO_WM_UNIT_LAYERLEVEL" val="1"/>
  <p:tag name="KSO_WM_TAG_VERSION" val="1.0"/>
  <p:tag name="KSO_WM_BEAUTIFY_FLAG" val="#wm#"/>
</p:tagLst>
</file>

<file path=ppt/tags/tag1486.xml><?xml version="1.0" encoding="utf-8"?>
<p:tagLst xmlns:p="http://schemas.openxmlformats.org/presentationml/2006/main">
  <p:tag name="KSO_WM_UNIT_COLOR_SCHEME_SHAPE_ID" val="2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4"/>
  <p:tag name="KSO_WM_UNIT_ID" val="diagram20194654_1*i*14"/>
  <p:tag name="KSO_WM_TEMPLATE_CATEGORY" val="diagram"/>
  <p:tag name="KSO_WM_TEMPLATE_INDEX" val="20194654"/>
  <p:tag name="KSO_WM_UNIT_LAYERLEVEL" val="1"/>
  <p:tag name="KSO_WM_TAG_VERSION" val="1.0"/>
  <p:tag name="KSO_WM_BEAUTIFY_FLAG" val="#wm#"/>
</p:tagLst>
</file>

<file path=ppt/tags/tag1487.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5"/>
  <p:tag name="KSO_WM_UNIT_ID" val="diagram20194654_1*i*15"/>
  <p:tag name="KSO_WM_TEMPLATE_CATEGORY" val="diagram"/>
  <p:tag name="KSO_WM_TEMPLATE_INDEX" val="20194654"/>
  <p:tag name="KSO_WM_UNIT_LAYERLEVEL" val="1"/>
  <p:tag name="KSO_WM_TAG_VERSION" val="1.0"/>
  <p:tag name="KSO_WM_BEAUTIFY_FLAG" val="#wm#"/>
</p:tagLst>
</file>

<file path=ppt/tags/tag1488.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6"/>
  <p:tag name="KSO_WM_UNIT_ID" val="diagram20194654_1*i*16"/>
  <p:tag name="KSO_WM_TEMPLATE_CATEGORY" val="diagram"/>
  <p:tag name="KSO_WM_TEMPLATE_INDEX" val="20194654"/>
  <p:tag name="KSO_WM_UNIT_LAYERLEVEL" val="1"/>
  <p:tag name="KSO_WM_TAG_VERSION" val="1.0"/>
  <p:tag name="KSO_WM_BEAUTIFY_FLAG" val="#wm#"/>
</p:tagLst>
</file>

<file path=ppt/tags/tag1489.xml><?xml version="1.0" encoding="utf-8"?>
<p:tagLst xmlns:p="http://schemas.openxmlformats.org/presentationml/2006/main">
  <p:tag name="KSO_WM_UNIT_COLOR_SCHEME_SHAPE_ID" val="2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7"/>
  <p:tag name="KSO_WM_UNIT_ID" val="diagram20194654_1*i*17"/>
  <p:tag name="KSO_WM_TEMPLATE_CATEGORY" val="diagram"/>
  <p:tag name="KSO_WM_TEMPLATE_INDEX" val="20194654"/>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90.xml><?xml version="1.0" encoding="utf-8"?>
<p:tagLst xmlns:p="http://schemas.openxmlformats.org/presentationml/2006/main">
  <p:tag name="KSO_WM_UNIT_COLOR_SCHEME_SHAPE_ID" val="2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8"/>
  <p:tag name="KSO_WM_UNIT_ID" val="diagram20194654_1*i*18"/>
  <p:tag name="KSO_WM_TEMPLATE_CATEGORY" val="diagram"/>
  <p:tag name="KSO_WM_TEMPLATE_INDEX" val="20194654"/>
  <p:tag name="KSO_WM_UNIT_LAYERLEVEL" val="1"/>
  <p:tag name="KSO_WM_TAG_VERSION" val="1.0"/>
  <p:tag name="KSO_WM_BEAUTIFY_FLAG" val="#wm#"/>
</p:tagLst>
</file>

<file path=ppt/tags/tag1491.xml><?xml version="1.0" encoding="utf-8"?>
<p:tagLst xmlns:p="http://schemas.openxmlformats.org/presentationml/2006/main">
  <p:tag name="KSO_WM_UNIT_COLOR_SCHEME_SHAPE_ID" val="3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9"/>
  <p:tag name="KSO_WM_UNIT_ID" val="diagram20194654_1*i*19"/>
  <p:tag name="KSO_WM_TEMPLATE_CATEGORY" val="diagram"/>
  <p:tag name="KSO_WM_TEMPLATE_INDEX" val="20194654"/>
  <p:tag name="KSO_WM_UNIT_LAYERLEVEL" val="1"/>
  <p:tag name="KSO_WM_TAG_VERSION" val="1.0"/>
  <p:tag name="KSO_WM_BEAUTIFY_FLAG" val="#wm#"/>
</p:tagLst>
</file>

<file path=ppt/tags/tag1492.xml><?xml version="1.0" encoding="utf-8"?>
<p:tagLst xmlns:p="http://schemas.openxmlformats.org/presentationml/2006/main">
  <p:tag name="KSO_WM_UNIT_COLOR_SCHEME_SHAPE_ID" val="3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0"/>
  <p:tag name="KSO_WM_UNIT_ID" val="diagram20194654_1*i*20"/>
  <p:tag name="KSO_WM_TEMPLATE_CATEGORY" val="diagram"/>
  <p:tag name="KSO_WM_TEMPLATE_INDEX" val="20194654"/>
  <p:tag name="KSO_WM_UNIT_LAYERLEVEL" val="1"/>
  <p:tag name="KSO_WM_TAG_VERSION" val="1.0"/>
  <p:tag name="KSO_WM_BEAUTIFY_FLAG" val="#wm#"/>
</p:tagLst>
</file>

<file path=ppt/tags/tag1493.xml><?xml version="1.0" encoding="utf-8"?>
<p:tagLst xmlns:p="http://schemas.openxmlformats.org/presentationml/2006/main">
  <p:tag name="KSO_WM_UNIT_COLOR_SCHEME_SHAPE_ID" val="3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1"/>
  <p:tag name="KSO_WM_UNIT_ID" val="diagram20194654_1*i*21"/>
  <p:tag name="KSO_WM_TEMPLATE_CATEGORY" val="diagram"/>
  <p:tag name="KSO_WM_TEMPLATE_INDEX" val="20194654"/>
  <p:tag name="KSO_WM_UNIT_LAYERLEVEL" val="1"/>
  <p:tag name="KSO_WM_TAG_VERSION" val="1.0"/>
  <p:tag name="KSO_WM_BEAUTIFY_FLAG" val="#wm#"/>
</p:tagLst>
</file>

<file path=ppt/tags/tag1494.xml><?xml version="1.0" encoding="utf-8"?>
<p:tagLst xmlns:p="http://schemas.openxmlformats.org/presentationml/2006/main">
  <p:tag name="KSO_WM_UNIT_COLOR_SCHEME_SHAPE_ID" val="33"/>
  <p:tag name="KSO_WM_UNIT_DECOLORIZATION" val="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2"/>
  <p:tag name="KSO_WM_UNIT_ID" val="diagram20194654_1*i*22"/>
  <p:tag name="KSO_WM_TEMPLATE_CATEGORY" val="diagram"/>
  <p:tag name="KSO_WM_TEMPLATE_INDEX" val="20194654"/>
  <p:tag name="KSO_WM_UNIT_LAYERLEVEL" val="1"/>
  <p:tag name="KSO_WM_TAG_VERSION" val="1.0"/>
  <p:tag name="KSO_WM_BEAUTIFY_FLAG" val="#wm#"/>
</p:tagLst>
</file>

<file path=ppt/tags/tag1495.xml><?xml version="1.0" encoding="utf-8"?>
<p:tagLst xmlns:p="http://schemas.openxmlformats.org/presentationml/2006/main">
  <p:tag name="KSO_WM_UNIT_DECOLORIZATION" val="1"/>
  <p:tag name="KSO_WM_UNIT_COLOR_SCHEME_SHAPE_ID" val="3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3"/>
  <p:tag name="KSO_WM_UNIT_ID" val="diagram20194654_1*i*23"/>
  <p:tag name="KSO_WM_TEMPLATE_CATEGORY" val="diagram"/>
  <p:tag name="KSO_WM_TEMPLATE_INDEX" val="20194654"/>
  <p:tag name="KSO_WM_UNIT_LAYERLEVEL" val="1"/>
  <p:tag name="KSO_WM_TAG_VERSION" val="1.0"/>
  <p:tag name="KSO_WM_BEAUTIFY_FLAG" val="#wm#"/>
</p:tagLst>
</file>

<file path=ppt/tags/tag1496.xml><?xml version="1.0" encoding="utf-8"?>
<p:tagLst xmlns:p="http://schemas.openxmlformats.org/presentationml/2006/main">
  <p:tag name="KSO_WM_UNIT_DECOLORIZATION" val="1"/>
  <p:tag name="KSO_WM_UNIT_COLOR_SCHEME_SHAPE_ID" val="3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4"/>
  <p:tag name="KSO_WM_UNIT_ID" val="diagram20194654_1*i*24"/>
  <p:tag name="KSO_WM_TEMPLATE_CATEGORY" val="diagram"/>
  <p:tag name="KSO_WM_TEMPLATE_INDEX" val="20194654"/>
  <p:tag name="KSO_WM_UNIT_LAYERLEVEL" val="1"/>
  <p:tag name="KSO_WM_TAG_VERSION" val="1.0"/>
  <p:tag name="KSO_WM_BEAUTIFY_FLAG" val="#wm#"/>
</p:tagLst>
</file>

<file path=ppt/tags/tag1497.xml><?xml version="1.0" encoding="utf-8"?>
<p:tagLst xmlns:p="http://schemas.openxmlformats.org/presentationml/2006/main">
  <p:tag name="KSO_WM_UNIT_DECOLORIZATION" val="1"/>
  <p:tag name="KSO_WM_UNIT_COLOR_SCHEME_SHAPE_ID" val="3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5"/>
  <p:tag name="KSO_WM_UNIT_ID" val="diagram20194654_1*i*25"/>
  <p:tag name="KSO_WM_TEMPLATE_CATEGORY" val="diagram"/>
  <p:tag name="KSO_WM_TEMPLATE_INDEX" val="20194654"/>
  <p:tag name="KSO_WM_UNIT_LAYERLEVEL" val="1"/>
  <p:tag name="KSO_WM_TAG_VERSION" val="1.0"/>
  <p:tag name="KSO_WM_BEAUTIFY_FLAG" val="#wm#"/>
</p:tagLst>
</file>

<file path=ppt/tags/tag1498.xml><?xml version="1.0" encoding="utf-8"?>
<p:tagLst xmlns:p="http://schemas.openxmlformats.org/presentationml/2006/main">
  <p:tag name="KSO_WM_UNIT_DECOLORIZATION" val="1"/>
  <p:tag name="KSO_WM_UNIT_COLOR_SCHEME_SHAPE_ID" val="3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6"/>
  <p:tag name="KSO_WM_UNIT_ID" val="diagram20194654_1*i*26"/>
  <p:tag name="KSO_WM_TEMPLATE_CATEGORY" val="diagram"/>
  <p:tag name="KSO_WM_TEMPLATE_INDEX" val="20194654"/>
  <p:tag name="KSO_WM_UNIT_LAYERLEVEL" val="1"/>
  <p:tag name="KSO_WM_TAG_VERSION" val="1.0"/>
  <p:tag name="KSO_WM_BEAUTIFY_FLAG" val="#wm#"/>
</p:tagLst>
</file>

<file path=ppt/tags/tag1499.xml><?xml version="1.0" encoding="utf-8"?>
<p:tagLst xmlns:p="http://schemas.openxmlformats.org/presentationml/2006/main">
  <p:tag name="KSO_WM_UNIT_DECOLORIZATION" val="1"/>
  <p:tag name="KSO_WM_UNIT_COLOR_SCHEME_SHAPE_ID" val="3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7"/>
  <p:tag name="KSO_WM_UNIT_ID" val="diagram20194654_1*i*27"/>
  <p:tag name="KSO_WM_TEMPLATE_CATEGORY" val="diagram"/>
  <p:tag name="KSO_WM_TEMPLATE_INDEX" val="20194654"/>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500.xml><?xml version="1.0" encoding="utf-8"?>
<p:tagLst xmlns:p="http://schemas.openxmlformats.org/presentationml/2006/main">
  <p:tag name="KSO_WM_UNIT_DECOLORIZATION" val="1"/>
  <p:tag name="KSO_WM_UNIT_COLOR_SCHEME_SHAPE_ID" val="3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8"/>
  <p:tag name="KSO_WM_UNIT_ID" val="diagram20194654_1*i*28"/>
  <p:tag name="KSO_WM_TEMPLATE_CATEGORY" val="diagram"/>
  <p:tag name="KSO_WM_TEMPLATE_INDEX" val="20194654"/>
  <p:tag name="KSO_WM_UNIT_LAYERLEVEL" val="1"/>
  <p:tag name="KSO_WM_TAG_VERSION" val="1.0"/>
  <p:tag name="KSO_WM_BEAUTIFY_FLAG" val="#wm#"/>
</p:tagLst>
</file>

<file path=ppt/tags/tag1501.xml><?xml version="1.0" encoding="utf-8"?>
<p:tagLst xmlns:p="http://schemas.openxmlformats.org/presentationml/2006/main">
  <p:tag name="KSO_WM_UNIT_DECOLORIZATION" val="1"/>
  <p:tag name="KSO_WM_UNIT_COLOR_SCHEME_SHAPE_ID" val="4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9"/>
  <p:tag name="KSO_WM_UNIT_ID" val="diagram20194654_1*i*29"/>
  <p:tag name="KSO_WM_TEMPLATE_CATEGORY" val="diagram"/>
  <p:tag name="KSO_WM_TEMPLATE_INDEX" val="20194654"/>
  <p:tag name="KSO_WM_UNIT_LAYERLEVEL" val="1"/>
  <p:tag name="KSO_WM_TAG_VERSION" val="1.0"/>
  <p:tag name="KSO_WM_BEAUTIFY_FLAG" val="#wm#"/>
</p:tagLst>
</file>

<file path=ppt/tags/tag1502.xml><?xml version="1.0" encoding="utf-8"?>
<p:tagLst xmlns:p="http://schemas.openxmlformats.org/presentationml/2006/main">
  <p:tag name="KSO_WM_UNIT_DECOLORIZATION" val="1"/>
  <p:tag name="KSO_WM_UNIT_COLOR_SCHEME_SHAPE_ID" val="4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0"/>
  <p:tag name="KSO_WM_UNIT_ID" val="diagram20194654_1*i*30"/>
  <p:tag name="KSO_WM_TEMPLATE_CATEGORY" val="diagram"/>
  <p:tag name="KSO_WM_TEMPLATE_INDEX" val="20194654"/>
  <p:tag name="KSO_WM_UNIT_LAYERLEVEL" val="1"/>
  <p:tag name="KSO_WM_TAG_VERSION" val="1.0"/>
  <p:tag name="KSO_WM_BEAUTIFY_FLAG" val="#wm#"/>
</p:tagLst>
</file>

<file path=ppt/tags/tag1503.xml><?xml version="1.0" encoding="utf-8"?>
<p:tagLst xmlns:p="http://schemas.openxmlformats.org/presentationml/2006/main">
  <p:tag name="KSO_WM_UNIT_DECOLORIZATION" val="1"/>
  <p:tag name="KSO_WM_UNIT_COLOR_SCHEME_SHAPE_ID" val="4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1"/>
  <p:tag name="KSO_WM_UNIT_ID" val="diagram20194654_1*i*31"/>
  <p:tag name="KSO_WM_TEMPLATE_CATEGORY" val="diagram"/>
  <p:tag name="KSO_WM_TEMPLATE_INDEX" val="20194654"/>
  <p:tag name="KSO_WM_UNIT_LAYERLEVEL" val="1"/>
  <p:tag name="KSO_WM_TAG_VERSION" val="1.0"/>
  <p:tag name="KSO_WM_BEAUTIFY_FLAG" val="#wm#"/>
</p:tagLst>
</file>

<file path=ppt/tags/tag1504.xml><?xml version="1.0" encoding="utf-8"?>
<p:tagLst xmlns:p="http://schemas.openxmlformats.org/presentationml/2006/main">
  <p:tag name="KSO_WM_UNIT_DECOLORIZATION" val="1"/>
  <p:tag name="KSO_WM_UNIT_COLOR_SCHEME_SHAPE_ID" val="4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2"/>
  <p:tag name="KSO_WM_UNIT_ID" val="diagram20194654_1*i*32"/>
  <p:tag name="KSO_WM_TEMPLATE_CATEGORY" val="diagram"/>
  <p:tag name="KSO_WM_TEMPLATE_INDEX" val="20194654"/>
  <p:tag name="KSO_WM_UNIT_LAYERLEVEL" val="1"/>
  <p:tag name="KSO_WM_TAG_VERSION" val="1.0"/>
  <p:tag name="KSO_WM_BEAUTIFY_FLAG" val="#wm#"/>
</p:tagLst>
</file>

<file path=ppt/tags/tag1505.xml><?xml version="1.0" encoding="utf-8"?>
<p:tagLst xmlns:p="http://schemas.openxmlformats.org/presentationml/2006/main">
  <p:tag name="KSO_WM_UNIT_DECOLORIZATION" val="1"/>
  <p:tag name="KSO_WM_UNIT_COLOR_SCHEME_SHAPE_ID" val="4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3"/>
  <p:tag name="KSO_WM_UNIT_ID" val="diagram20194654_1*i*33"/>
  <p:tag name="KSO_WM_TEMPLATE_CATEGORY" val="diagram"/>
  <p:tag name="KSO_WM_TEMPLATE_INDEX" val="20194654"/>
  <p:tag name="KSO_WM_UNIT_LAYERLEVEL" val="1"/>
  <p:tag name="KSO_WM_TAG_VERSION" val="1.0"/>
  <p:tag name="KSO_WM_BEAUTIFY_FLAG" val="#wm#"/>
</p:tagLst>
</file>

<file path=ppt/tags/tag1506.xml><?xml version="1.0" encoding="utf-8"?>
<p:tagLst xmlns:p="http://schemas.openxmlformats.org/presentationml/2006/main">
  <p:tag name="KSO_WM_UNIT_DECOLORIZATION" val="1"/>
  <p:tag name="KSO_WM_UNIT_COLOR_SCHEME_SHAPE_ID" val="4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4"/>
  <p:tag name="KSO_WM_UNIT_ID" val="diagram20194654_1*i*34"/>
  <p:tag name="KSO_WM_TEMPLATE_CATEGORY" val="diagram"/>
  <p:tag name="KSO_WM_TEMPLATE_INDEX" val="20194654"/>
  <p:tag name="KSO_WM_UNIT_LAYERLEVEL" val="1"/>
  <p:tag name="KSO_WM_TAG_VERSION" val="1.0"/>
  <p:tag name="KSO_WM_BEAUTIFY_FLAG" val="#wm#"/>
</p:tagLst>
</file>

<file path=ppt/tags/tag1507.xml><?xml version="1.0" encoding="utf-8"?>
<p:tagLst xmlns:p="http://schemas.openxmlformats.org/presentationml/2006/main">
  <p:tag name="KSO_WM_UNIT_DECOLORIZATION" val="1"/>
  <p:tag name="KSO_WM_UNIT_COLOR_SCHEME_SHAPE_ID" val="4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5"/>
  <p:tag name="KSO_WM_UNIT_ID" val="diagram20194654_1*i*35"/>
  <p:tag name="KSO_WM_TEMPLATE_CATEGORY" val="diagram"/>
  <p:tag name="KSO_WM_TEMPLATE_INDEX" val="20194654"/>
  <p:tag name="KSO_WM_UNIT_LAYERLEVEL" val="1"/>
  <p:tag name="KSO_WM_TAG_VERSION" val="1.0"/>
  <p:tag name="KSO_WM_BEAUTIFY_FLAG" val="#wm#"/>
</p:tagLst>
</file>

<file path=ppt/tags/tag1508.xml><?xml version="1.0" encoding="utf-8"?>
<p:tagLst xmlns:p="http://schemas.openxmlformats.org/presentationml/2006/main">
  <p:tag name="KSO_WM_UNIT_DECOLORIZATION" val="1"/>
  <p:tag name="KSO_WM_UNIT_COLOR_SCHEME_SHAPE_ID" val="4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6"/>
  <p:tag name="KSO_WM_UNIT_ID" val="diagram20194654_1*i*36"/>
  <p:tag name="KSO_WM_TEMPLATE_CATEGORY" val="diagram"/>
  <p:tag name="KSO_WM_TEMPLATE_INDEX" val="20194654"/>
  <p:tag name="KSO_WM_UNIT_LAYERLEVEL" val="1"/>
  <p:tag name="KSO_WM_TAG_VERSION" val="1.0"/>
  <p:tag name="KSO_WM_BEAUTIFY_FLAG" val="#wm#"/>
</p:tagLst>
</file>

<file path=ppt/tags/tag1509.xml><?xml version="1.0" encoding="utf-8"?>
<p:tagLst xmlns:p="http://schemas.openxmlformats.org/presentationml/2006/main">
  <p:tag name="KSO_WM_UNIT_DECOLORIZATION" val="1"/>
  <p:tag name="KSO_WM_UNIT_COLOR_SCHEME_SHAPE_ID" val="4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7"/>
  <p:tag name="KSO_WM_UNIT_ID" val="diagram20194654_1*i*37"/>
  <p:tag name="KSO_WM_TEMPLATE_CATEGORY" val="diagram"/>
  <p:tag name="KSO_WM_TEMPLATE_INDEX" val="20194654"/>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510.xml><?xml version="1.0" encoding="utf-8"?>
<p:tagLst xmlns:p="http://schemas.openxmlformats.org/presentationml/2006/main">
  <p:tag name="KSO_WM_UNIT_DECOLORIZATION" val="1"/>
  <p:tag name="KSO_WM_UNIT_COLOR_SCHEME_SHAPE_ID" val="5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8"/>
  <p:tag name="KSO_WM_UNIT_ID" val="diagram20194654_1*i*38"/>
  <p:tag name="KSO_WM_TEMPLATE_CATEGORY" val="diagram"/>
  <p:tag name="KSO_WM_TEMPLATE_INDEX" val="20194654"/>
  <p:tag name="KSO_WM_UNIT_LAYERLEVEL" val="1"/>
  <p:tag name="KSO_WM_TAG_VERSION" val="1.0"/>
  <p:tag name="KSO_WM_BEAUTIFY_FLAG" val="#wm#"/>
</p:tagLst>
</file>

<file path=ppt/tags/tag1511.xml><?xml version="1.0" encoding="utf-8"?>
<p:tagLst xmlns:p="http://schemas.openxmlformats.org/presentationml/2006/main">
  <p:tag name="KSO_WM_UNIT_DECOLORIZATION" val="1"/>
  <p:tag name="KSO_WM_UNIT_COLOR_SCHEME_SHAPE_ID" val="5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9"/>
  <p:tag name="KSO_WM_UNIT_ID" val="diagram20194654_1*i*39"/>
  <p:tag name="KSO_WM_TEMPLATE_CATEGORY" val="diagram"/>
  <p:tag name="KSO_WM_TEMPLATE_INDEX" val="20194654"/>
  <p:tag name="KSO_WM_UNIT_LAYERLEVEL" val="1"/>
  <p:tag name="KSO_WM_TAG_VERSION" val="1.0"/>
  <p:tag name="KSO_WM_BEAUTIFY_FLAG" val="#wm#"/>
</p:tagLst>
</file>

<file path=ppt/tags/tag1512.xml><?xml version="1.0" encoding="utf-8"?>
<p:tagLst xmlns:p="http://schemas.openxmlformats.org/presentationml/2006/main">
  <p:tag name="KSO_WM_UNIT_DECOLORIZATION" val="1"/>
  <p:tag name="KSO_WM_UNIT_COLOR_SCHEME_SHAPE_ID" val="5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0"/>
  <p:tag name="KSO_WM_UNIT_ID" val="diagram20194654_1*i*40"/>
  <p:tag name="KSO_WM_TEMPLATE_CATEGORY" val="diagram"/>
  <p:tag name="KSO_WM_TEMPLATE_INDEX" val="20194654"/>
  <p:tag name="KSO_WM_UNIT_LAYERLEVEL" val="1"/>
  <p:tag name="KSO_WM_TAG_VERSION" val="1.0"/>
  <p:tag name="KSO_WM_BEAUTIFY_FLAG" val="#wm#"/>
</p:tagLst>
</file>

<file path=ppt/tags/tag1513.xml><?xml version="1.0" encoding="utf-8"?>
<p:tagLst xmlns:p="http://schemas.openxmlformats.org/presentationml/2006/main">
  <p:tag name="KSO_WM_UNIT_DECOLORIZATION" val="1"/>
  <p:tag name="KSO_WM_UNIT_COLOR_SCHEME_SHAPE_ID" val="5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1"/>
  <p:tag name="KSO_WM_UNIT_ID" val="diagram20194654_1*i*41"/>
  <p:tag name="KSO_WM_TEMPLATE_CATEGORY" val="diagram"/>
  <p:tag name="KSO_WM_TEMPLATE_INDEX" val="20194654"/>
  <p:tag name="KSO_WM_UNIT_LAYERLEVEL" val="1"/>
  <p:tag name="KSO_WM_TAG_VERSION" val="1.0"/>
  <p:tag name="KSO_WM_BEAUTIFY_FLAG" val="#wm#"/>
</p:tagLst>
</file>

<file path=ppt/tags/tag1514.xml><?xml version="1.0" encoding="utf-8"?>
<p:tagLst xmlns:p="http://schemas.openxmlformats.org/presentationml/2006/main">
  <p:tag name="KSO_WM_UNIT_DECOLORIZATION" val="1"/>
  <p:tag name="KSO_WM_UNIT_COLOR_SCHEME_SHAPE_ID" val="5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2"/>
  <p:tag name="KSO_WM_UNIT_ID" val="diagram20194654_1*i*42"/>
  <p:tag name="KSO_WM_TEMPLATE_CATEGORY" val="diagram"/>
  <p:tag name="KSO_WM_TEMPLATE_INDEX" val="20194654"/>
  <p:tag name="KSO_WM_UNIT_LAYERLEVEL" val="1"/>
  <p:tag name="KSO_WM_TAG_VERSION" val="1.0"/>
  <p:tag name="KSO_WM_BEAUTIFY_FLAG" val="#wm#"/>
</p:tagLst>
</file>

<file path=ppt/tags/tag1515.xml><?xml version="1.0" encoding="utf-8"?>
<p:tagLst xmlns:p="http://schemas.openxmlformats.org/presentationml/2006/main">
  <p:tag name="KSO_WM_UNIT_DECOLORIZATION" val="1"/>
  <p:tag name="KSO_WM_UNIT_COLOR_SCHEME_SHAPE_ID" val="5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3"/>
  <p:tag name="KSO_WM_UNIT_ID" val="diagram20194654_1*i*43"/>
  <p:tag name="KSO_WM_TEMPLATE_CATEGORY" val="diagram"/>
  <p:tag name="KSO_WM_TEMPLATE_INDEX" val="20194654"/>
  <p:tag name="KSO_WM_UNIT_LAYERLEVEL" val="1"/>
  <p:tag name="KSO_WM_TAG_VERSION" val="1.0"/>
  <p:tag name="KSO_WM_BEAUTIFY_FLAG" val="#wm#"/>
</p:tagLst>
</file>

<file path=ppt/tags/tag1516.xml><?xml version="1.0" encoding="utf-8"?>
<p:tagLst xmlns:p="http://schemas.openxmlformats.org/presentationml/2006/main">
  <p:tag name="KSO_WM_UNIT_DECOLORIZATION" val="1"/>
  <p:tag name="KSO_WM_UNIT_COLOR_SCHEME_SHAPE_ID" val="5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4"/>
  <p:tag name="KSO_WM_UNIT_ID" val="diagram20194654_1*i*44"/>
  <p:tag name="KSO_WM_TEMPLATE_CATEGORY" val="diagram"/>
  <p:tag name="KSO_WM_TEMPLATE_INDEX" val="20194654"/>
  <p:tag name="KSO_WM_UNIT_LAYERLEVEL" val="1"/>
  <p:tag name="KSO_WM_TAG_VERSION" val="1.0"/>
  <p:tag name="KSO_WM_BEAUTIFY_FLAG" val="#wm#"/>
</p:tagLst>
</file>

<file path=ppt/tags/tag1517.xml><?xml version="1.0" encoding="utf-8"?>
<p:tagLst xmlns:p="http://schemas.openxmlformats.org/presentationml/2006/main">
  <p:tag name="KSO_WM_UNIT_DECOLORIZATION" val="1"/>
  <p:tag name="KSO_WM_UNIT_COLOR_SCHEME_SHAPE_ID" val="5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5"/>
  <p:tag name="KSO_WM_UNIT_ID" val="diagram20194654_1*i*45"/>
  <p:tag name="KSO_WM_TEMPLATE_CATEGORY" val="diagram"/>
  <p:tag name="KSO_WM_TEMPLATE_INDEX" val="20194654"/>
  <p:tag name="KSO_WM_UNIT_LAYERLEVEL" val="1"/>
  <p:tag name="KSO_WM_TAG_VERSION" val="1.0"/>
  <p:tag name="KSO_WM_BEAUTIFY_FLAG" val="#wm#"/>
</p:tagLst>
</file>

<file path=ppt/tags/tag1518.xml><?xml version="1.0" encoding="utf-8"?>
<p:tagLst xmlns:p="http://schemas.openxmlformats.org/presentationml/2006/main">
  <p:tag name="KSO_WM_UNIT_DECOLORIZATION" val="1"/>
  <p:tag name="KSO_WM_UNIT_COLOR_SCHEME_SHAPE_ID" val="5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6"/>
  <p:tag name="KSO_WM_UNIT_ID" val="diagram20194654_1*i*46"/>
  <p:tag name="KSO_WM_TEMPLATE_CATEGORY" val="diagram"/>
  <p:tag name="KSO_WM_TEMPLATE_INDEX" val="20194654"/>
  <p:tag name="KSO_WM_UNIT_LAYERLEVEL" val="1"/>
  <p:tag name="KSO_WM_TAG_VERSION" val="1.0"/>
  <p:tag name="KSO_WM_BEAUTIFY_FLAG" val="#wm#"/>
</p:tagLst>
</file>

<file path=ppt/tags/tag1519.xml><?xml version="1.0" encoding="utf-8"?>
<p:tagLst xmlns:p="http://schemas.openxmlformats.org/presentationml/2006/main">
  <p:tag name="KSO_WM_UNIT_DECOLORIZATION" val="1"/>
  <p:tag name="KSO_WM_UNIT_COLOR_SCHEME_SHAPE_ID" val="6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7"/>
  <p:tag name="KSO_WM_UNIT_ID" val="diagram20194654_1*i*47"/>
  <p:tag name="KSO_WM_TEMPLATE_CATEGORY" val="diagram"/>
  <p:tag name="KSO_WM_TEMPLATE_INDEX" val="20194654"/>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elt"/>
  <p:tag name="KSO_WM_SLIDE_BK_DARK_LIGHT" val="2"/>
</p:tagLst>
</file>

<file path=ppt/tags/tag1520.xml><?xml version="1.0" encoding="utf-8"?>
<p:tagLst xmlns:p="http://schemas.openxmlformats.org/presentationml/2006/main">
  <p:tag name="KSO_WM_UNIT_DECOLORIZATION" val="1"/>
  <p:tag name="KSO_WM_UNIT_COLOR_SCHEME_SHAPE_ID" val="6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8"/>
  <p:tag name="KSO_WM_UNIT_ID" val="diagram20194654_1*i*48"/>
  <p:tag name="KSO_WM_TEMPLATE_CATEGORY" val="diagram"/>
  <p:tag name="KSO_WM_TEMPLATE_INDEX" val="20194654"/>
  <p:tag name="KSO_WM_UNIT_LAYERLEVEL" val="1"/>
  <p:tag name="KSO_WM_TAG_VERSION" val="1.0"/>
  <p:tag name="KSO_WM_BEAUTIFY_FLAG" val="#wm#"/>
</p:tagLst>
</file>

<file path=ppt/tags/tag1521.xml><?xml version="1.0" encoding="utf-8"?>
<p:tagLst xmlns:p="http://schemas.openxmlformats.org/presentationml/2006/main">
  <p:tag name="KSO_WM_UNIT_DECOLORIZATION" val="1"/>
  <p:tag name="KSO_WM_UNIT_COLOR_SCHEME_SHAPE_ID" val="6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9"/>
  <p:tag name="KSO_WM_UNIT_ID" val="diagram20194654_1*i*49"/>
  <p:tag name="KSO_WM_TEMPLATE_CATEGORY" val="diagram"/>
  <p:tag name="KSO_WM_TEMPLATE_INDEX" val="20194654"/>
  <p:tag name="KSO_WM_UNIT_LAYERLEVEL" val="1"/>
  <p:tag name="KSO_WM_TAG_VERSION" val="1.0"/>
  <p:tag name="KSO_WM_BEAUTIFY_FLAG" val="#wm#"/>
</p:tagLst>
</file>

<file path=ppt/tags/tag1522.xml><?xml version="1.0" encoding="utf-8"?>
<p:tagLst xmlns:p="http://schemas.openxmlformats.org/presentationml/2006/main">
  <p:tag name="KSO_WM_UNIT_DECOLORIZATION" val="1"/>
  <p:tag name="KSO_WM_UNIT_COLOR_SCHEME_SHAPE_ID" val="6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0"/>
  <p:tag name="KSO_WM_UNIT_ID" val="diagram20194654_1*i*50"/>
  <p:tag name="KSO_WM_TEMPLATE_CATEGORY" val="diagram"/>
  <p:tag name="KSO_WM_TEMPLATE_INDEX" val="20194654"/>
  <p:tag name="KSO_WM_UNIT_LAYERLEVEL" val="1"/>
  <p:tag name="KSO_WM_TAG_VERSION" val="1.0"/>
  <p:tag name="KSO_WM_BEAUTIFY_FLAG" val="#wm#"/>
</p:tagLst>
</file>

<file path=ppt/tags/tag1523.xml><?xml version="1.0" encoding="utf-8"?>
<p:tagLst xmlns:p="http://schemas.openxmlformats.org/presentationml/2006/main">
  <p:tag name="KSO_WM_UNIT_DECOLORIZATION" val="1"/>
  <p:tag name="KSO_WM_UNIT_COLOR_SCHEME_SHAPE_ID" val="6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1"/>
  <p:tag name="KSO_WM_UNIT_ID" val="diagram20194654_1*i*51"/>
  <p:tag name="KSO_WM_TEMPLATE_CATEGORY" val="diagram"/>
  <p:tag name="KSO_WM_TEMPLATE_INDEX" val="20194654"/>
  <p:tag name="KSO_WM_UNIT_LAYERLEVEL" val="1"/>
  <p:tag name="KSO_WM_TAG_VERSION" val="1.0"/>
  <p:tag name="KSO_WM_BEAUTIFY_FLAG" val="#wm#"/>
</p:tagLst>
</file>

<file path=ppt/tags/tag1524.xml><?xml version="1.0" encoding="utf-8"?>
<p:tagLst xmlns:p="http://schemas.openxmlformats.org/presentationml/2006/main">
  <p:tag name="KSO_WM_UNIT_DECOLORIZATION" val="1"/>
  <p:tag name="KSO_WM_UNIT_COLOR_SCHEME_SHAPE_ID" val="6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2"/>
  <p:tag name="KSO_WM_UNIT_ID" val="diagram20194654_1*i*52"/>
  <p:tag name="KSO_WM_TEMPLATE_CATEGORY" val="diagram"/>
  <p:tag name="KSO_WM_TEMPLATE_INDEX" val="20194654"/>
  <p:tag name="KSO_WM_UNIT_LAYERLEVEL" val="1"/>
  <p:tag name="KSO_WM_TAG_VERSION" val="1.0"/>
  <p:tag name="KSO_WM_BEAUTIFY_FLAG" val="#wm#"/>
</p:tagLst>
</file>

<file path=ppt/tags/tag1525.xml><?xml version="1.0" encoding="utf-8"?>
<p:tagLst xmlns:p="http://schemas.openxmlformats.org/presentationml/2006/main">
  <p:tag name="KSO_WM_UNIT_DECOLORIZATION" val="1"/>
  <p:tag name="KSO_WM_UNIT_COLOR_SCHEME_SHAPE_ID" val="6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3"/>
  <p:tag name="KSO_WM_UNIT_ID" val="diagram20194654_1*i*53"/>
  <p:tag name="KSO_WM_TEMPLATE_CATEGORY" val="diagram"/>
  <p:tag name="KSO_WM_TEMPLATE_INDEX" val="20194654"/>
  <p:tag name="KSO_WM_UNIT_LAYERLEVEL" val="1"/>
  <p:tag name="KSO_WM_TAG_VERSION" val="1.0"/>
  <p:tag name="KSO_WM_BEAUTIFY_FLAG" val="#wm#"/>
</p:tagLst>
</file>

<file path=ppt/tags/tag1526.xml><?xml version="1.0" encoding="utf-8"?>
<p:tagLst xmlns:p="http://schemas.openxmlformats.org/presentationml/2006/main">
  <p:tag name="KSO_WM_UNIT_DECOLORIZATION" val="1"/>
  <p:tag name="KSO_WM_UNIT_COLOR_SCHEME_SHAPE_ID" val="6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4"/>
  <p:tag name="KSO_WM_UNIT_ID" val="diagram20194654_1*i*54"/>
  <p:tag name="KSO_WM_TEMPLATE_CATEGORY" val="diagram"/>
  <p:tag name="KSO_WM_TEMPLATE_INDEX" val="20194654"/>
  <p:tag name="KSO_WM_UNIT_LAYERLEVEL" val="1"/>
  <p:tag name="KSO_WM_TAG_VERSION" val="1.0"/>
  <p:tag name="KSO_WM_BEAUTIFY_FLAG" val="#wm#"/>
</p:tagLst>
</file>

<file path=ppt/tags/tag1527.xml><?xml version="1.0" encoding="utf-8"?>
<p:tagLst xmlns:p="http://schemas.openxmlformats.org/presentationml/2006/main">
  <p:tag name="KSO_WM_UNIT_DECOLORIZATION" val="1"/>
  <p:tag name="KSO_WM_UNIT_COLOR_SCHEME_SHAPE_ID" val="6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5"/>
  <p:tag name="KSO_WM_UNIT_ID" val="diagram20194654_1*i*55"/>
  <p:tag name="KSO_WM_TEMPLATE_CATEGORY" val="diagram"/>
  <p:tag name="KSO_WM_TEMPLATE_INDEX" val="20194654"/>
  <p:tag name="KSO_WM_UNIT_LAYERLEVEL" val="1"/>
  <p:tag name="KSO_WM_TAG_VERSION" val="1.0"/>
  <p:tag name="KSO_WM_BEAUTIFY_FLAG" val="#wm#"/>
</p:tagLst>
</file>

<file path=ppt/tags/tag1528.xml><?xml version="1.0" encoding="utf-8"?>
<p:tagLst xmlns:p="http://schemas.openxmlformats.org/presentationml/2006/main">
  <p:tag name="KSO_WM_UNIT_DECOLORIZATION" val="1"/>
  <p:tag name="KSO_WM_UNIT_COLOR_SCHEME_SHAPE_ID" val="7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6"/>
  <p:tag name="KSO_WM_UNIT_ID" val="diagram20194654_1*i*56"/>
  <p:tag name="KSO_WM_TEMPLATE_CATEGORY" val="diagram"/>
  <p:tag name="KSO_WM_TEMPLATE_INDEX" val="20194654"/>
  <p:tag name="KSO_WM_UNIT_LAYERLEVEL" val="1"/>
  <p:tag name="KSO_WM_TAG_VERSION" val="1.0"/>
  <p:tag name="KSO_WM_BEAUTIFY_FLAG" val="#wm#"/>
</p:tagLst>
</file>

<file path=ppt/tags/tag1529.xml><?xml version="1.0" encoding="utf-8"?>
<p:tagLst xmlns:p="http://schemas.openxmlformats.org/presentationml/2006/main">
  <p:tag name="KSO_WM_UNIT_DECOLORIZATION" val="1"/>
  <p:tag name="KSO_WM_UNIT_COLOR_SCHEME_SHAPE_ID" val="7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7"/>
  <p:tag name="KSO_WM_UNIT_ID" val="diagram20194654_1*i*57"/>
  <p:tag name="KSO_WM_TEMPLATE_CATEGORY" val="diagram"/>
  <p:tag name="KSO_WM_TEMPLATE_INDEX" val="20194654"/>
  <p:tag name="KSO_WM_UNIT_LAYERLEVEL" val="1"/>
  <p:tag name="KSO_WM_TAG_VERSION" val="1.0"/>
  <p:tag name="KSO_WM_BEAUTIFY_FLAG" val="#wm#"/>
</p:tagLst>
</file>

<file path=ppt/tags/tag15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8*i*1"/>
  <p:tag name="KSO_WM_UNIT_LAYERLEVEL" val="1"/>
  <p:tag name="KSO_WM_TAG_VERSION" val="1.0"/>
  <p:tag name="KSO_WM_BEAUTIFY_FLAG" val="#wm#"/>
</p:tagLst>
</file>

<file path=ppt/tags/tag1530.xml><?xml version="1.0" encoding="utf-8"?>
<p:tagLst xmlns:p="http://schemas.openxmlformats.org/presentationml/2006/main">
  <p:tag name="KSO_WM_UNIT_DECOLORIZATION" val="1"/>
  <p:tag name="KSO_WM_UNIT_COLOR_SCHEME_SHAPE_ID" val="7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8"/>
  <p:tag name="KSO_WM_UNIT_ID" val="diagram20194654_1*i*58"/>
  <p:tag name="KSO_WM_TEMPLATE_CATEGORY" val="diagram"/>
  <p:tag name="KSO_WM_TEMPLATE_INDEX" val="20194654"/>
  <p:tag name="KSO_WM_UNIT_LAYERLEVEL" val="1"/>
  <p:tag name="KSO_WM_TAG_VERSION" val="1.0"/>
  <p:tag name="KSO_WM_BEAUTIFY_FLAG" val="#wm#"/>
</p:tagLst>
</file>

<file path=ppt/tags/tag1531.xml><?xml version="1.0" encoding="utf-8"?>
<p:tagLst xmlns:p="http://schemas.openxmlformats.org/presentationml/2006/main">
  <p:tag name="KSO_WM_UNIT_DECOLORIZATION" val="1"/>
  <p:tag name="KSO_WM_UNIT_COLOR_SCHEME_SHAPE_ID" val="7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9"/>
  <p:tag name="KSO_WM_UNIT_ID" val="diagram20194654_1*i*59"/>
  <p:tag name="KSO_WM_TEMPLATE_CATEGORY" val="diagram"/>
  <p:tag name="KSO_WM_TEMPLATE_INDEX" val="20194654"/>
  <p:tag name="KSO_WM_UNIT_LAYERLEVEL" val="1"/>
  <p:tag name="KSO_WM_TAG_VERSION" val="1.0"/>
  <p:tag name="KSO_WM_BEAUTIFY_FLAG" val="#wm#"/>
</p:tagLst>
</file>

<file path=ppt/tags/tag1532.xml><?xml version="1.0" encoding="utf-8"?>
<p:tagLst xmlns:p="http://schemas.openxmlformats.org/presentationml/2006/main">
  <p:tag name="KSO_WM_UNIT_DECOLORIZATION" val="1"/>
  <p:tag name="KSO_WM_UNIT_COLOR_SCHEME_SHAPE_ID" val="7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0"/>
  <p:tag name="KSO_WM_UNIT_ID" val="diagram20194654_1*i*60"/>
  <p:tag name="KSO_WM_TEMPLATE_CATEGORY" val="diagram"/>
  <p:tag name="KSO_WM_TEMPLATE_INDEX" val="20194654"/>
  <p:tag name="KSO_WM_UNIT_LAYERLEVEL" val="1"/>
  <p:tag name="KSO_WM_TAG_VERSION" val="1.0"/>
  <p:tag name="KSO_WM_BEAUTIFY_FLAG" val="#wm#"/>
</p:tagLst>
</file>

<file path=ppt/tags/tag1533.xml><?xml version="1.0" encoding="utf-8"?>
<p:tagLst xmlns:p="http://schemas.openxmlformats.org/presentationml/2006/main">
  <p:tag name="KSO_WM_UNIT_DECOLORIZATION" val="1"/>
  <p:tag name="KSO_WM_UNIT_COLOR_SCHEME_SHAPE_ID" val="7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1"/>
  <p:tag name="KSO_WM_UNIT_ID" val="diagram20194654_1*i*61"/>
  <p:tag name="KSO_WM_TEMPLATE_CATEGORY" val="diagram"/>
  <p:tag name="KSO_WM_TEMPLATE_INDEX" val="20194654"/>
  <p:tag name="KSO_WM_UNIT_LAYERLEVEL" val="1"/>
  <p:tag name="KSO_WM_TAG_VERSION" val="1.0"/>
  <p:tag name="KSO_WM_BEAUTIFY_FLAG" val="#wm#"/>
</p:tagLst>
</file>

<file path=ppt/tags/tag1534.xml><?xml version="1.0" encoding="utf-8"?>
<p:tagLst xmlns:p="http://schemas.openxmlformats.org/presentationml/2006/main">
  <p:tag name="KSO_WM_UNIT_DECOLORIZATION" val="1"/>
  <p:tag name="KSO_WM_UNIT_COLOR_SCHEME_SHAPE_ID" val="7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2"/>
  <p:tag name="KSO_WM_UNIT_ID" val="diagram20194654_1*i*62"/>
  <p:tag name="KSO_WM_TEMPLATE_CATEGORY" val="diagram"/>
  <p:tag name="KSO_WM_TEMPLATE_INDEX" val="20194654"/>
  <p:tag name="KSO_WM_UNIT_LAYERLEVEL" val="1"/>
  <p:tag name="KSO_WM_TAG_VERSION" val="1.0"/>
  <p:tag name="KSO_WM_BEAUTIFY_FLAG" val="#wm#"/>
</p:tagLst>
</file>

<file path=ppt/tags/tag1535.xml><?xml version="1.0" encoding="utf-8"?>
<p:tagLst xmlns:p="http://schemas.openxmlformats.org/presentationml/2006/main">
  <p:tag name="KSO_WM_UNIT_DECOLORIZATION" val="1"/>
  <p:tag name="KSO_WM_UNIT_COLOR_SCHEME_SHAPE_ID" val="7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3"/>
  <p:tag name="KSO_WM_UNIT_ID" val="diagram20194654_1*i*63"/>
  <p:tag name="KSO_WM_TEMPLATE_CATEGORY" val="diagram"/>
  <p:tag name="KSO_WM_TEMPLATE_INDEX" val="20194654"/>
  <p:tag name="KSO_WM_UNIT_LAYERLEVEL" val="1"/>
  <p:tag name="KSO_WM_TAG_VERSION" val="1.0"/>
  <p:tag name="KSO_WM_BEAUTIFY_FLAG" val="#wm#"/>
</p:tagLst>
</file>

<file path=ppt/tags/tag1536.xml><?xml version="1.0" encoding="utf-8"?>
<p:tagLst xmlns:p="http://schemas.openxmlformats.org/presentationml/2006/main">
  <p:tag name="KSO_WM_UNIT_DECOLORIZATION" val="1"/>
  <p:tag name="KSO_WM_UNIT_COLOR_SCHEME_SHAPE_ID" val="7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4"/>
  <p:tag name="KSO_WM_UNIT_ID" val="diagram20194654_1*i*64"/>
  <p:tag name="KSO_WM_TEMPLATE_CATEGORY" val="diagram"/>
  <p:tag name="KSO_WM_TEMPLATE_INDEX" val="20194654"/>
  <p:tag name="KSO_WM_UNIT_LAYERLEVEL" val="1"/>
  <p:tag name="KSO_WM_TAG_VERSION" val="1.0"/>
  <p:tag name="KSO_WM_BEAUTIFY_FLAG" val="#wm#"/>
</p:tagLst>
</file>

<file path=ppt/tags/tag1537.xml><?xml version="1.0" encoding="utf-8"?>
<p:tagLst xmlns:p="http://schemas.openxmlformats.org/presentationml/2006/main">
  <p:tag name="KSO_WM_UNIT_DECOLORIZATION" val="1"/>
  <p:tag name="KSO_WM_UNIT_COLOR_SCHEME_SHAPE_ID" val="8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5"/>
  <p:tag name="KSO_WM_UNIT_ID" val="diagram20194654_1*i*65"/>
  <p:tag name="KSO_WM_TEMPLATE_CATEGORY" val="diagram"/>
  <p:tag name="KSO_WM_TEMPLATE_INDEX" val="20194654"/>
  <p:tag name="KSO_WM_UNIT_LAYERLEVEL" val="1"/>
  <p:tag name="KSO_WM_TAG_VERSION" val="1.0"/>
  <p:tag name="KSO_WM_BEAUTIFY_FLAG" val="#wm#"/>
</p:tagLst>
</file>

<file path=ppt/tags/tag1538.xml><?xml version="1.0" encoding="utf-8"?>
<p:tagLst xmlns:p="http://schemas.openxmlformats.org/presentationml/2006/main">
  <p:tag name="KSO_WM_UNIT_DECOLORIZATION" val="1"/>
  <p:tag name="KSO_WM_UNIT_COLOR_SCHEME_SHAPE_ID" val="8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6"/>
  <p:tag name="KSO_WM_UNIT_ID" val="diagram20194654_1*i*66"/>
  <p:tag name="KSO_WM_TEMPLATE_CATEGORY" val="diagram"/>
  <p:tag name="KSO_WM_TEMPLATE_INDEX" val="20194654"/>
  <p:tag name="KSO_WM_UNIT_LAYERLEVEL" val="1"/>
  <p:tag name="KSO_WM_TAG_VERSION" val="1.0"/>
  <p:tag name="KSO_WM_BEAUTIFY_FLAG" val="#wm#"/>
</p:tagLst>
</file>

<file path=ppt/tags/tag1539.xml><?xml version="1.0" encoding="utf-8"?>
<p:tagLst xmlns:p="http://schemas.openxmlformats.org/presentationml/2006/main">
  <p:tag name="KSO_WM_UNIT_DECOLORIZATION" val="1"/>
  <p:tag name="KSO_WM_UNIT_COLOR_SCHEME_SHAPE_ID" val="8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7"/>
  <p:tag name="KSO_WM_UNIT_ID" val="diagram20194654_1*i*67"/>
  <p:tag name="KSO_WM_TEMPLATE_CATEGORY" val="diagram"/>
  <p:tag name="KSO_WM_TEMPLATE_INDEX" val="20194654"/>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2"/>
  <p:tag name="KSO_WM_UNIT_TYPE" val="i"/>
  <p:tag name="KSO_WM_UNIT_INDEX" val="2"/>
</p:tagLst>
</file>

<file path=ppt/tags/tag1540.xml><?xml version="1.0" encoding="utf-8"?>
<p:tagLst xmlns:p="http://schemas.openxmlformats.org/presentationml/2006/main">
  <p:tag name="KSO_WM_UNIT_DECOLORIZATION" val="1"/>
  <p:tag name="KSO_WM_UNIT_COLOR_SCHEME_SHAPE_ID" val="8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8"/>
  <p:tag name="KSO_WM_UNIT_ID" val="diagram20194654_1*i*68"/>
  <p:tag name="KSO_WM_TEMPLATE_CATEGORY" val="diagram"/>
  <p:tag name="KSO_WM_TEMPLATE_INDEX" val="20194654"/>
  <p:tag name="KSO_WM_UNIT_LAYERLEVEL" val="1"/>
  <p:tag name="KSO_WM_TAG_VERSION" val="1.0"/>
  <p:tag name="KSO_WM_BEAUTIFY_FLAG" val="#wm#"/>
</p:tagLst>
</file>

<file path=ppt/tags/tag1541.xml><?xml version="1.0" encoding="utf-8"?>
<p:tagLst xmlns:p="http://schemas.openxmlformats.org/presentationml/2006/main">
  <p:tag name="KSO_WM_UNIT_DECOLORIZATION" val="1"/>
  <p:tag name="KSO_WM_UNIT_COLOR_SCHEME_SHAPE_ID" val="8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9"/>
  <p:tag name="KSO_WM_UNIT_ID" val="diagram20194654_1*i*69"/>
  <p:tag name="KSO_WM_TEMPLATE_CATEGORY" val="diagram"/>
  <p:tag name="KSO_WM_TEMPLATE_INDEX" val="20194654"/>
  <p:tag name="KSO_WM_UNIT_LAYERLEVEL" val="1"/>
  <p:tag name="KSO_WM_TAG_VERSION" val="1.0"/>
  <p:tag name="KSO_WM_BEAUTIFY_FLAG" val="#wm#"/>
</p:tagLst>
</file>

<file path=ppt/tags/tag1542.xml><?xml version="1.0" encoding="utf-8"?>
<p:tagLst xmlns:p="http://schemas.openxmlformats.org/presentationml/2006/main">
  <p:tag name="KSO_WM_UNIT_DECOLORIZATION" val="1"/>
  <p:tag name="KSO_WM_UNIT_COLOR_SCHEME_SHAPE_ID" val="8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0"/>
  <p:tag name="KSO_WM_UNIT_ID" val="diagram20194654_1*i*70"/>
  <p:tag name="KSO_WM_TEMPLATE_CATEGORY" val="diagram"/>
  <p:tag name="KSO_WM_TEMPLATE_INDEX" val="20194654"/>
  <p:tag name="KSO_WM_UNIT_LAYERLEVEL" val="1"/>
  <p:tag name="KSO_WM_TAG_VERSION" val="1.0"/>
  <p:tag name="KSO_WM_BEAUTIFY_FLAG" val="#wm#"/>
</p:tagLst>
</file>

<file path=ppt/tags/tag1543.xml><?xml version="1.0" encoding="utf-8"?>
<p:tagLst xmlns:p="http://schemas.openxmlformats.org/presentationml/2006/main">
  <p:tag name="KSO_WM_UNIT_DECOLORIZATION" val="1"/>
  <p:tag name="KSO_WM_UNIT_COLOR_SCHEME_SHAPE_ID" val="8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1"/>
  <p:tag name="KSO_WM_UNIT_ID" val="diagram20194654_1*i*71"/>
  <p:tag name="KSO_WM_TEMPLATE_CATEGORY" val="diagram"/>
  <p:tag name="KSO_WM_TEMPLATE_INDEX" val="20194654"/>
  <p:tag name="KSO_WM_UNIT_LAYERLEVEL" val="1"/>
  <p:tag name="KSO_WM_TAG_VERSION" val="1.0"/>
  <p:tag name="KSO_WM_BEAUTIFY_FLAG" val="#wm#"/>
</p:tagLst>
</file>

<file path=ppt/tags/tag1544.xml><?xml version="1.0" encoding="utf-8"?>
<p:tagLst xmlns:p="http://schemas.openxmlformats.org/presentationml/2006/main">
  <p:tag name="KSO_WM_UNIT_DECOLORIZATION" val="1"/>
  <p:tag name="KSO_WM_UNIT_COLOR_SCHEME_SHAPE_ID" val="8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2"/>
  <p:tag name="KSO_WM_UNIT_ID" val="diagram20194654_1*i*72"/>
  <p:tag name="KSO_WM_TEMPLATE_CATEGORY" val="diagram"/>
  <p:tag name="KSO_WM_TEMPLATE_INDEX" val="20194654"/>
  <p:tag name="KSO_WM_UNIT_LAYERLEVEL" val="1"/>
  <p:tag name="KSO_WM_TAG_VERSION" val="1.0"/>
  <p:tag name="KSO_WM_BEAUTIFY_FLAG" val="#wm#"/>
</p:tagLst>
</file>

<file path=ppt/tags/tag1545.xml><?xml version="1.0" encoding="utf-8"?>
<p:tagLst xmlns:p="http://schemas.openxmlformats.org/presentationml/2006/main">
  <p:tag name="KSO_WM_UNIT_DECOLORIZATION" val="1"/>
  <p:tag name="KSO_WM_UNIT_COLOR_SCHEME_SHAPE_ID" val="8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3"/>
  <p:tag name="KSO_WM_UNIT_ID" val="diagram20194654_1*i*73"/>
  <p:tag name="KSO_WM_TEMPLATE_CATEGORY" val="diagram"/>
  <p:tag name="KSO_WM_TEMPLATE_INDEX" val="20194654"/>
  <p:tag name="KSO_WM_UNIT_LAYERLEVEL" val="1"/>
  <p:tag name="KSO_WM_TAG_VERSION" val="1.0"/>
  <p:tag name="KSO_WM_BEAUTIFY_FLAG" val="#wm#"/>
</p:tagLst>
</file>

<file path=ppt/tags/tag1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4"/>
  <p:tag name="KSO_WM_UNIT_ID" val="diagram20194654_1*i*74"/>
  <p:tag name="KSO_WM_TEMPLATE_CATEGORY" val="diagram"/>
  <p:tag name="KSO_WM_TEMPLATE_INDEX" val="20194654"/>
  <p:tag name="KSO_WM_UNIT_LAYERLEVEL" val="1"/>
  <p:tag name="KSO_WM_TAG_VERSION" val="1.0"/>
  <p:tag name="KSO_WM_BEAUTIFY_FLAG" val="#wm#"/>
</p:tagLst>
</file>

<file path=ppt/tags/tag1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5"/>
  <p:tag name="KSO_WM_UNIT_ID" val="diagram20194654_1*i*75"/>
  <p:tag name="KSO_WM_TEMPLATE_CATEGORY" val="diagram"/>
  <p:tag name="KSO_WM_TEMPLATE_INDEX" val="20194654"/>
  <p:tag name="KSO_WM_UNIT_LAYERLEVEL" val="1"/>
  <p:tag name="KSO_WM_TAG_VERSION" val="1.0"/>
  <p:tag name="KSO_WM_BEAUTIFY_FLAG" val="#wm#"/>
</p:tagLst>
</file>

<file path=ppt/tags/tag1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6"/>
  <p:tag name="KSO_WM_UNIT_ID" val="diagram20194654_1*i*76"/>
  <p:tag name="KSO_WM_TEMPLATE_CATEGORY" val="diagram"/>
  <p:tag name="KSO_WM_TEMPLATE_INDEX" val="20194654"/>
  <p:tag name="KSO_WM_UNIT_LAYERLEVEL" val="1"/>
  <p:tag name="KSO_WM_TAG_VERSION" val="1.0"/>
  <p:tag name="KSO_WM_BEAUTIFY_FLAG" val="#wm#"/>
</p:tagLst>
</file>

<file path=ppt/tags/tag1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7"/>
  <p:tag name="KSO_WM_UNIT_ID" val="diagram20194654_1*i*77"/>
  <p:tag name="KSO_WM_TEMPLATE_CATEGORY" val="diagram"/>
  <p:tag name="KSO_WM_TEMPLATE_INDEX" val="20194654"/>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SLIDE_BACKGROUND_TYPE" val="belt"/>
  <p:tag name="KSO_WM_SLIDE_BK_DARK_LIGHT" val="2"/>
  <p:tag name="KSO_WM_UNIT_TYPE" val="i"/>
  <p:tag name="KSO_WM_UNIT_INDEX" val="3"/>
</p:tagLst>
</file>

<file path=ppt/tags/tag1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8"/>
  <p:tag name="KSO_WM_UNIT_ID" val="diagram20194654_1*i*78"/>
  <p:tag name="KSO_WM_TEMPLATE_CATEGORY" val="diagram"/>
  <p:tag name="KSO_WM_TEMPLATE_INDEX" val="20194654"/>
  <p:tag name="KSO_WM_UNIT_LAYERLEVEL" val="1"/>
  <p:tag name="KSO_WM_TAG_VERSION" val="1.0"/>
  <p:tag name="KSO_WM_BEAUTIFY_FLAG" val="#wm#"/>
</p:tagLst>
</file>

<file path=ppt/tags/tag1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9"/>
  <p:tag name="KSO_WM_UNIT_ID" val="diagram20194654_1*i*79"/>
  <p:tag name="KSO_WM_TEMPLATE_CATEGORY" val="diagram"/>
  <p:tag name="KSO_WM_TEMPLATE_INDEX" val="20194654"/>
  <p:tag name="KSO_WM_UNIT_LAYERLEVEL" val="1"/>
  <p:tag name="KSO_WM_TAG_VERSION" val="1.0"/>
  <p:tag name="KSO_WM_BEAUTIFY_FLAG" val="#wm#"/>
</p:tagLst>
</file>

<file path=ppt/tags/tag1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0"/>
  <p:tag name="KSO_WM_UNIT_ID" val="diagram20194654_1*i*80"/>
  <p:tag name="KSO_WM_TEMPLATE_CATEGORY" val="diagram"/>
  <p:tag name="KSO_WM_TEMPLATE_INDEX" val="20194654"/>
  <p:tag name="KSO_WM_UNIT_LAYERLEVEL" val="1"/>
  <p:tag name="KSO_WM_TAG_VERSION" val="1.0"/>
  <p:tag name="KSO_WM_BEAUTIFY_FLAG" val="#wm#"/>
</p:tagLst>
</file>

<file path=ppt/tags/tag1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1"/>
  <p:tag name="KSO_WM_UNIT_ID" val="diagram20194654_1*i*81"/>
  <p:tag name="KSO_WM_TEMPLATE_CATEGORY" val="diagram"/>
  <p:tag name="KSO_WM_TEMPLATE_INDEX" val="20194654"/>
  <p:tag name="KSO_WM_UNIT_LAYERLEVEL" val="1"/>
  <p:tag name="KSO_WM_TAG_VERSION" val="1.0"/>
  <p:tag name="KSO_WM_BEAUTIFY_FLAG" val="#wm#"/>
</p:tagLst>
</file>

<file path=ppt/tags/tag1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2"/>
  <p:tag name="KSO_WM_UNIT_ID" val="diagram20194654_1*i*82"/>
  <p:tag name="KSO_WM_TEMPLATE_CATEGORY" val="diagram"/>
  <p:tag name="KSO_WM_TEMPLATE_INDEX" val="20194654"/>
  <p:tag name="KSO_WM_UNIT_LAYERLEVEL" val="1"/>
  <p:tag name="KSO_WM_TAG_VERSION" val="1.0"/>
  <p:tag name="KSO_WM_BEAUTIFY_FLAG" val="#wm#"/>
</p:tagLst>
</file>

<file path=ppt/tags/tag1555.xml><?xml version="1.0" encoding="utf-8"?>
<p:tagLst xmlns:p="http://schemas.openxmlformats.org/presentationml/2006/main">
  <p:tag name="KSO_WM_BEAUTIFY_FLAG" val="#wm#"/>
  <p:tag name="KSO_WM_TEMPLATE_CATEGORY" val="diagram"/>
  <p:tag name="KSO_WM_TEMPLATE_INDEX" val="20194654"/>
  <p:tag name="KSO_WM_SLIDE_COLORSCHEME_VERSION" val="3.2"/>
  <p:tag name="KSO_WM_SLIDE_ID" val="diagram20194654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46*602"/>
  <p:tag name="KSO_WM_SLIDE_POSITION" val="26*10"/>
  <p:tag name="KSO_WM_TAG_VERSION" val="1.0"/>
  <p:tag name="KSO_WM_SLIDE_LAYOUT" val="a_f"/>
  <p:tag name="KSO_WM_SLIDE_LAYOUT_CNT" val="1_1"/>
</p:tagLst>
</file>

<file path=ppt/tags/tag1556.xml><?xml version="1.0" encoding="utf-8"?>
<p:tagLst xmlns:p="http://schemas.openxmlformats.org/presentationml/2006/main">
  <p:tag name="KSO_WM_UNIT_COLOR_SCHEME_SHAPE_ID" val="9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654_1*i*1"/>
  <p:tag name="KSO_WM_TEMPLATE_CATEGORY" val="diagram"/>
  <p:tag name="KSO_WM_TEMPLATE_INDEX" val="20194654"/>
  <p:tag name="KSO_WM_UNIT_LAYERLEVEL" val="1"/>
  <p:tag name="KSO_WM_TAG_VERSION" val="1.0"/>
  <p:tag name="KSO_WM_BEAUTIFY_FLAG" val="#wm#"/>
</p:tagLst>
</file>

<file path=ppt/tags/tag1557.xml><?xml version="1.0" encoding="utf-8"?>
<p:tagLst xmlns:p="http://schemas.openxmlformats.org/presentationml/2006/main">
  <p:tag name="KSO_WM_UNIT_COLOR_SCHEME_SHAPE_ID" val="91"/>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2"/>
  <p:tag name="KSO_WM_UNIT_ID" val="diagram20194654_1*i*2"/>
  <p:tag name="KSO_WM_TEMPLATE_CATEGORY" val="diagram"/>
  <p:tag name="KSO_WM_TEMPLATE_INDEX" val="20194654"/>
  <p:tag name="KSO_WM_UNIT_LAYERLEVEL" val="1"/>
  <p:tag name="KSO_WM_TAG_VERSION" val="1.0"/>
  <p:tag name="KSO_WM_BEAUTIFY_FLAG" val="#wm#"/>
</p:tagLst>
</file>

<file path=ppt/tags/tag1558.xml><?xml version="1.0" encoding="utf-8"?>
<p:tagLst xmlns:p="http://schemas.openxmlformats.org/presentationml/2006/main">
  <p:tag name="KSO_WM_UNIT_TEXT_PART_ID_V2" val="d-3-2"/>
  <p:tag name="KSO_WM_UNIT_COLOR_SCHEME_SHAPE_ID" val="2"/>
  <p:tag name="KSO_WM_UNIT_COLOR_SCHEME_PARENT_PAGE" val="0_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13;单击此处添加小标题：&#13;往往事半功倍。为了能让您有更直观的字数感受，并进一步方便使用。"/>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54_1*f*1"/>
  <p:tag name="KSO_WM_TEMPLATE_CATEGORY" val="diagram"/>
  <p:tag name="KSO_WM_TEMPLATE_INDEX" val="20194654"/>
  <p:tag name="KSO_WM_UNIT_LAYERLEVEL" val="1"/>
  <p:tag name="KSO_WM_TAG_VERSION" val="1.0"/>
  <p:tag name="KSO_WM_BEAUTIFY_FLAG" val="#wm#"/>
</p:tagLst>
</file>

<file path=ppt/tags/tag1559.xml><?xml version="1.0" encoding="utf-8"?>
<p:tagLst xmlns:p="http://schemas.openxmlformats.org/presentationml/2006/main">
  <p:tag name="KSO_WM_UNIT_TEXT_PART_ID_V2" val="a-1-2"/>
  <p:tag name="KSO_WM_UNIT_COLOR_SCHEME_SHAPE_ID" val="11"/>
  <p:tag name="KSO_WM_UNIT_COLOR_SCHEME_PARENT_PAGE" val="0_1"/>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54_1*a*1"/>
  <p:tag name="KSO_WM_TEMPLATE_CATEGORY" val="diagram"/>
  <p:tag name="KSO_WM_TEMPLATE_INDEX" val="20194654"/>
  <p:tag name="KSO_WM_UNIT_LAYERLEVEL" val="1"/>
  <p:tag name="KSO_WM_TAG_VERSION" val="1.0"/>
  <p:tag name="KSO_WM_BEAUTIFY_FLAG" val="#wm#"/>
  <p:tag name="KSO_WM_UNIT_PRESET_TEXT" val="单击添加大标题"/>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1560.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654_1*i*4"/>
  <p:tag name="KSO_WM_TEMPLATE_CATEGORY" val="diagram"/>
  <p:tag name="KSO_WM_TEMPLATE_INDEX" val="20194654"/>
  <p:tag name="KSO_WM_UNIT_LAYERLEVEL" val="1"/>
  <p:tag name="KSO_WM_TAG_VERSION" val="1.0"/>
  <p:tag name="KSO_WM_BEAUTIFY_FLAG" val="#wm#"/>
</p:tagLst>
</file>

<file path=ppt/tags/tag1561.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
  <p:tag name="KSO_WM_UNIT_ID" val="diagram20194654_1*i*5"/>
  <p:tag name="KSO_WM_TEMPLATE_CATEGORY" val="diagram"/>
  <p:tag name="KSO_WM_TEMPLATE_INDEX" val="20194654"/>
  <p:tag name="KSO_WM_UNIT_LAYERLEVEL" val="1"/>
  <p:tag name="KSO_WM_TAG_VERSION" val="1.0"/>
  <p:tag name="KSO_WM_BEAUTIFY_FLAG" val="#wm#"/>
</p:tagLst>
</file>

<file path=ppt/tags/tag1562.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654_1*i*6"/>
  <p:tag name="KSO_WM_TEMPLATE_CATEGORY" val="diagram"/>
  <p:tag name="KSO_WM_TEMPLATE_INDEX" val="20194654"/>
  <p:tag name="KSO_WM_UNIT_LAYERLEVEL" val="1"/>
  <p:tag name="KSO_WM_TAG_VERSION" val="1.0"/>
  <p:tag name="KSO_WM_BEAUTIFY_FLAG" val="#wm#"/>
</p:tagLst>
</file>

<file path=ppt/tags/tag1563.xml><?xml version="1.0" encoding="utf-8"?>
<p:tagLst xmlns:p="http://schemas.openxmlformats.org/presentationml/2006/main">
  <p:tag name="KSO_WM_UNIT_COLOR_SCHEME_SHAPE_ID" val="1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654_1*i*8"/>
  <p:tag name="KSO_WM_TEMPLATE_CATEGORY" val="diagram"/>
  <p:tag name="KSO_WM_TEMPLATE_INDEX" val="20194654"/>
  <p:tag name="KSO_WM_UNIT_LAYERLEVEL" val="1"/>
  <p:tag name="KSO_WM_TAG_VERSION" val="1.0"/>
  <p:tag name="KSO_WM_BEAUTIFY_FLAG" val="#wm#"/>
</p:tagLst>
</file>

<file path=ppt/tags/tag1564.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654_1*i*9"/>
  <p:tag name="KSO_WM_TEMPLATE_CATEGORY" val="diagram"/>
  <p:tag name="KSO_WM_TEMPLATE_INDEX" val="20194654"/>
  <p:tag name="KSO_WM_UNIT_LAYERLEVEL" val="1"/>
  <p:tag name="KSO_WM_TAG_VERSION" val="1.0"/>
  <p:tag name="KSO_WM_BEAUTIFY_FLAG" val="#wm#"/>
</p:tagLst>
</file>

<file path=ppt/tags/tag1565.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654_1*i*10"/>
  <p:tag name="KSO_WM_TEMPLATE_CATEGORY" val="diagram"/>
  <p:tag name="KSO_WM_TEMPLATE_INDEX" val="20194654"/>
  <p:tag name="KSO_WM_UNIT_LAYERLEVEL" val="1"/>
  <p:tag name="KSO_WM_TAG_VERSION" val="1.0"/>
  <p:tag name="KSO_WM_BEAUTIFY_FLAG" val="#wm#"/>
</p:tagLst>
</file>

<file path=ppt/tags/tag1566.xml><?xml version="1.0" encoding="utf-8"?>
<p:tagLst xmlns:p="http://schemas.openxmlformats.org/presentationml/2006/main">
  <p:tag name="KSO_WM_UNIT_COLOR_SCHEME_SHAPE_ID" val="2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654_1*i*11"/>
  <p:tag name="KSO_WM_TEMPLATE_CATEGORY" val="diagram"/>
  <p:tag name="KSO_WM_TEMPLATE_INDEX" val="20194654"/>
  <p:tag name="KSO_WM_UNIT_LAYERLEVEL" val="1"/>
  <p:tag name="KSO_WM_TAG_VERSION" val="1.0"/>
  <p:tag name="KSO_WM_BEAUTIFY_FLAG" val="#wm#"/>
</p:tagLst>
</file>

<file path=ppt/tags/tag1567.xml><?xml version="1.0" encoding="utf-8"?>
<p:tagLst xmlns:p="http://schemas.openxmlformats.org/presentationml/2006/main">
  <p:tag name="KSO_WM_UNIT_COLOR_SCHEME_SHAPE_ID" val="2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2"/>
  <p:tag name="KSO_WM_UNIT_ID" val="diagram20194654_1*i*12"/>
  <p:tag name="KSO_WM_TEMPLATE_CATEGORY" val="diagram"/>
  <p:tag name="KSO_WM_TEMPLATE_INDEX" val="20194654"/>
  <p:tag name="KSO_WM_UNIT_LAYERLEVEL" val="1"/>
  <p:tag name="KSO_WM_TAG_VERSION" val="1.0"/>
  <p:tag name="KSO_WM_BEAUTIFY_FLAG" val="#wm#"/>
</p:tagLst>
</file>

<file path=ppt/tags/tag1568.xml><?xml version="1.0" encoding="utf-8"?>
<p:tagLst xmlns:p="http://schemas.openxmlformats.org/presentationml/2006/main">
  <p:tag name="KSO_WM_UNIT_COLOR_SCHEME_SHAPE_ID" val="2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3"/>
  <p:tag name="KSO_WM_UNIT_ID" val="diagram20194654_1*i*13"/>
  <p:tag name="KSO_WM_TEMPLATE_CATEGORY" val="diagram"/>
  <p:tag name="KSO_WM_TEMPLATE_INDEX" val="20194654"/>
  <p:tag name="KSO_WM_UNIT_LAYERLEVEL" val="1"/>
  <p:tag name="KSO_WM_TAG_VERSION" val="1.0"/>
  <p:tag name="KSO_WM_BEAUTIFY_FLAG" val="#wm#"/>
</p:tagLst>
</file>

<file path=ppt/tags/tag1569.xml><?xml version="1.0" encoding="utf-8"?>
<p:tagLst xmlns:p="http://schemas.openxmlformats.org/presentationml/2006/main">
  <p:tag name="KSO_WM_UNIT_COLOR_SCHEME_SHAPE_ID" val="2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4"/>
  <p:tag name="KSO_WM_UNIT_ID" val="diagram20194654_1*i*14"/>
  <p:tag name="KSO_WM_TEMPLATE_CATEGORY" val="diagram"/>
  <p:tag name="KSO_WM_TEMPLATE_INDEX" val="20194654"/>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4"/>
  <p:tag name="KSO_WM_UNIT_LAYERLEVEL" val="1"/>
  <p:tag name="KSO_WM_TAG_VERSION" val="1.0"/>
  <p:tag name="KSO_WM_BEAUTIFY_FLAG" val="#wm#"/>
  <p:tag name="KSO_WM_SLIDE_BACKGROUND_TYPE" val="belt"/>
  <p:tag name="KSO_WM_SLIDE_BK_DARK_LIGHT" val="2"/>
  <p:tag name="KSO_WM_UNIT_TYPE" val="i"/>
  <p:tag name="KSO_WM_UNIT_INDEX" val="4"/>
</p:tagLst>
</file>

<file path=ppt/tags/tag1570.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5"/>
  <p:tag name="KSO_WM_UNIT_ID" val="diagram20194654_1*i*15"/>
  <p:tag name="KSO_WM_TEMPLATE_CATEGORY" val="diagram"/>
  <p:tag name="KSO_WM_TEMPLATE_INDEX" val="20194654"/>
  <p:tag name="KSO_WM_UNIT_LAYERLEVEL" val="1"/>
  <p:tag name="KSO_WM_TAG_VERSION" val="1.0"/>
  <p:tag name="KSO_WM_BEAUTIFY_FLAG" val="#wm#"/>
</p:tagLst>
</file>

<file path=ppt/tags/tag1571.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6"/>
  <p:tag name="KSO_WM_UNIT_ID" val="diagram20194654_1*i*16"/>
  <p:tag name="KSO_WM_TEMPLATE_CATEGORY" val="diagram"/>
  <p:tag name="KSO_WM_TEMPLATE_INDEX" val="20194654"/>
  <p:tag name="KSO_WM_UNIT_LAYERLEVEL" val="1"/>
  <p:tag name="KSO_WM_TAG_VERSION" val="1.0"/>
  <p:tag name="KSO_WM_BEAUTIFY_FLAG" val="#wm#"/>
</p:tagLst>
</file>

<file path=ppt/tags/tag1572.xml><?xml version="1.0" encoding="utf-8"?>
<p:tagLst xmlns:p="http://schemas.openxmlformats.org/presentationml/2006/main">
  <p:tag name="KSO_WM_UNIT_COLOR_SCHEME_SHAPE_ID" val="2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7"/>
  <p:tag name="KSO_WM_UNIT_ID" val="diagram20194654_1*i*17"/>
  <p:tag name="KSO_WM_TEMPLATE_CATEGORY" val="diagram"/>
  <p:tag name="KSO_WM_TEMPLATE_INDEX" val="20194654"/>
  <p:tag name="KSO_WM_UNIT_LAYERLEVEL" val="1"/>
  <p:tag name="KSO_WM_TAG_VERSION" val="1.0"/>
  <p:tag name="KSO_WM_BEAUTIFY_FLAG" val="#wm#"/>
</p:tagLst>
</file>

<file path=ppt/tags/tag1573.xml><?xml version="1.0" encoding="utf-8"?>
<p:tagLst xmlns:p="http://schemas.openxmlformats.org/presentationml/2006/main">
  <p:tag name="KSO_WM_UNIT_COLOR_SCHEME_SHAPE_ID" val="2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8"/>
  <p:tag name="KSO_WM_UNIT_ID" val="diagram20194654_1*i*18"/>
  <p:tag name="KSO_WM_TEMPLATE_CATEGORY" val="diagram"/>
  <p:tag name="KSO_WM_TEMPLATE_INDEX" val="20194654"/>
  <p:tag name="KSO_WM_UNIT_LAYERLEVEL" val="1"/>
  <p:tag name="KSO_WM_TAG_VERSION" val="1.0"/>
  <p:tag name="KSO_WM_BEAUTIFY_FLAG" val="#wm#"/>
</p:tagLst>
</file>

<file path=ppt/tags/tag1574.xml><?xml version="1.0" encoding="utf-8"?>
<p:tagLst xmlns:p="http://schemas.openxmlformats.org/presentationml/2006/main">
  <p:tag name="KSO_WM_UNIT_COLOR_SCHEME_SHAPE_ID" val="3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9"/>
  <p:tag name="KSO_WM_UNIT_ID" val="diagram20194654_1*i*19"/>
  <p:tag name="KSO_WM_TEMPLATE_CATEGORY" val="diagram"/>
  <p:tag name="KSO_WM_TEMPLATE_INDEX" val="20194654"/>
  <p:tag name="KSO_WM_UNIT_LAYERLEVEL" val="1"/>
  <p:tag name="KSO_WM_TAG_VERSION" val="1.0"/>
  <p:tag name="KSO_WM_BEAUTIFY_FLAG" val="#wm#"/>
</p:tagLst>
</file>

<file path=ppt/tags/tag1575.xml><?xml version="1.0" encoding="utf-8"?>
<p:tagLst xmlns:p="http://schemas.openxmlformats.org/presentationml/2006/main">
  <p:tag name="KSO_WM_UNIT_COLOR_SCHEME_SHAPE_ID" val="3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0"/>
  <p:tag name="KSO_WM_UNIT_ID" val="diagram20194654_1*i*20"/>
  <p:tag name="KSO_WM_TEMPLATE_CATEGORY" val="diagram"/>
  <p:tag name="KSO_WM_TEMPLATE_INDEX" val="20194654"/>
  <p:tag name="KSO_WM_UNIT_LAYERLEVEL" val="1"/>
  <p:tag name="KSO_WM_TAG_VERSION" val="1.0"/>
  <p:tag name="KSO_WM_BEAUTIFY_FLAG" val="#wm#"/>
</p:tagLst>
</file>

<file path=ppt/tags/tag1576.xml><?xml version="1.0" encoding="utf-8"?>
<p:tagLst xmlns:p="http://schemas.openxmlformats.org/presentationml/2006/main">
  <p:tag name="KSO_WM_UNIT_COLOR_SCHEME_SHAPE_ID" val="3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1"/>
  <p:tag name="KSO_WM_UNIT_ID" val="diagram20194654_1*i*21"/>
  <p:tag name="KSO_WM_TEMPLATE_CATEGORY" val="diagram"/>
  <p:tag name="KSO_WM_TEMPLATE_INDEX" val="20194654"/>
  <p:tag name="KSO_WM_UNIT_LAYERLEVEL" val="1"/>
  <p:tag name="KSO_WM_TAG_VERSION" val="1.0"/>
  <p:tag name="KSO_WM_BEAUTIFY_FLAG" val="#wm#"/>
</p:tagLst>
</file>

<file path=ppt/tags/tag1577.xml><?xml version="1.0" encoding="utf-8"?>
<p:tagLst xmlns:p="http://schemas.openxmlformats.org/presentationml/2006/main">
  <p:tag name="KSO_WM_UNIT_COLOR_SCHEME_SHAPE_ID" val="33"/>
  <p:tag name="KSO_WM_UNIT_DECOLORIZATION" val="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2"/>
  <p:tag name="KSO_WM_UNIT_ID" val="diagram20194654_1*i*22"/>
  <p:tag name="KSO_WM_TEMPLATE_CATEGORY" val="diagram"/>
  <p:tag name="KSO_WM_TEMPLATE_INDEX" val="20194654"/>
  <p:tag name="KSO_WM_UNIT_LAYERLEVEL" val="1"/>
  <p:tag name="KSO_WM_TAG_VERSION" val="1.0"/>
  <p:tag name="KSO_WM_BEAUTIFY_FLAG" val="#wm#"/>
</p:tagLst>
</file>

<file path=ppt/tags/tag1578.xml><?xml version="1.0" encoding="utf-8"?>
<p:tagLst xmlns:p="http://schemas.openxmlformats.org/presentationml/2006/main">
  <p:tag name="KSO_WM_UNIT_DECOLORIZATION" val="1"/>
  <p:tag name="KSO_WM_UNIT_COLOR_SCHEME_SHAPE_ID" val="3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3"/>
  <p:tag name="KSO_WM_UNIT_ID" val="diagram20194654_1*i*23"/>
  <p:tag name="KSO_WM_TEMPLATE_CATEGORY" val="diagram"/>
  <p:tag name="KSO_WM_TEMPLATE_INDEX" val="20194654"/>
  <p:tag name="KSO_WM_UNIT_LAYERLEVEL" val="1"/>
  <p:tag name="KSO_WM_TAG_VERSION" val="1.0"/>
  <p:tag name="KSO_WM_BEAUTIFY_FLAG" val="#wm#"/>
</p:tagLst>
</file>

<file path=ppt/tags/tag1579.xml><?xml version="1.0" encoding="utf-8"?>
<p:tagLst xmlns:p="http://schemas.openxmlformats.org/presentationml/2006/main">
  <p:tag name="KSO_WM_UNIT_DECOLORIZATION" val="1"/>
  <p:tag name="KSO_WM_UNIT_COLOR_SCHEME_SHAPE_ID" val="3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4"/>
  <p:tag name="KSO_WM_UNIT_ID" val="diagram20194654_1*i*24"/>
  <p:tag name="KSO_WM_TEMPLATE_CATEGORY" val="diagram"/>
  <p:tag name="KSO_WM_TEMPLATE_INDEX" val="20194654"/>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80.xml><?xml version="1.0" encoding="utf-8"?>
<p:tagLst xmlns:p="http://schemas.openxmlformats.org/presentationml/2006/main">
  <p:tag name="KSO_WM_UNIT_DECOLORIZATION" val="1"/>
  <p:tag name="KSO_WM_UNIT_COLOR_SCHEME_SHAPE_ID" val="3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5"/>
  <p:tag name="KSO_WM_UNIT_ID" val="diagram20194654_1*i*25"/>
  <p:tag name="KSO_WM_TEMPLATE_CATEGORY" val="diagram"/>
  <p:tag name="KSO_WM_TEMPLATE_INDEX" val="20194654"/>
  <p:tag name="KSO_WM_UNIT_LAYERLEVEL" val="1"/>
  <p:tag name="KSO_WM_TAG_VERSION" val="1.0"/>
  <p:tag name="KSO_WM_BEAUTIFY_FLAG" val="#wm#"/>
</p:tagLst>
</file>

<file path=ppt/tags/tag1581.xml><?xml version="1.0" encoding="utf-8"?>
<p:tagLst xmlns:p="http://schemas.openxmlformats.org/presentationml/2006/main">
  <p:tag name="KSO_WM_UNIT_DECOLORIZATION" val="1"/>
  <p:tag name="KSO_WM_UNIT_COLOR_SCHEME_SHAPE_ID" val="3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6"/>
  <p:tag name="KSO_WM_UNIT_ID" val="diagram20194654_1*i*26"/>
  <p:tag name="KSO_WM_TEMPLATE_CATEGORY" val="diagram"/>
  <p:tag name="KSO_WM_TEMPLATE_INDEX" val="20194654"/>
  <p:tag name="KSO_WM_UNIT_LAYERLEVEL" val="1"/>
  <p:tag name="KSO_WM_TAG_VERSION" val="1.0"/>
  <p:tag name="KSO_WM_BEAUTIFY_FLAG" val="#wm#"/>
</p:tagLst>
</file>

<file path=ppt/tags/tag1582.xml><?xml version="1.0" encoding="utf-8"?>
<p:tagLst xmlns:p="http://schemas.openxmlformats.org/presentationml/2006/main">
  <p:tag name="KSO_WM_UNIT_DECOLORIZATION" val="1"/>
  <p:tag name="KSO_WM_UNIT_COLOR_SCHEME_SHAPE_ID" val="3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7"/>
  <p:tag name="KSO_WM_UNIT_ID" val="diagram20194654_1*i*27"/>
  <p:tag name="KSO_WM_TEMPLATE_CATEGORY" val="diagram"/>
  <p:tag name="KSO_WM_TEMPLATE_INDEX" val="20194654"/>
  <p:tag name="KSO_WM_UNIT_LAYERLEVEL" val="1"/>
  <p:tag name="KSO_WM_TAG_VERSION" val="1.0"/>
  <p:tag name="KSO_WM_BEAUTIFY_FLAG" val="#wm#"/>
</p:tagLst>
</file>

<file path=ppt/tags/tag1583.xml><?xml version="1.0" encoding="utf-8"?>
<p:tagLst xmlns:p="http://schemas.openxmlformats.org/presentationml/2006/main">
  <p:tag name="KSO_WM_UNIT_DECOLORIZATION" val="1"/>
  <p:tag name="KSO_WM_UNIT_COLOR_SCHEME_SHAPE_ID" val="3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8"/>
  <p:tag name="KSO_WM_UNIT_ID" val="diagram20194654_1*i*28"/>
  <p:tag name="KSO_WM_TEMPLATE_CATEGORY" val="diagram"/>
  <p:tag name="KSO_WM_TEMPLATE_INDEX" val="20194654"/>
  <p:tag name="KSO_WM_UNIT_LAYERLEVEL" val="1"/>
  <p:tag name="KSO_WM_TAG_VERSION" val="1.0"/>
  <p:tag name="KSO_WM_BEAUTIFY_FLAG" val="#wm#"/>
</p:tagLst>
</file>

<file path=ppt/tags/tag1584.xml><?xml version="1.0" encoding="utf-8"?>
<p:tagLst xmlns:p="http://schemas.openxmlformats.org/presentationml/2006/main">
  <p:tag name="KSO_WM_UNIT_DECOLORIZATION" val="1"/>
  <p:tag name="KSO_WM_UNIT_COLOR_SCHEME_SHAPE_ID" val="4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9"/>
  <p:tag name="KSO_WM_UNIT_ID" val="diagram20194654_1*i*29"/>
  <p:tag name="KSO_WM_TEMPLATE_CATEGORY" val="diagram"/>
  <p:tag name="KSO_WM_TEMPLATE_INDEX" val="20194654"/>
  <p:tag name="KSO_WM_UNIT_LAYERLEVEL" val="1"/>
  <p:tag name="KSO_WM_TAG_VERSION" val="1.0"/>
  <p:tag name="KSO_WM_BEAUTIFY_FLAG" val="#wm#"/>
</p:tagLst>
</file>

<file path=ppt/tags/tag1585.xml><?xml version="1.0" encoding="utf-8"?>
<p:tagLst xmlns:p="http://schemas.openxmlformats.org/presentationml/2006/main">
  <p:tag name="KSO_WM_UNIT_DECOLORIZATION" val="1"/>
  <p:tag name="KSO_WM_UNIT_COLOR_SCHEME_SHAPE_ID" val="4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0"/>
  <p:tag name="KSO_WM_UNIT_ID" val="diagram20194654_1*i*30"/>
  <p:tag name="KSO_WM_TEMPLATE_CATEGORY" val="diagram"/>
  <p:tag name="KSO_WM_TEMPLATE_INDEX" val="20194654"/>
  <p:tag name="KSO_WM_UNIT_LAYERLEVEL" val="1"/>
  <p:tag name="KSO_WM_TAG_VERSION" val="1.0"/>
  <p:tag name="KSO_WM_BEAUTIFY_FLAG" val="#wm#"/>
</p:tagLst>
</file>

<file path=ppt/tags/tag1586.xml><?xml version="1.0" encoding="utf-8"?>
<p:tagLst xmlns:p="http://schemas.openxmlformats.org/presentationml/2006/main">
  <p:tag name="KSO_WM_UNIT_DECOLORIZATION" val="1"/>
  <p:tag name="KSO_WM_UNIT_COLOR_SCHEME_SHAPE_ID" val="4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1"/>
  <p:tag name="KSO_WM_UNIT_ID" val="diagram20194654_1*i*31"/>
  <p:tag name="KSO_WM_TEMPLATE_CATEGORY" val="diagram"/>
  <p:tag name="KSO_WM_TEMPLATE_INDEX" val="20194654"/>
  <p:tag name="KSO_WM_UNIT_LAYERLEVEL" val="1"/>
  <p:tag name="KSO_WM_TAG_VERSION" val="1.0"/>
  <p:tag name="KSO_WM_BEAUTIFY_FLAG" val="#wm#"/>
</p:tagLst>
</file>

<file path=ppt/tags/tag1587.xml><?xml version="1.0" encoding="utf-8"?>
<p:tagLst xmlns:p="http://schemas.openxmlformats.org/presentationml/2006/main">
  <p:tag name="KSO_WM_UNIT_DECOLORIZATION" val="1"/>
  <p:tag name="KSO_WM_UNIT_COLOR_SCHEME_SHAPE_ID" val="4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2"/>
  <p:tag name="KSO_WM_UNIT_ID" val="diagram20194654_1*i*32"/>
  <p:tag name="KSO_WM_TEMPLATE_CATEGORY" val="diagram"/>
  <p:tag name="KSO_WM_TEMPLATE_INDEX" val="20194654"/>
  <p:tag name="KSO_WM_UNIT_LAYERLEVEL" val="1"/>
  <p:tag name="KSO_WM_TAG_VERSION" val="1.0"/>
  <p:tag name="KSO_WM_BEAUTIFY_FLAG" val="#wm#"/>
</p:tagLst>
</file>

<file path=ppt/tags/tag1588.xml><?xml version="1.0" encoding="utf-8"?>
<p:tagLst xmlns:p="http://schemas.openxmlformats.org/presentationml/2006/main">
  <p:tag name="KSO_WM_UNIT_DECOLORIZATION" val="1"/>
  <p:tag name="KSO_WM_UNIT_COLOR_SCHEME_SHAPE_ID" val="4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3"/>
  <p:tag name="KSO_WM_UNIT_ID" val="diagram20194654_1*i*33"/>
  <p:tag name="KSO_WM_TEMPLATE_CATEGORY" val="diagram"/>
  <p:tag name="KSO_WM_TEMPLATE_INDEX" val="20194654"/>
  <p:tag name="KSO_WM_UNIT_LAYERLEVEL" val="1"/>
  <p:tag name="KSO_WM_TAG_VERSION" val="1.0"/>
  <p:tag name="KSO_WM_BEAUTIFY_FLAG" val="#wm#"/>
</p:tagLst>
</file>

<file path=ppt/tags/tag1589.xml><?xml version="1.0" encoding="utf-8"?>
<p:tagLst xmlns:p="http://schemas.openxmlformats.org/presentationml/2006/main">
  <p:tag name="KSO_WM_UNIT_DECOLORIZATION" val="1"/>
  <p:tag name="KSO_WM_UNIT_COLOR_SCHEME_SHAPE_ID" val="4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4"/>
  <p:tag name="KSO_WM_UNIT_ID" val="diagram20194654_1*i*34"/>
  <p:tag name="KSO_WM_TEMPLATE_CATEGORY" val="diagram"/>
  <p:tag name="KSO_WM_TEMPLATE_INDEX" val="20194654"/>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90.xml><?xml version="1.0" encoding="utf-8"?>
<p:tagLst xmlns:p="http://schemas.openxmlformats.org/presentationml/2006/main">
  <p:tag name="KSO_WM_UNIT_DECOLORIZATION" val="1"/>
  <p:tag name="KSO_WM_UNIT_COLOR_SCHEME_SHAPE_ID" val="4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5"/>
  <p:tag name="KSO_WM_UNIT_ID" val="diagram20194654_1*i*35"/>
  <p:tag name="KSO_WM_TEMPLATE_CATEGORY" val="diagram"/>
  <p:tag name="KSO_WM_TEMPLATE_INDEX" val="20194654"/>
  <p:tag name="KSO_WM_UNIT_LAYERLEVEL" val="1"/>
  <p:tag name="KSO_WM_TAG_VERSION" val="1.0"/>
  <p:tag name="KSO_WM_BEAUTIFY_FLAG" val="#wm#"/>
</p:tagLst>
</file>

<file path=ppt/tags/tag1591.xml><?xml version="1.0" encoding="utf-8"?>
<p:tagLst xmlns:p="http://schemas.openxmlformats.org/presentationml/2006/main">
  <p:tag name="KSO_WM_UNIT_DECOLORIZATION" val="1"/>
  <p:tag name="KSO_WM_UNIT_COLOR_SCHEME_SHAPE_ID" val="4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6"/>
  <p:tag name="KSO_WM_UNIT_ID" val="diagram20194654_1*i*36"/>
  <p:tag name="KSO_WM_TEMPLATE_CATEGORY" val="diagram"/>
  <p:tag name="KSO_WM_TEMPLATE_INDEX" val="20194654"/>
  <p:tag name="KSO_WM_UNIT_LAYERLEVEL" val="1"/>
  <p:tag name="KSO_WM_TAG_VERSION" val="1.0"/>
  <p:tag name="KSO_WM_BEAUTIFY_FLAG" val="#wm#"/>
</p:tagLst>
</file>

<file path=ppt/tags/tag1592.xml><?xml version="1.0" encoding="utf-8"?>
<p:tagLst xmlns:p="http://schemas.openxmlformats.org/presentationml/2006/main">
  <p:tag name="KSO_WM_UNIT_DECOLORIZATION" val="1"/>
  <p:tag name="KSO_WM_UNIT_COLOR_SCHEME_SHAPE_ID" val="4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7"/>
  <p:tag name="KSO_WM_UNIT_ID" val="diagram20194654_1*i*37"/>
  <p:tag name="KSO_WM_TEMPLATE_CATEGORY" val="diagram"/>
  <p:tag name="KSO_WM_TEMPLATE_INDEX" val="20194654"/>
  <p:tag name="KSO_WM_UNIT_LAYERLEVEL" val="1"/>
  <p:tag name="KSO_WM_TAG_VERSION" val="1.0"/>
  <p:tag name="KSO_WM_BEAUTIFY_FLAG" val="#wm#"/>
</p:tagLst>
</file>

<file path=ppt/tags/tag1593.xml><?xml version="1.0" encoding="utf-8"?>
<p:tagLst xmlns:p="http://schemas.openxmlformats.org/presentationml/2006/main">
  <p:tag name="KSO_WM_UNIT_DECOLORIZATION" val="1"/>
  <p:tag name="KSO_WM_UNIT_COLOR_SCHEME_SHAPE_ID" val="5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8"/>
  <p:tag name="KSO_WM_UNIT_ID" val="diagram20194654_1*i*38"/>
  <p:tag name="KSO_WM_TEMPLATE_CATEGORY" val="diagram"/>
  <p:tag name="KSO_WM_TEMPLATE_INDEX" val="20194654"/>
  <p:tag name="KSO_WM_UNIT_LAYERLEVEL" val="1"/>
  <p:tag name="KSO_WM_TAG_VERSION" val="1.0"/>
  <p:tag name="KSO_WM_BEAUTIFY_FLAG" val="#wm#"/>
</p:tagLst>
</file>

<file path=ppt/tags/tag1594.xml><?xml version="1.0" encoding="utf-8"?>
<p:tagLst xmlns:p="http://schemas.openxmlformats.org/presentationml/2006/main">
  <p:tag name="KSO_WM_UNIT_DECOLORIZATION" val="1"/>
  <p:tag name="KSO_WM_UNIT_COLOR_SCHEME_SHAPE_ID" val="5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9"/>
  <p:tag name="KSO_WM_UNIT_ID" val="diagram20194654_1*i*39"/>
  <p:tag name="KSO_WM_TEMPLATE_CATEGORY" val="diagram"/>
  <p:tag name="KSO_WM_TEMPLATE_INDEX" val="20194654"/>
  <p:tag name="KSO_WM_UNIT_LAYERLEVEL" val="1"/>
  <p:tag name="KSO_WM_TAG_VERSION" val="1.0"/>
  <p:tag name="KSO_WM_BEAUTIFY_FLAG" val="#wm#"/>
</p:tagLst>
</file>

<file path=ppt/tags/tag1595.xml><?xml version="1.0" encoding="utf-8"?>
<p:tagLst xmlns:p="http://schemas.openxmlformats.org/presentationml/2006/main">
  <p:tag name="KSO_WM_UNIT_DECOLORIZATION" val="1"/>
  <p:tag name="KSO_WM_UNIT_COLOR_SCHEME_SHAPE_ID" val="5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0"/>
  <p:tag name="KSO_WM_UNIT_ID" val="diagram20194654_1*i*40"/>
  <p:tag name="KSO_WM_TEMPLATE_CATEGORY" val="diagram"/>
  <p:tag name="KSO_WM_TEMPLATE_INDEX" val="20194654"/>
  <p:tag name="KSO_WM_UNIT_LAYERLEVEL" val="1"/>
  <p:tag name="KSO_WM_TAG_VERSION" val="1.0"/>
  <p:tag name="KSO_WM_BEAUTIFY_FLAG" val="#wm#"/>
</p:tagLst>
</file>

<file path=ppt/tags/tag1596.xml><?xml version="1.0" encoding="utf-8"?>
<p:tagLst xmlns:p="http://schemas.openxmlformats.org/presentationml/2006/main">
  <p:tag name="KSO_WM_UNIT_DECOLORIZATION" val="1"/>
  <p:tag name="KSO_WM_UNIT_COLOR_SCHEME_SHAPE_ID" val="5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1"/>
  <p:tag name="KSO_WM_UNIT_ID" val="diagram20194654_1*i*41"/>
  <p:tag name="KSO_WM_TEMPLATE_CATEGORY" val="diagram"/>
  <p:tag name="KSO_WM_TEMPLATE_INDEX" val="20194654"/>
  <p:tag name="KSO_WM_UNIT_LAYERLEVEL" val="1"/>
  <p:tag name="KSO_WM_TAG_VERSION" val="1.0"/>
  <p:tag name="KSO_WM_BEAUTIFY_FLAG" val="#wm#"/>
</p:tagLst>
</file>

<file path=ppt/tags/tag1597.xml><?xml version="1.0" encoding="utf-8"?>
<p:tagLst xmlns:p="http://schemas.openxmlformats.org/presentationml/2006/main">
  <p:tag name="KSO_WM_UNIT_DECOLORIZATION" val="1"/>
  <p:tag name="KSO_WM_UNIT_COLOR_SCHEME_SHAPE_ID" val="5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2"/>
  <p:tag name="KSO_WM_UNIT_ID" val="diagram20194654_1*i*42"/>
  <p:tag name="KSO_WM_TEMPLATE_CATEGORY" val="diagram"/>
  <p:tag name="KSO_WM_TEMPLATE_INDEX" val="20194654"/>
  <p:tag name="KSO_WM_UNIT_LAYERLEVEL" val="1"/>
  <p:tag name="KSO_WM_TAG_VERSION" val="1.0"/>
  <p:tag name="KSO_WM_BEAUTIFY_FLAG" val="#wm#"/>
</p:tagLst>
</file>

<file path=ppt/tags/tag1598.xml><?xml version="1.0" encoding="utf-8"?>
<p:tagLst xmlns:p="http://schemas.openxmlformats.org/presentationml/2006/main">
  <p:tag name="KSO_WM_UNIT_DECOLORIZATION" val="1"/>
  <p:tag name="KSO_WM_UNIT_COLOR_SCHEME_SHAPE_ID" val="5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3"/>
  <p:tag name="KSO_WM_UNIT_ID" val="diagram20194654_1*i*43"/>
  <p:tag name="KSO_WM_TEMPLATE_CATEGORY" val="diagram"/>
  <p:tag name="KSO_WM_TEMPLATE_INDEX" val="20194654"/>
  <p:tag name="KSO_WM_UNIT_LAYERLEVEL" val="1"/>
  <p:tag name="KSO_WM_TAG_VERSION" val="1.0"/>
  <p:tag name="KSO_WM_BEAUTIFY_FLAG" val="#wm#"/>
</p:tagLst>
</file>

<file path=ppt/tags/tag1599.xml><?xml version="1.0" encoding="utf-8"?>
<p:tagLst xmlns:p="http://schemas.openxmlformats.org/presentationml/2006/main">
  <p:tag name="KSO_WM_UNIT_DECOLORIZATION" val="1"/>
  <p:tag name="KSO_WM_UNIT_COLOR_SCHEME_SHAPE_ID" val="5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4"/>
  <p:tag name="KSO_WM_UNIT_ID" val="diagram20194654_1*i*44"/>
  <p:tag name="KSO_WM_TEMPLATE_CATEGORY" val="diagram"/>
  <p:tag name="KSO_WM_TEMPLATE_INDEX" val="20194654"/>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600.xml><?xml version="1.0" encoding="utf-8"?>
<p:tagLst xmlns:p="http://schemas.openxmlformats.org/presentationml/2006/main">
  <p:tag name="KSO_WM_UNIT_DECOLORIZATION" val="1"/>
  <p:tag name="KSO_WM_UNIT_COLOR_SCHEME_SHAPE_ID" val="5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5"/>
  <p:tag name="KSO_WM_UNIT_ID" val="diagram20194654_1*i*45"/>
  <p:tag name="KSO_WM_TEMPLATE_CATEGORY" val="diagram"/>
  <p:tag name="KSO_WM_TEMPLATE_INDEX" val="20194654"/>
  <p:tag name="KSO_WM_UNIT_LAYERLEVEL" val="1"/>
  <p:tag name="KSO_WM_TAG_VERSION" val="1.0"/>
  <p:tag name="KSO_WM_BEAUTIFY_FLAG" val="#wm#"/>
</p:tagLst>
</file>

<file path=ppt/tags/tag1601.xml><?xml version="1.0" encoding="utf-8"?>
<p:tagLst xmlns:p="http://schemas.openxmlformats.org/presentationml/2006/main">
  <p:tag name="KSO_WM_UNIT_DECOLORIZATION" val="1"/>
  <p:tag name="KSO_WM_UNIT_COLOR_SCHEME_SHAPE_ID" val="5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6"/>
  <p:tag name="KSO_WM_UNIT_ID" val="diagram20194654_1*i*46"/>
  <p:tag name="KSO_WM_TEMPLATE_CATEGORY" val="diagram"/>
  <p:tag name="KSO_WM_TEMPLATE_INDEX" val="20194654"/>
  <p:tag name="KSO_WM_UNIT_LAYERLEVEL" val="1"/>
  <p:tag name="KSO_WM_TAG_VERSION" val="1.0"/>
  <p:tag name="KSO_WM_BEAUTIFY_FLAG" val="#wm#"/>
</p:tagLst>
</file>

<file path=ppt/tags/tag1602.xml><?xml version="1.0" encoding="utf-8"?>
<p:tagLst xmlns:p="http://schemas.openxmlformats.org/presentationml/2006/main">
  <p:tag name="KSO_WM_UNIT_DECOLORIZATION" val="1"/>
  <p:tag name="KSO_WM_UNIT_COLOR_SCHEME_SHAPE_ID" val="6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7"/>
  <p:tag name="KSO_WM_UNIT_ID" val="diagram20194654_1*i*47"/>
  <p:tag name="KSO_WM_TEMPLATE_CATEGORY" val="diagram"/>
  <p:tag name="KSO_WM_TEMPLATE_INDEX" val="20194654"/>
  <p:tag name="KSO_WM_UNIT_LAYERLEVEL" val="1"/>
  <p:tag name="KSO_WM_TAG_VERSION" val="1.0"/>
  <p:tag name="KSO_WM_BEAUTIFY_FLAG" val="#wm#"/>
</p:tagLst>
</file>

<file path=ppt/tags/tag1603.xml><?xml version="1.0" encoding="utf-8"?>
<p:tagLst xmlns:p="http://schemas.openxmlformats.org/presentationml/2006/main">
  <p:tag name="KSO_WM_UNIT_DECOLORIZATION" val="1"/>
  <p:tag name="KSO_WM_UNIT_COLOR_SCHEME_SHAPE_ID" val="6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8"/>
  <p:tag name="KSO_WM_UNIT_ID" val="diagram20194654_1*i*48"/>
  <p:tag name="KSO_WM_TEMPLATE_CATEGORY" val="diagram"/>
  <p:tag name="KSO_WM_TEMPLATE_INDEX" val="20194654"/>
  <p:tag name="KSO_WM_UNIT_LAYERLEVEL" val="1"/>
  <p:tag name="KSO_WM_TAG_VERSION" val="1.0"/>
  <p:tag name="KSO_WM_BEAUTIFY_FLAG" val="#wm#"/>
</p:tagLst>
</file>

<file path=ppt/tags/tag1604.xml><?xml version="1.0" encoding="utf-8"?>
<p:tagLst xmlns:p="http://schemas.openxmlformats.org/presentationml/2006/main">
  <p:tag name="KSO_WM_UNIT_DECOLORIZATION" val="1"/>
  <p:tag name="KSO_WM_UNIT_COLOR_SCHEME_SHAPE_ID" val="6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9"/>
  <p:tag name="KSO_WM_UNIT_ID" val="diagram20194654_1*i*49"/>
  <p:tag name="KSO_WM_TEMPLATE_CATEGORY" val="diagram"/>
  <p:tag name="KSO_WM_TEMPLATE_INDEX" val="20194654"/>
  <p:tag name="KSO_WM_UNIT_LAYERLEVEL" val="1"/>
  <p:tag name="KSO_WM_TAG_VERSION" val="1.0"/>
  <p:tag name="KSO_WM_BEAUTIFY_FLAG" val="#wm#"/>
</p:tagLst>
</file>

<file path=ppt/tags/tag1605.xml><?xml version="1.0" encoding="utf-8"?>
<p:tagLst xmlns:p="http://schemas.openxmlformats.org/presentationml/2006/main">
  <p:tag name="KSO_WM_UNIT_DECOLORIZATION" val="1"/>
  <p:tag name="KSO_WM_UNIT_COLOR_SCHEME_SHAPE_ID" val="6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0"/>
  <p:tag name="KSO_WM_UNIT_ID" val="diagram20194654_1*i*50"/>
  <p:tag name="KSO_WM_TEMPLATE_CATEGORY" val="diagram"/>
  <p:tag name="KSO_WM_TEMPLATE_INDEX" val="20194654"/>
  <p:tag name="KSO_WM_UNIT_LAYERLEVEL" val="1"/>
  <p:tag name="KSO_WM_TAG_VERSION" val="1.0"/>
  <p:tag name="KSO_WM_BEAUTIFY_FLAG" val="#wm#"/>
</p:tagLst>
</file>

<file path=ppt/tags/tag1606.xml><?xml version="1.0" encoding="utf-8"?>
<p:tagLst xmlns:p="http://schemas.openxmlformats.org/presentationml/2006/main">
  <p:tag name="KSO_WM_UNIT_DECOLORIZATION" val="1"/>
  <p:tag name="KSO_WM_UNIT_COLOR_SCHEME_SHAPE_ID" val="6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1"/>
  <p:tag name="KSO_WM_UNIT_ID" val="diagram20194654_1*i*51"/>
  <p:tag name="KSO_WM_TEMPLATE_CATEGORY" val="diagram"/>
  <p:tag name="KSO_WM_TEMPLATE_INDEX" val="20194654"/>
  <p:tag name="KSO_WM_UNIT_LAYERLEVEL" val="1"/>
  <p:tag name="KSO_WM_TAG_VERSION" val="1.0"/>
  <p:tag name="KSO_WM_BEAUTIFY_FLAG" val="#wm#"/>
</p:tagLst>
</file>

<file path=ppt/tags/tag1607.xml><?xml version="1.0" encoding="utf-8"?>
<p:tagLst xmlns:p="http://schemas.openxmlformats.org/presentationml/2006/main">
  <p:tag name="KSO_WM_UNIT_DECOLORIZATION" val="1"/>
  <p:tag name="KSO_WM_UNIT_COLOR_SCHEME_SHAPE_ID" val="6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2"/>
  <p:tag name="KSO_WM_UNIT_ID" val="diagram20194654_1*i*52"/>
  <p:tag name="KSO_WM_TEMPLATE_CATEGORY" val="diagram"/>
  <p:tag name="KSO_WM_TEMPLATE_INDEX" val="20194654"/>
  <p:tag name="KSO_WM_UNIT_LAYERLEVEL" val="1"/>
  <p:tag name="KSO_WM_TAG_VERSION" val="1.0"/>
  <p:tag name="KSO_WM_BEAUTIFY_FLAG" val="#wm#"/>
</p:tagLst>
</file>

<file path=ppt/tags/tag1608.xml><?xml version="1.0" encoding="utf-8"?>
<p:tagLst xmlns:p="http://schemas.openxmlformats.org/presentationml/2006/main">
  <p:tag name="KSO_WM_UNIT_DECOLORIZATION" val="1"/>
  <p:tag name="KSO_WM_UNIT_COLOR_SCHEME_SHAPE_ID" val="6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3"/>
  <p:tag name="KSO_WM_UNIT_ID" val="diagram20194654_1*i*53"/>
  <p:tag name="KSO_WM_TEMPLATE_CATEGORY" val="diagram"/>
  <p:tag name="KSO_WM_TEMPLATE_INDEX" val="20194654"/>
  <p:tag name="KSO_WM_UNIT_LAYERLEVEL" val="1"/>
  <p:tag name="KSO_WM_TAG_VERSION" val="1.0"/>
  <p:tag name="KSO_WM_BEAUTIFY_FLAG" val="#wm#"/>
</p:tagLst>
</file>

<file path=ppt/tags/tag1609.xml><?xml version="1.0" encoding="utf-8"?>
<p:tagLst xmlns:p="http://schemas.openxmlformats.org/presentationml/2006/main">
  <p:tag name="KSO_WM_UNIT_DECOLORIZATION" val="1"/>
  <p:tag name="KSO_WM_UNIT_COLOR_SCHEME_SHAPE_ID" val="6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4"/>
  <p:tag name="KSO_WM_UNIT_ID" val="diagram20194654_1*i*54"/>
  <p:tag name="KSO_WM_TEMPLATE_CATEGORY" val="diagram"/>
  <p:tag name="KSO_WM_TEMPLATE_INDEX" val="20194654"/>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610.xml><?xml version="1.0" encoding="utf-8"?>
<p:tagLst xmlns:p="http://schemas.openxmlformats.org/presentationml/2006/main">
  <p:tag name="KSO_WM_UNIT_DECOLORIZATION" val="1"/>
  <p:tag name="KSO_WM_UNIT_COLOR_SCHEME_SHAPE_ID" val="6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5"/>
  <p:tag name="KSO_WM_UNIT_ID" val="diagram20194654_1*i*55"/>
  <p:tag name="KSO_WM_TEMPLATE_CATEGORY" val="diagram"/>
  <p:tag name="KSO_WM_TEMPLATE_INDEX" val="20194654"/>
  <p:tag name="KSO_WM_UNIT_LAYERLEVEL" val="1"/>
  <p:tag name="KSO_WM_TAG_VERSION" val="1.0"/>
  <p:tag name="KSO_WM_BEAUTIFY_FLAG" val="#wm#"/>
</p:tagLst>
</file>

<file path=ppt/tags/tag1611.xml><?xml version="1.0" encoding="utf-8"?>
<p:tagLst xmlns:p="http://schemas.openxmlformats.org/presentationml/2006/main">
  <p:tag name="KSO_WM_UNIT_DECOLORIZATION" val="1"/>
  <p:tag name="KSO_WM_UNIT_COLOR_SCHEME_SHAPE_ID" val="7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6"/>
  <p:tag name="KSO_WM_UNIT_ID" val="diagram20194654_1*i*56"/>
  <p:tag name="KSO_WM_TEMPLATE_CATEGORY" val="diagram"/>
  <p:tag name="KSO_WM_TEMPLATE_INDEX" val="20194654"/>
  <p:tag name="KSO_WM_UNIT_LAYERLEVEL" val="1"/>
  <p:tag name="KSO_WM_TAG_VERSION" val="1.0"/>
  <p:tag name="KSO_WM_BEAUTIFY_FLAG" val="#wm#"/>
</p:tagLst>
</file>

<file path=ppt/tags/tag1612.xml><?xml version="1.0" encoding="utf-8"?>
<p:tagLst xmlns:p="http://schemas.openxmlformats.org/presentationml/2006/main">
  <p:tag name="KSO_WM_UNIT_DECOLORIZATION" val="1"/>
  <p:tag name="KSO_WM_UNIT_COLOR_SCHEME_SHAPE_ID" val="7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7"/>
  <p:tag name="KSO_WM_UNIT_ID" val="diagram20194654_1*i*57"/>
  <p:tag name="KSO_WM_TEMPLATE_CATEGORY" val="diagram"/>
  <p:tag name="KSO_WM_TEMPLATE_INDEX" val="20194654"/>
  <p:tag name="KSO_WM_UNIT_LAYERLEVEL" val="1"/>
  <p:tag name="KSO_WM_TAG_VERSION" val="1.0"/>
  <p:tag name="KSO_WM_BEAUTIFY_FLAG" val="#wm#"/>
</p:tagLst>
</file>

<file path=ppt/tags/tag1613.xml><?xml version="1.0" encoding="utf-8"?>
<p:tagLst xmlns:p="http://schemas.openxmlformats.org/presentationml/2006/main">
  <p:tag name="KSO_WM_UNIT_DECOLORIZATION" val="1"/>
  <p:tag name="KSO_WM_UNIT_COLOR_SCHEME_SHAPE_ID" val="7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8"/>
  <p:tag name="KSO_WM_UNIT_ID" val="diagram20194654_1*i*58"/>
  <p:tag name="KSO_WM_TEMPLATE_CATEGORY" val="diagram"/>
  <p:tag name="KSO_WM_TEMPLATE_INDEX" val="20194654"/>
  <p:tag name="KSO_WM_UNIT_LAYERLEVEL" val="1"/>
  <p:tag name="KSO_WM_TAG_VERSION" val="1.0"/>
  <p:tag name="KSO_WM_BEAUTIFY_FLAG" val="#wm#"/>
</p:tagLst>
</file>

<file path=ppt/tags/tag1614.xml><?xml version="1.0" encoding="utf-8"?>
<p:tagLst xmlns:p="http://schemas.openxmlformats.org/presentationml/2006/main">
  <p:tag name="KSO_WM_UNIT_DECOLORIZATION" val="1"/>
  <p:tag name="KSO_WM_UNIT_COLOR_SCHEME_SHAPE_ID" val="7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9"/>
  <p:tag name="KSO_WM_UNIT_ID" val="diagram20194654_1*i*59"/>
  <p:tag name="KSO_WM_TEMPLATE_CATEGORY" val="diagram"/>
  <p:tag name="KSO_WM_TEMPLATE_INDEX" val="20194654"/>
  <p:tag name="KSO_WM_UNIT_LAYERLEVEL" val="1"/>
  <p:tag name="KSO_WM_TAG_VERSION" val="1.0"/>
  <p:tag name="KSO_WM_BEAUTIFY_FLAG" val="#wm#"/>
</p:tagLst>
</file>

<file path=ppt/tags/tag1615.xml><?xml version="1.0" encoding="utf-8"?>
<p:tagLst xmlns:p="http://schemas.openxmlformats.org/presentationml/2006/main">
  <p:tag name="KSO_WM_UNIT_DECOLORIZATION" val="1"/>
  <p:tag name="KSO_WM_UNIT_COLOR_SCHEME_SHAPE_ID" val="7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0"/>
  <p:tag name="KSO_WM_UNIT_ID" val="diagram20194654_1*i*60"/>
  <p:tag name="KSO_WM_TEMPLATE_CATEGORY" val="diagram"/>
  <p:tag name="KSO_WM_TEMPLATE_INDEX" val="20194654"/>
  <p:tag name="KSO_WM_UNIT_LAYERLEVEL" val="1"/>
  <p:tag name="KSO_WM_TAG_VERSION" val="1.0"/>
  <p:tag name="KSO_WM_BEAUTIFY_FLAG" val="#wm#"/>
</p:tagLst>
</file>

<file path=ppt/tags/tag1616.xml><?xml version="1.0" encoding="utf-8"?>
<p:tagLst xmlns:p="http://schemas.openxmlformats.org/presentationml/2006/main">
  <p:tag name="KSO_WM_UNIT_DECOLORIZATION" val="1"/>
  <p:tag name="KSO_WM_UNIT_COLOR_SCHEME_SHAPE_ID" val="7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1"/>
  <p:tag name="KSO_WM_UNIT_ID" val="diagram20194654_1*i*61"/>
  <p:tag name="KSO_WM_TEMPLATE_CATEGORY" val="diagram"/>
  <p:tag name="KSO_WM_TEMPLATE_INDEX" val="20194654"/>
  <p:tag name="KSO_WM_UNIT_LAYERLEVEL" val="1"/>
  <p:tag name="KSO_WM_TAG_VERSION" val="1.0"/>
  <p:tag name="KSO_WM_BEAUTIFY_FLAG" val="#wm#"/>
</p:tagLst>
</file>

<file path=ppt/tags/tag1617.xml><?xml version="1.0" encoding="utf-8"?>
<p:tagLst xmlns:p="http://schemas.openxmlformats.org/presentationml/2006/main">
  <p:tag name="KSO_WM_UNIT_DECOLORIZATION" val="1"/>
  <p:tag name="KSO_WM_UNIT_COLOR_SCHEME_SHAPE_ID" val="7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2"/>
  <p:tag name="KSO_WM_UNIT_ID" val="diagram20194654_1*i*62"/>
  <p:tag name="KSO_WM_TEMPLATE_CATEGORY" val="diagram"/>
  <p:tag name="KSO_WM_TEMPLATE_INDEX" val="20194654"/>
  <p:tag name="KSO_WM_UNIT_LAYERLEVEL" val="1"/>
  <p:tag name="KSO_WM_TAG_VERSION" val="1.0"/>
  <p:tag name="KSO_WM_BEAUTIFY_FLAG" val="#wm#"/>
</p:tagLst>
</file>

<file path=ppt/tags/tag1618.xml><?xml version="1.0" encoding="utf-8"?>
<p:tagLst xmlns:p="http://schemas.openxmlformats.org/presentationml/2006/main">
  <p:tag name="KSO_WM_UNIT_DECOLORIZATION" val="1"/>
  <p:tag name="KSO_WM_UNIT_COLOR_SCHEME_SHAPE_ID" val="7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3"/>
  <p:tag name="KSO_WM_UNIT_ID" val="diagram20194654_1*i*63"/>
  <p:tag name="KSO_WM_TEMPLATE_CATEGORY" val="diagram"/>
  <p:tag name="KSO_WM_TEMPLATE_INDEX" val="20194654"/>
  <p:tag name="KSO_WM_UNIT_LAYERLEVEL" val="1"/>
  <p:tag name="KSO_WM_TAG_VERSION" val="1.0"/>
  <p:tag name="KSO_WM_BEAUTIFY_FLAG" val="#wm#"/>
</p:tagLst>
</file>

<file path=ppt/tags/tag1619.xml><?xml version="1.0" encoding="utf-8"?>
<p:tagLst xmlns:p="http://schemas.openxmlformats.org/presentationml/2006/main">
  <p:tag name="KSO_WM_UNIT_DECOLORIZATION" val="1"/>
  <p:tag name="KSO_WM_UNIT_COLOR_SCHEME_SHAPE_ID" val="7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4"/>
  <p:tag name="KSO_WM_UNIT_ID" val="diagram20194654_1*i*64"/>
  <p:tag name="KSO_WM_TEMPLATE_CATEGORY" val="diagram"/>
  <p:tag name="KSO_WM_TEMPLATE_INDEX" val="20194654"/>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620.xml><?xml version="1.0" encoding="utf-8"?>
<p:tagLst xmlns:p="http://schemas.openxmlformats.org/presentationml/2006/main">
  <p:tag name="KSO_WM_UNIT_DECOLORIZATION" val="1"/>
  <p:tag name="KSO_WM_UNIT_COLOR_SCHEME_SHAPE_ID" val="8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5"/>
  <p:tag name="KSO_WM_UNIT_ID" val="diagram20194654_1*i*65"/>
  <p:tag name="KSO_WM_TEMPLATE_CATEGORY" val="diagram"/>
  <p:tag name="KSO_WM_TEMPLATE_INDEX" val="20194654"/>
  <p:tag name="KSO_WM_UNIT_LAYERLEVEL" val="1"/>
  <p:tag name="KSO_WM_TAG_VERSION" val="1.0"/>
  <p:tag name="KSO_WM_BEAUTIFY_FLAG" val="#wm#"/>
</p:tagLst>
</file>

<file path=ppt/tags/tag1621.xml><?xml version="1.0" encoding="utf-8"?>
<p:tagLst xmlns:p="http://schemas.openxmlformats.org/presentationml/2006/main">
  <p:tag name="KSO_WM_UNIT_DECOLORIZATION" val="1"/>
  <p:tag name="KSO_WM_UNIT_COLOR_SCHEME_SHAPE_ID" val="8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6"/>
  <p:tag name="KSO_WM_UNIT_ID" val="diagram20194654_1*i*66"/>
  <p:tag name="KSO_WM_TEMPLATE_CATEGORY" val="diagram"/>
  <p:tag name="KSO_WM_TEMPLATE_INDEX" val="20194654"/>
  <p:tag name="KSO_WM_UNIT_LAYERLEVEL" val="1"/>
  <p:tag name="KSO_WM_TAG_VERSION" val="1.0"/>
  <p:tag name="KSO_WM_BEAUTIFY_FLAG" val="#wm#"/>
</p:tagLst>
</file>

<file path=ppt/tags/tag1622.xml><?xml version="1.0" encoding="utf-8"?>
<p:tagLst xmlns:p="http://schemas.openxmlformats.org/presentationml/2006/main">
  <p:tag name="KSO_WM_UNIT_DECOLORIZATION" val="1"/>
  <p:tag name="KSO_WM_UNIT_COLOR_SCHEME_SHAPE_ID" val="8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7"/>
  <p:tag name="KSO_WM_UNIT_ID" val="diagram20194654_1*i*67"/>
  <p:tag name="KSO_WM_TEMPLATE_CATEGORY" val="diagram"/>
  <p:tag name="KSO_WM_TEMPLATE_INDEX" val="20194654"/>
  <p:tag name="KSO_WM_UNIT_LAYERLEVEL" val="1"/>
  <p:tag name="KSO_WM_TAG_VERSION" val="1.0"/>
  <p:tag name="KSO_WM_BEAUTIFY_FLAG" val="#wm#"/>
</p:tagLst>
</file>

<file path=ppt/tags/tag1623.xml><?xml version="1.0" encoding="utf-8"?>
<p:tagLst xmlns:p="http://schemas.openxmlformats.org/presentationml/2006/main">
  <p:tag name="KSO_WM_UNIT_DECOLORIZATION" val="1"/>
  <p:tag name="KSO_WM_UNIT_COLOR_SCHEME_SHAPE_ID" val="8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8"/>
  <p:tag name="KSO_WM_UNIT_ID" val="diagram20194654_1*i*68"/>
  <p:tag name="KSO_WM_TEMPLATE_CATEGORY" val="diagram"/>
  <p:tag name="KSO_WM_TEMPLATE_INDEX" val="20194654"/>
  <p:tag name="KSO_WM_UNIT_LAYERLEVEL" val="1"/>
  <p:tag name="KSO_WM_TAG_VERSION" val="1.0"/>
  <p:tag name="KSO_WM_BEAUTIFY_FLAG" val="#wm#"/>
</p:tagLst>
</file>

<file path=ppt/tags/tag1624.xml><?xml version="1.0" encoding="utf-8"?>
<p:tagLst xmlns:p="http://schemas.openxmlformats.org/presentationml/2006/main">
  <p:tag name="KSO_WM_UNIT_DECOLORIZATION" val="1"/>
  <p:tag name="KSO_WM_UNIT_COLOR_SCHEME_SHAPE_ID" val="8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9"/>
  <p:tag name="KSO_WM_UNIT_ID" val="diagram20194654_1*i*69"/>
  <p:tag name="KSO_WM_TEMPLATE_CATEGORY" val="diagram"/>
  <p:tag name="KSO_WM_TEMPLATE_INDEX" val="20194654"/>
  <p:tag name="KSO_WM_UNIT_LAYERLEVEL" val="1"/>
  <p:tag name="KSO_WM_TAG_VERSION" val="1.0"/>
  <p:tag name="KSO_WM_BEAUTIFY_FLAG" val="#wm#"/>
</p:tagLst>
</file>

<file path=ppt/tags/tag1625.xml><?xml version="1.0" encoding="utf-8"?>
<p:tagLst xmlns:p="http://schemas.openxmlformats.org/presentationml/2006/main">
  <p:tag name="KSO_WM_UNIT_DECOLORIZATION" val="1"/>
  <p:tag name="KSO_WM_UNIT_COLOR_SCHEME_SHAPE_ID" val="8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0"/>
  <p:tag name="KSO_WM_UNIT_ID" val="diagram20194654_1*i*70"/>
  <p:tag name="KSO_WM_TEMPLATE_CATEGORY" val="diagram"/>
  <p:tag name="KSO_WM_TEMPLATE_INDEX" val="20194654"/>
  <p:tag name="KSO_WM_UNIT_LAYERLEVEL" val="1"/>
  <p:tag name="KSO_WM_TAG_VERSION" val="1.0"/>
  <p:tag name="KSO_WM_BEAUTIFY_FLAG" val="#wm#"/>
</p:tagLst>
</file>

<file path=ppt/tags/tag1626.xml><?xml version="1.0" encoding="utf-8"?>
<p:tagLst xmlns:p="http://schemas.openxmlformats.org/presentationml/2006/main">
  <p:tag name="KSO_WM_UNIT_DECOLORIZATION" val="1"/>
  <p:tag name="KSO_WM_UNIT_COLOR_SCHEME_SHAPE_ID" val="8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1"/>
  <p:tag name="KSO_WM_UNIT_ID" val="diagram20194654_1*i*71"/>
  <p:tag name="KSO_WM_TEMPLATE_CATEGORY" val="diagram"/>
  <p:tag name="KSO_WM_TEMPLATE_INDEX" val="20194654"/>
  <p:tag name="KSO_WM_UNIT_LAYERLEVEL" val="1"/>
  <p:tag name="KSO_WM_TAG_VERSION" val="1.0"/>
  <p:tag name="KSO_WM_BEAUTIFY_FLAG" val="#wm#"/>
</p:tagLst>
</file>

<file path=ppt/tags/tag1627.xml><?xml version="1.0" encoding="utf-8"?>
<p:tagLst xmlns:p="http://schemas.openxmlformats.org/presentationml/2006/main">
  <p:tag name="KSO_WM_UNIT_DECOLORIZATION" val="1"/>
  <p:tag name="KSO_WM_UNIT_COLOR_SCHEME_SHAPE_ID" val="8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2"/>
  <p:tag name="KSO_WM_UNIT_ID" val="diagram20194654_1*i*72"/>
  <p:tag name="KSO_WM_TEMPLATE_CATEGORY" val="diagram"/>
  <p:tag name="KSO_WM_TEMPLATE_INDEX" val="20194654"/>
  <p:tag name="KSO_WM_UNIT_LAYERLEVEL" val="1"/>
  <p:tag name="KSO_WM_TAG_VERSION" val="1.0"/>
  <p:tag name="KSO_WM_BEAUTIFY_FLAG" val="#wm#"/>
</p:tagLst>
</file>

<file path=ppt/tags/tag1628.xml><?xml version="1.0" encoding="utf-8"?>
<p:tagLst xmlns:p="http://schemas.openxmlformats.org/presentationml/2006/main">
  <p:tag name="KSO_WM_UNIT_DECOLORIZATION" val="1"/>
  <p:tag name="KSO_WM_UNIT_COLOR_SCHEME_SHAPE_ID" val="8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3"/>
  <p:tag name="KSO_WM_UNIT_ID" val="diagram20194654_1*i*73"/>
  <p:tag name="KSO_WM_TEMPLATE_CATEGORY" val="diagram"/>
  <p:tag name="KSO_WM_TEMPLATE_INDEX" val="20194654"/>
  <p:tag name="KSO_WM_UNIT_LAYERLEVEL" val="1"/>
  <p:tag name="KSO_WM_TAG_VERSION" val="1.0"/>
  <p:tag name="KSO_WM_BEAUTIFY_FLAG" val="#wm#"/>
</p:tagLst>
</file>

<file path=ppt/tags/tag1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4"/>
  <p:tag name="KSO_WM_UNIT_ID" val="diagram20194654_1*i*74"/>
  <p:tag name="KSO_WM_TEMPLATE_CATEGORY" val="diagram"/>
  <p:tag name="KSO_WM_TEMPLATE_INDEX" val="20194654"/>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428"/>
</p:tagLst>
</file>

<file path=ppt/tags/tag1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5"/>
  <p:tag name="KSO_WM_UNIT_ID" val="diagram20194654_1*i*75"/>
  <p:tag name="KSO_WM_TEMPLATE_CATEGORY" val="diagram"/>
  <p:tag name="KSO_WM_TEMPLATE_INDEX" val="20194654"/>
  <p:tag name="KSO_WM_UNIT_LAYERLEVEL" val="1"/>
  <p:tag name="KSO_WM_TAG_VERSION" val="1.0"/>
  <p:tag name="KSO_WM_BEAUTIFY_FLAG" val="#wm#"/>
</p:tagLst>
</file>

<file path=ppt/tags/tag1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6"/>
  <p:tag name="KSO_WM_UNIT_ID" val="diagram20194654_1*i*76"/>
  <p:tag name="KSO_WM_TEMPLATE_CATEGORY" val="diagram"/>
  <p:tag name="KSO_WM_TEMPLATE_INDEX" val="20194654"/>
  <p:tag name="KSO_WM_UNIT_LAYERLEVEL" val="1"/>
  <p:tag name="KSO_WM_TAG_VERSION" val="1.0"/>
  <p:tag name="KSO_WM_BEAUTIFY_FLAG" val="#wm#"/>
</p:tagLst>
</file>

<file path=ppt/tags/tag1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7"/>
  <p:tag name="KSO_WM_UNIT_ID" val="diagram20194654_1*i*77"/>
  <p:tag name="KSO_WM_TEMPLATE_CATEGORY" val="diagram"/>
  <p:tag name="KSO_WM_TEMPLATE_INDEX" val="20194654"/>
  <p:tag name="KSO_WM_UNIT_LAYERLEVEL" val="1"/>
  <p:tag name="KSO_WM_TAG_VERSION" val="1.0"/>
  <p:tag name="KSO_WM_BEAUTIFY_FLAG" val="#wm#"/>
</p:tagLst>
</file>

<file path=ppt/tags/tag1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8"/>
  <p:tag name="KSO_WM_UNIT_ID" val="diagram20194654_1*i*78"/>
  <p:tag name="KSO_WM_TEMPLATE_CATEGORY" val="diagram"/>
  <p:tag name="KSO_WM_TEMPLATE_INDEX" val="20194654"/>
  <p:tag name="KSO_WM_UNIT_LAYERLEVEL" val="1"/>
  <p:tag name="KSO_WM_TAG_VERSION" val="1.0"/>
  <p:tag name="KSO_WM_BEAUTIFY_FLAG" val="#wm#"/>
</p:tagLst>
</file>

<file path=ppt/tags/tag1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9"/>
  <p:tag name="KSO_WM_UNIT_ID" val="diagram20194654_1*i*79"/>
  <p:tag name="KSO_WM_TEMPLATE_CATEGORY" val="diagram"/>
  <p:tag name="KSO_WM_TEMPLATE_INDEX" val="20194654"/>
  <p:tag name="KSO_WM_UNIT_LAYERLEVEL" val="1"/>
  <p:tag name="KSO_WM_TAG_VERSION" val="1.0"/>
  <p:tag name="KSO_WM_BEAUTIFY_FLAG" val="#wm#"/>
</p:tagLst>
</file>

<file path=ppt/tags/tag1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0"/>
  <p:tag name="KSO_WM_UNIT_ID" val="diagram20194654_1*i*80"/>
  <p:tag name="KSO_WM_TEMPLATE_CATEGORY" val="diagram"/>
  <p:tag name="KSO_WM_TEMPLATE_INDEX" val="20194654"/>
  <p:tag name="KSO_WM_UNIT_LAYERLEVEL" val="1"/>
  <p:tag name="KSO_WM_TAG_VERSION" val="1.0"/>
  <p:tag name="KSO_WM_BEAUTIFY_FLAG" val="#wm#"/>
</p:tagLst>
</file>

<file path=ppt/tags/tag1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1"/>
  <p:tag name="KSO_WM_UNIT_ID" val="diagram20194654_1*i*81"/>
  <p:tag name="KSO_WM_TEMPLATE_CATEGORY" val="diagram"/>
  <p:tag name="KSO_WM_TEMPLATE_INDEX" val="20194654"/>
  <p:tag name="KSO_WM_UNIT_LAYERLEVEL" val="1"/>
  <p:tag name="KSO_WM_TAG_VERSION" val="1.0"/>
  <p:tag name="KSO_WM_BEAUTIFY_FLAG" val="#wm#"/>
</p:tagLst>
</file>

<file path=ppt/tags/tag1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2"/>
  <p:tag name="KSO_WM_UNIT_ID" val="diagram20194654_1*i*82"/>
  <p:tag name="KSO_WM_TEMPLATE_CATEGORY" val="diagram"/>
  <p:tag name="KSO_WM_TEMPLATE_INDEX" val="20194654"/>
  <p:tag name="KSO_WM_UNIT_LAYERLEVEL" val="1"/>
  <p:tag name="KSO_WM_TAG_VERSION" val="1.0"/>
  <p:tag name="KSO_WM_BEAUTIFY_FLAG" val="#wm#"/>
</p:tagLst>
</file>

<file path=ppt/tags/tag1638.xml><?xml version="1.0" encoding="utf-8"?>
<p:tagLst xmlns:p="http://schemas.openxmlformats.org/presentationml/2006/main">
  <p:tag name="KSO_WM_BEAUTIFY_FLAG" val="#wm#"/>
  <p:tag name="KSO_WM_TEMPLATE_CATEGORY" val="diagram"/>
  <p:tag name="KSO_WM_TEMPLATE_INDEX" val="20194654"/>
  <p:tag name="KSO_WM_SLIDE_COLORSCHEME_VERSION" val="3.2"/>
  <p:tag name="KSO_WM_SLIDE_ID" val="diagram20194654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46*602"/>
  <p:tag name="KSO_WM_SLIDE_POSITION" val="26*10"/>
  <p:tag name="KSO_WM_TAG_VERSION" val="1.0"/>
  <p:tag name="KSO_WM_SLIDE_LAYOUT" val="a_f"/>
  <p:tag name="KSO_WM_SLIDE_LAYOUT_CNT" val="1_1"/>
</p:tagLst>
</file>

<file path=ppt/tags/tag1639.xml><?xml version="1.0" encoding="utf-8"?>
<p:tagLst xmlns:p="http://schemas.openxmlformats.org/presentationml/2006/main">
  <p:tag name="KSO_WM_UNIT_ISCONTENTSTITLE" val="0"/>
  <p:tag name="KSO_WM_UNIT_ISNUMDGMTITLE" val="0"/>
  <p:tag name="KSO_WM_UNIT_PRESET_TEXT" val="单击此处&#13;编辑大标题"/>
  <p:tag name="KSO_WM_UNIT_NOCLEAR" val="0"/>
  <p:tag name="KSO_WM_UNIT_VALUE" val="16"/>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5210_1*a*1"/>
  <p:tag name="KSO_WM_TEMPLATE_CATEGORY" val="diagram"/>
  <p:tag name="KSO_WM_TEMPLATE_INDEX" val="20205210"/>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428"/>
</p:tagLst>
</file>

<file path=ppt/tags/tag1640.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2"/>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205210_1*f*1"/>
  <p:tag name="KSO_WM_TEMPLATE_CATEGORY" val="diagram"/>
  <p:tag name="KSO_WM_TEMPLATE_INDEX" val="20205210"/>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6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diagram20205210_1*i*1"/>
  <p:tag name="KSO_WM_TEMPLATE_CATEGORY" val="diagram"/>
  <p:tag name="KSO_WM_TEMPLATE_INDEX" val="20205210"/>
  <p:tag name="KSO_WM_UNIT_LAYERLEVEL" val="1"/>
  <p:tag name="KSO_WM_TAG_VERSION" val="1.0"/>
  <p:tag name="KSO_WM_BEAUTIFY_FLAG" val="#wm#"/>
  <p:tag name="KSO_WM_UNIT_USESOURCEFORMAT_APPLY" val="1"/>
</p:tagLst>
</file>

<file path=ppt/tags/tag16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205210_1*i*2"/>
  <p:tag name="KSO_WM_TEMPLATE_CATEGORY" val="diagram"/>
  <p:tag name="KSO_WM_TEMPLATE_INDEX" val="20205210"/>
  <p:tag name="KSO_WM_UNIT_LAYERLEVEL" val="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6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205210_1*i*3"/>
  <p:tag name="KSO_WM_TEMPLATE_CATEGORY" val="diagram"/>
  <p:tag name="KSO_WM_TEMPLATE_INDEX" val="20205210"/>
  <p:tag name="KSO_WM_UNIT_LAYERLEVEL" val="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1644.xml><?xml version="1.0" encoding="utf-8"?>
<p:tagLst xmlns:p="http://schemas.openxmlformats.org/presentationml/2006/main">
  <p:tag name="KSO_WM_UNIT_DIAGRAM_MODELTYPE" val="creativeCrop"/>
  <p:tag name="KSO_WM_UNIT_VALUE" val="928*92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5155_1*ζ_h_d*1_1_1"/>
  <p:tag name="KSO_WM_TEMPLATE_CATEGORY" val="crop"/>
  <p:tag name="KSO_WM_TEMPLATE_INDEX" val="20205155"/>
  <p:tag name="KSO_WM_UNIT_SUPPORT_UNIT_TYPE" val="[&quot;all&quot;]"/>
  <p:tag name="KSO_WM_UNIT_LAYERLEVEL" val="1_1_1"/>
  <p:tag name="KSO_WM_TAG_VERSION" val="1.0"/>
  <p:tag name="KSO_WM_BEAUTIFY_FLAG" val="#wm#"/>
  <p:tag name="KSO_WM_CREATIVE_CROP_ORG_LEFT" val="0.95"/>
  <p:tag name="KSO_WM_CREATIVE_CROP_ORG_TOP" val="135.7"/>
  <p:tag name="KSO_WM_CREATIVE_CROP_ORG_WIDTH" val="477.25"/>
  <p:tag name="KSO_WM_CREATIVE_CROP_ORG_HEIGHT" val="268.5"/>
  <p:tag name="KSO_WM_CREATIVE_CROP_SHAPE_LEFT" val="107.055"/>
  <p:tag name="KSO_WM_CREATIVE_CROP_SHAPE_TOP" val="138.298"/>
  <p:tag name="KSO_WM_CREATIVE_CROP_SHAPE_WIDTH" val="263.305"/>
  <p:tag name="KSO_WM_CREATIVE_CROP_SHAPE_HEIGHT" val="263.303"/>
  <p:tag name="KSO_WM_UNIT_TEXT_FILL_FORE_SCHEMECOLOR_INDEX" val="13"/>
  <p:tag name="KSO_WM_UNIT_TEXT_FILL_TYPE" val="1"/>
  <p:tag name="KSO_WM_UNIT_USESOURCEFORMAT_APPLY" val="1"/>
</p:tagLst>
</file>

<file path=ppt/tags/tag1645.xml><?xml version="1.0" encoding="utf-8"?>
<p:tagLst xmlns:p="http://schemas.openxmlformats.org/presentationml/2006/main">
  <p:tag name="PICTUREFILLRANGE" val="e9215dc4-579b-4d73-94c7-09f39f13a8da"/>
  <p:tag name="KSO_WM_UNIT_DIAGRAM_MODELTYPE" val="creativeCrop"/>
  <p:tag name="KSO_WM_UNIT_VALUE" val="946*94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5155_1*ζ_h_d*1_1_2"/>
  <p:tag name="KSO_WM_TEMPLATE_CATEGORY" val="crop"/>
  <p:tag name="KSO_WM_TEMPLATE_INDEX" val="20205155"/>
  <p:tag name="KSO_WM_UNIT_SUPPORT_UNIT_TYPE" val="[&quot;all&quot;]"/>
  <p:tag name="KSO_WM_UNIT_LAYERLEVEL" val="1_1_1"/>
  <p:tag name="KSO_WM_TAG_VERSION" val="1.0"/>
  <p:tag name="KSO_WM_BEAUTIFY_FLAG" val="#wm#"/>
  <p:tag name="KSO_WM_CREATIVE_CROP_ORG_LEFT" val="0.95"/>
  <p:tag name="KSO_WM_CREATIVE_CROP_ORG_TOP" val="135.7"/>
  <p:tag name="KSO_WM_CREATIVE_CROP_ORG_WIDTH" val="477.25"/>
  <p:tag name="KSO_WM_CREATIVE_CROP_ORG_HEIGHT" val="268.5"/>
  <p:tag name="KSO_WM_CREATIVE_CROP_SHAPE_LEFT" val="105.324"/>
  <p:tag name="KSO_WM_CREATIVE_CROP_SHAPE_TOP" val="135.7"/>
  <p:tag name="KSO_WM_CREATIVE_CROP_SHAPE_WIDTH" val="268.502"/>
  <p:tag name="KSO_WM_CREATIVE_CROP_SHAPE_HEIGHT" val="268.5"/>
  <p:tag name="KSO_WM_UNIT_TEXT_FILL_FORE_SCHEMECOLOR_INDEX" val="13"/>
  <p:tag name="KSO_WM_UNIT_TEXT_FILL_TYPE" val="1"/>
  <p:tag name="KSO_WM_UNIT_USESOURCEFORMAT_APPLY" val="1"/>
</p:tagLst>
</file>

<file path=ppt/tags/tag1646.xml><?xml version="1.0" encoding="utf-8"?>
<p:tagLst xmlns:p="http://schemas.openxmlformats.org/presentationml/2006/main">
  <p:tag name="KSO_WM_BEAUTIFY_FLAG" val="#wm#"/>
  <p:tag name="KSO_WM_TEMPLATE_CATEGORY" val="diagram"/>
  <p:tag name="KSO_WM_TEMPLATE_INDEX" val="20205210"/>
  <p:tag name="KSO_WM_SLIDE_ID" val="diagram20205210_1"/>
  <p:tag name="KSO_WM_TEMPLATE_SUBCATEGORY" val="5"/>
  <p:tag name="KSO_WM_TEMPLATE_MASTER_TYPE" val="0"/>
  <p:tag name="KSO_WM_TEMPLATE_COLOR_TYPE" val="1"/>
  <p:tag name="KSO_WM_SLIDE_TYPE" val="text"/>
  <p:tag name="KSO_WM_SLIDE_SUBTYPE" val="picTxt"/>
  <p:tag name="KSO_WM_SLIDE_ITEM_CNT" val="1"/>
  <p:tag name="KSO_WM_SLIDE_INDEX" val="1"/>
  <p:tag name="KSO_WM_SLIDE_SIZE" val="268.502*268.5"/>
  <p:tag name="KSO_WM_SLIDE_POSITION" val="105.324*135.7"/>
  <p:tag name="KSO_WM_DIAGRAM_GROUP_CODE" val="ζ1-1"/>
  <p:tag name="KSO_WM_SLIDE_DIAGTYPE" val="ζ"/>
  <p:tag name="KSO_WM_TAG_VERSION" val="1.0"/>
  <p:tag name="KSO_WM_SLIDE_LAYOUT" val="a_f_ζ"/>
  <p:tag name="KSO_WM_SLIDE_LAYOUT_CNT" val="1_1_1"/>
</p:tagLst>
</file>

<file path=ppt/tags/tag1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1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1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50.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651.xml><?xml version="1.0" encoding="utf-8"?>
<p:tagLst xmlns:p="http://schemas.openxmlformats.org/presentationml/2006/main">
  <p:tag name="KSO_WM_UNIT_TEXT_PART_ID_V2" val="d-4-2"/>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b"/>
  <p:tag name="KSO_WM_UNIT_INDEX" val="1"/>
  <p:tag name="KSO_WM_UNIT_ID" val="diagram20205198_1*b*1"/>
  <p:tag name="KSO_WM_TEMPLATE_CATEGORY" val="diagram"/>
  <p:tag name="KSO_WM_TEMPLATE_INDEX" val="20205198"/>
  <p:tag name="KSO_WM_UNIT_LAYERLEVEL" val="1"/>
  <p:tag name="KSO_WM_TAG_VERSION" val="1.0"/>
  <p:tag name="KSO_WM_BEAUTIFY_FLAG" val="#wm#"/>
  <p:tag name="KSO_WM_UNIT_PRESET_TEXT" val="单击此处添加您的副标题"/>
</p:tagLst>
</file>

<file path=ppt/tags/tag1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1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1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16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1656.xml><?xml version="1.0" encoding="utf-8"?>
<p:tagLst xmlns:p="http://schemas.openxmlformats.org/presentationml/2006/main">
  <p:tag name="KSO_WM_BEAUTIFY_FLAG" val="#wm#"/>
  <p:tag name="KSO_WM_TEMPLATE_CATEGORY" val="diagram"/>
  <p:tag name="KSO_WM_TEMPLATE_INDEX" val="20205198"/>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SLIDE_LAYOUT" val="a_b_f"/>
  <p:tag name="KSO_WM_SLIDE_LAYOUT_CNT" val="1_1_1"/>
</p:tagLst>
</file>

<file path=ppt/tags/tag1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1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1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60.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1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1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16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1665.xml><?xml version="1.0" encoding="utf-8"?>
<p:tagLst xmlns:p="http://schemas.openxmlformats.org/presentationml/2006/main">
  <p:tag name="KSO_WM_BEAUTIFY_FLAG" val="#wm#"/>
  <p:tag name="KSO_WM_TEMPLATE_CATEGORY" val="diagram"/>
  <p:tag name="KSO_WM_TEMPLATE_INDEX" val="20205198"/>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SLIDE_LAYOUT" val="a_b_f"/>
  <p:tag name="KSO_WM_SLIDE_LAYOUT_CNT" val="1_1_1"/>
</p:tagLst>
</file>

<file path=ppt/tags/tag1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1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1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1669.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70.xml><?xml version="1.0" encoding="utf-8"?>
<p:tagLst xmlns:p="http://schemas.openxmlformats.org/presentationml/2006/main">
  <p:tag name="KSO_WM_UNIT_TEXT_PART_ID_V2" val="d-4-2"/>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b"/>
  <p:tag name="KSO_WM_UNIT_INDEX" val="1"/>
  <p:tag name="KSO_WM_UNIT_ID" val="diagram20205198_1*b*1"/>
  <p:tag name="KSO_WM_TEMPLATE_CATEGORY" val="diagram"/>
  <p:tag name="KSO_WM_TEMPLATE_INDEX" val="20205198"/>
  <p:tag name="KSO_WM_UNIT_LAYERLEVEL" val="1"/>
  <p:tag name="KSO_WM_TAG_VERSION" val="1.0"/>
  <p:tag name="KSO_WM_BEAUTIFY_FLAG" val="#wm#"/>
  <p:tag name="KSO_WM_UNIT_PRESET_TEXT" val="单击此处添加您的副标题"/>
</p:tagLst>
</file>

<file path=ppt/tags/tag1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1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1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16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1675.xml><?xml version="1.0" encoding="utf-8"?>
<p:tagLst xmlns:p="http://schemas.openxmlformats.org/presentationml/2006/main">
  <p:tag name="KSO_WM_BEAUTIFY_FLAG" val="#wm#"/>
  <p:tag name="KSO_WM_TEMPLATE_CATEGORY" val="diagram"/>
  <p:tag name="KSO_WM_TEMPLATE_INDEX" val="20205198"/>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SLIDE_LAYOUT" val="a_b_f"/>
  <p:tag name="KSO_WM_SLIDE_LAYOUT_CNT" val="1_1_1"/>
</p:tagLst>
</file>

<file path=ppt/tags/tag1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1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1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1679.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68.xml><?xml version="1.0" encoding="utf-8"?>
<p:tagLst xmlns:p="http://schemas.openxmlformats.org/presentationml/2006/main">
  <p:tag name="KSO_WM_TEMPLATE_CATEGORY" val="custom"/>
  <p:tag name="KSO_WM_TEMPLATE_INDEX" val="20187428"/>
  <p:tag name="KSO_WM_TAG_VERSION" val="1.0"/>
  <p:tag name="KSO_WM_TEMPLATE_THUMBS_INDEX" val="1、5、6、7、8、11、13、14、16、17、18、19"/>
  <p:tag name="KSO_WM_BEAUTIFY_FLAG" val="#wm#"/>
  <p:tag name="KSO_WM_TEMPLATE_SUBCATEGORY" val="0"/>
  <p:tag name="KSO_WM_TEMPLATE_MASTER_TYPE" val="1"/>
  <p:tag name="KSO_WM_TEMPLATE_COLOR_TYPE" val="1"/>
  <p:tag name="KSO_WM_TEMPLATE_MASTER_THUMB_INDEX" val="18"/>
</p:tagLst>
</file>

<file path=ppt/tags/tag1680.xml><?xml version="1.0" encoding="utf-8"?>
<p:tagLst xmlns:p="http://schemas.openxmlformats.org/presentationml/2006/main">
  <p:tag name="KSO_WM_UNIT_TEXT_PART_ID_V2" val="d-4-2"/>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b"/>
  <p:tag name="KSO_WM_UNIT_INDEX" val="1"/>
  <p:tag name="KSO_WM_UNIT_ID" val="diagram20205198_1*b*1"/>
  <p:tag name="KSO_WM_TEMPLATE_CATEGORY" val="diagram"/>
  <p:tag name="KSO_WM_TEMPLATE_INDEX" val="20205198"/>
  <p:tag name="KSO_WM_UNIT_LAYERLEVEL" val="1"/>
  <p:tag name="KSO_WM_TAG_VERSION" val="1.0"/>
  <p:tag name="KSO_WM_BEAUTIFY_FLAG" val="#wm#"/>
  <p:tag name="KSO_WM_UNIT_PRESET_TEXT" val="单击此处添加您的副标题"/>
</p:tagLst>
</file>

<file path=ppt/tags/tag1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1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1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16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1685.xml><?xml version="1.0" encoding="utf-8"?>
<p:tagLst xmlns:p="http://schemas.openxmlformats.org/presentationml/2006/main">
  <p:tag name="KSO_WM_BEAUTIFY_FLAG" val="#wm#"/>
  <p:tag name="KSO_WM_TEMPLATE_CATEGORY" val="diagram"/>
  <p:tag name="KSO_WM_TEMPLATE_INDEX" val="20205198"/>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SLIDE_LAYOUT" val="a_b_f"/>
  <p:tag name="KSO_WM_SLIDE_LAYOUT_CNT" val="1_1_1"/>
</p:tagLst>
</file>

<file path=ppt/tags/tag1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1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1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1689.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69.xml><?xml version="1.0" encoding="utf-8"?>
<p:tagLst xmlns:p="http://schemas.openxmlformats.org/presentationml/2006/main">
  <p:tag name="MH" val="20160830110146"/>
  <p:tag name="MH_LIBRARY" val="CONTENTS"/>
  <p:tag name="MH_TYPE" val="OTHERS"/>
  <p:tag name="ID" val="553512"/>
</p:tagLst>
</file>

<file path=ppt/tags/tag1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1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1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16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1694.xml><?xml version="1.0" encoding="utf-8"?>
<p:tagLst xmlns:p="http://schemas.openxmlformats.org/presentationml/2006/main">
  <p:tag name="KSO_WM_BEAUTIFY_FLAG" val="#wm#"/>
  <p:tag name="KSO_WM_TEMPLATE_CATEGORY" val="diagram"/>
  <p:tag name="KSO_WM_TEMPLATE_INDEX" val="20205198"/>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SLIDE_LAYOUT" val="a_b_f"/>
  <p:tag name="KSO_WM_SLIDE_LAYOUT_CNT" val="1_1_1"/>
</p:tagLst>
</file>

<file path=ppt/tags/tag1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1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1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1698.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MH" val="20160830110146"/>
  <p:tag name="MH_LIBRARY" val="CONTENTS"/>
  <p:tag name="MH_TYPE" val="OTHERS"/>
  <p:tag name="ID" val="553512"/>
</p:tagLst>
</file>

<file path=ppt/tags/tag1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1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17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1703.xml><?xml version="1.0" encoding="utf-8"?>
<p:tagLst xmlns:p="http://schemas.openxmlformats.org/presentationml/2006/main">
  <p:tag name="KSO_WM_BEAUTIFY_FLAG" val="#wm#"/>
  <p:tag name="KSO_WM_TEMPLATE_CATEGORY" val="diagram"/>
  <p:tag name="KSO_WM_TEMPLATE_INDEX" val="20205198"/>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SLIDE_LAYOUT" val="a_b_f"/>
  <p:tag name="KSO_WM_SLIDE_LAYOUT_CNT" val="1_1_1"/>
</p:tagLst>
</file>

<file path=ppt/tags/tag1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1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1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1707.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1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171.xml><?xml version="1.0" encoding="utf-8"?>
<p:tagLst xmlns:p="http://schemas.openxmlformats.org/presentationml/2006/main">
  <p:tag name="KSO_WM_UNIT_VALUE" val="872*1114"/>
  <p:tag name="KSO_WM_UNIT_HIGHLIGHT" val="0"/>
  <p:tag name="KSO_WM_UNIT_COMPATIBLE" val="0"/>
  <p:tag name="KSO_WM_UNIT_DIAGRAM_ISNUMVISUAL" val="0"/>
  <p:tag name="KSO_WM_UNIT_DIAGRAM_ISREFERUNIT" val="0"/>
  <p:tag name="KSO_WM_UNIT_TYPE" val="d"/>
  <p:tag name="KSO_WM_UNIT_INDEX" val="1"/>
  <p:tag name="KSO_WM_UNIT_ID" val="diagram20200639_1*d*1"/>
  <p:tag name="KSO_WM_TEMPLATE_CATEGORY" val="diagram"/>
  <p:tag name="KSO_WM_TEMPLATE_INDEX" val="20200639"/>
  <p:tag name="KSO_WM_UNIT_LAYERLEVEL" val="1"/>
  <p:tag name="KSO_WM_TAG_VERSION" val="1.0"/>
  <p:tag name="KSO_WM_BEAUTIFY_FLAG" val="#wm#"/>
  <p:tag name="KSO_WM_UNIT_SUPPORT_UNIT_TYPE" val="[&quot;all&quot;]"/>
</p:tagLst>
</file>

<file path=ppt/tags/tag1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17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1712.xml><?xml version="1.0" encoding="utf-8"?>
<p:tagLst xmlns:p="http://schemas.openxmlformats.org/presentationml/2006/main">
  <p:tag name="KSO_WM_BEAUTIFY_FLAG" val="#wm#"/>
  <p:tag name="KSO_WM_TEMPLATE_CATEGORY" val="diagram"/>
  <p:tag name="KSO_WM_TEMPLATE_INDEX" val="20205198"/>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SLIDE_LAYOUT" val="a_b_f"/>
  <p:tag name="KSO_WM_SLIDE_LAYOUT_CNT" val="1_1_1"/>
</p:tagLst>
</file>

<file path=ppt/tags/tag1713.xml><?xml version="1.0" encoding="utf-8"?>
<p:tagLst xmlns:p="http://schemas.openxmlformats.org/presentationml/2006/main">
  <p:tag name="KSO_WM_UNIT_VALUE" val="962*1695"/>
  <p:tag name="KSO_WM_UNIT_HIGHLIGHT" val="0"/>
  <p:tag name="KSO_WM_UNIT_COMPATIBLE" val="0"/>
  <p:tag name="KSO_WM_UNIT_DIAGRAM_ISNUMVISUAL" val="0"/>
  <p:tag name="KSO_WM_UNIT_DIAGRAM_ISREFERUNIT" val="0"/>
  <p:tag name="KSO_WM_UNIT_TYPE" val="d"/>
  <p:tag name="KSO_WM_UNIT_INDEX" val="1"/>
  <p:tag name="KSO_WM_UNIT_ID" val="diagram20200637_1*d*1"/>
  <p:tag name="KSO_WM_TEMPLATE_CATEGORY" val="diagram"/>
  <p:tag name="KSO_WM_TEMPLATE_INDEX" val="20200637"/>
  <p:tag name="KSO_WM_UNIT_LAYERLEVEL" val="1"/>
  <p:tag name="KSO_WM_TAG_VERSION" val="1.0"/>
  <p:tag name="KSO_WM_BEAUTIFY_FLAG" val="#wm#"/>
  <p:tag name="KSO_WM_UNIT_SUPPORT_UNIT_TYPE" val="[&quot;all&quot;]"/>
</p:tagLst>
</file>

<file path=ppt/tags/tag1714.xml><?xml version="1.0" encoding="utf-8"?>
<p:tagLst xmlns:p="http://schemas.openxmlformats.org/presentationml/2006/main">
  <p:tag name="KSO_WM_UNIT_VALUE" val="962*1695"/>
  <p:tag name="KSO_WM_UNIT_HIGHLIGHT" val="0"/>
  <p:tag name="KSO_WM_UNIT_COMPATIBLE" val="0"/>
  <p:tag name="KSO_WM_UNIT_DIAGRAM_ISNUMVISUAL" val="0"/>
  <p:tag name="KSO_WM_UNIT_DIAGRAM_ISREFERUNIT" val="0"/>
  <p:tag name="KSO_WM_UNIT_TYPE" val="d"/>
  <p:tag name="KSO_WM_UNIT_INDEX" val="2"/>
  <p:tag name="KSO_WM_UNIT_ID" val="diagram20200637_1*d*2"/>
  <p:tag name="KSO_WM_TEMPLATE_CATEGORY" val="diagram"/>
  <p:tag name="KSO_WM_TEMPLATE_INDEX" val="20200637"/>
  <p:tag name="KSO_WM_UNIT_LAYERLEVEL" val="1"/>
  <p:tag name="KSO_WM_TAG_VERSION" val="1.0"/>
  <p:tag name="KSO_WM_BEAUTIFY_FLAG" val="#wm#"/>
  <p:tag name="KSO_WM_UNIT_SUPPORT_UNIT_TYPE" val="[&quot;all&quot;]"/>
</p:tagLst>
</file>

<file path=ppt/tags/tag1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7_1*i*1"/>
  <p:tag name="KSO_WM_TEMPLATE_CATEGORY" val="diagram"/>
  <p:tag name="KSO_WM_TEMPLATE_INDEX" val="20200637"/>
  <p:tag name="KSO_WM_UNIT_LAYERLEVEL" val="1"/>
  <p:tag name="KSO_WM_TAG_VERSION" val="1.0"/>
  <p:tag name="KSO_WM_BEAUTIFY_FLAG" val="#wm#"/>
</p:tagLst>
</file>

<file path=ppt/tags/tag1716.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138"/>
  <p:tag name="KSO_WM_UNIT_HIGHLIGHT" val="0"/>
  <p:tag name="KSO_WM_UNIT_COMPATIBLE" val="0"/>
  <p:tag name="KSO_WM_UNIT_DIAGRAM_ISNUMVISUAL" val="0"/>
  <p:tag name="KSO_WM_UNIT_DIAGRAM_ISREFERUNIT" val="0"/>
  <p:tag name="KSO_WM_UNIT_TYPE" val="h_f"/>
  <p:tag name="KSO_WM_UNIT_INDEX" val="2_1"/>
  <p:tag name="KSO_WM_UNIT_ID" val="diagram20200637_1*h_f*2_1"/>
  <p:tag name="KSO_WM_TEMPLATE_CATEGORY" val="diagram"/>
  <p:tag name="KSO_WM_TEMPLATE_INDEX" val="20200637"/>
  <p:tag name="KSO_WM_UNIT_LAYERLEVEL" val="1_1"/>
  <p:tag name="KSO_WM_TAG_VERSION" val="1.0"/>
  <p:tag name="KSO_WM_BEAUTIFY_FLAG" val="#wm#"/>
</p:tagLst>
</file>

<file path=ppt/tags/tag1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7_1*h_i*1_1"/>
  <p:tag name="KSO_WM_TEMPLATE_CATEGORY" val="diagram"/>
  <p:tag name="KSO_WM_TEMPLATE_INDEX" val="20200637"/>
  <p:tag name="KSO_WM_UNIT_LAYERLEVEL" val="1_1"/>
  <p:tag name="KSO_WM_TAG_VERSION" val="1.0"/>
  <p:tag name="KSO_WM_BEAUTIFY_FLAG" val="#wm#"/>
</p:tagLst>
</file>

<file path=ppt/tags/tag1718.xml><?xml version="1.0" encoding="utf-8"?>
<p:tagLst xmlns:p="http://schemas.openxmlformats.org/presentationml/2006/main">
  <p:tag name="KSO_WM_UNIT_ISCONTENTSTITLE" val="0"/>
  <p:tag name="KSO_WM_UNIT_PRESET_TEXT" val="交流分享&#13;团队协作"/>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1_1"/>
  <p:tag name="KSO_WM_UNIT_ID" val="diagram20200637_1*h_a*1_1"/>
  <p:tag name="KSO_WM_TEMPLATE_CATEGORY" val="diagram"/>
  <p:tag name="KSO_WM_TEMPLATE_INDEX" val="20200637"/>
  <p:tag name="KSO_WM_UNIT_LAYERLEVEL" val="1_1"/>
  <p:tag name="KSO_WM_TAG_VERSION" val="1.0"/>
  <p:tag name="KSO_WM_BEAUTIFY_FLAG" val="#wm#"/>
</p:tagLst>
</file>

<file path=ppt/tags/tag1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7_1*i*2"/>
  <p:tag name="KSO_WM_TEMPLATE_CATEGORY" val="diagram"/>
  <p:tag name="KSO_WM_TEMPLATE_INDEX" val="20200637"/>
  <p:tag name="KSO_WM_UNIT_LAYERLEVEL" val="1"/>
  <p:tag name="KSO_WM_TAG_VERSION" val="1.0"/>
  <p:tag name="KSO_WM_BEAUTIFY_FLAG" val="#wm#"/>
</p:tagLst>
</file>

<file path=ppt/tags/tag172.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1"/>
  <p:tag name="KSO_WM_UNIT_ID" val="diagram20200639_1*h_a*1_1"/>
  <p:tag name="KSO_WM_TEMPLATE_CATEGORY" val="diagram"/>
  <p:tag name="KSO_WM_TEMPLATE_INDEX" val="20200639"/>
  <p:tag name="KSO_WM_UNIT_LAYERLEVEL" val="1_1"/>
  <p:tag name="KSO_WM_TAG_VERSION" val="1.0"/>
  <p:tag name="KSO_WM_BEAUTIFY_FLAG" val="#wm#"/>
  <p:tag name="KSO_WM_UNIT_PRESET_TEXT" val="来一场&#13;说走就走的旅行"/>
</p:tagLst>
</file>

<file path=ppt/tags/tag1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200637_1*h_i*1_2"/>
  <p:tag name="KSO_WM_TEMPLATE_CATEGORY" val="diagram"/>
  <p:tag name="KSO_WM_TEMPLATE_INDEX" val="20200637"/>
  <p:tag name="KSO_WM_UNIT_LAYERLEVEL" val="1_1"/>
  <p:tag name="KSO_WM_TAG_VERSION" val="1.0"/>
  <p:tag name="KSO_WM_BEAUTIFY_FLAG" val="#wm#"/>
</p:tagLst>
</file>

<file path=ppt/tags/tag1721.xml><?xml version="1.0" encoding="utf-8"?>
<p:tagLst xmlns:p="http://schemas.openxmlformats.org/presentationml/2006/main">
  <p:tag name="KSO_WM_BEAUTIFY_FLAG" val="#wm#"/>
  <p:tag name="KSO_WM_TEMPLATE_CATEGORY" val="diagram"/>
  <p:tag name="KSO_WM_TEMPLATE_INDEX" val="20200637"/>
  <p:tag name="KSO_WM_SLIDE_ID" val="diagram20200637_1"/>
  <p:tag name="KSO_WM_TEMPLATE_SUBCATEGORY" val="0"/>
  <p:tag name="KSO_WM_SLIDE_TYPE" val="text"/>
  <p:tag name="KSO_WM_SLIDE_SUBTYPE" val="picTxt"/>
  <p:tag name="KSO_WM_SLIDE_ITEM_CNT" val="0"/>
  <p:tag name="KSO_WM_SLIDE_INDEX" val="1"/>
  <p:tag name="KSO_WM_SLIDE_SIZE" val="799.057*395.349"/>
  <p:tag name="KSO_WM_SLIDE_POSITION" val="91.098*74.2068"/>
  <p:tag name="KSO_WM_TAG_VERSION" val="1.0"/>
  <p:tag name="KSO_WM_SLIDE_LAYOUT" val="d_h"/>
  <p:tag name="KSO_WM_SLIDE_LAYOUT_CNT" val="2_2"/>
  <p:tag name="KSO_WM_TEMPLATE_MASTER_TYPE" val="0"/>
  <p:tag name="KSO_WM_TEMPLATE_COLOR_TYPE" val="0"/>
</p:tagLst>
</file>

<file path=ppt/tags/tag1722.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56_1*i*1"/>
  <p:tag name="KSO_WM_TEMPLATE_CATEGORY" val="diagram"/>
  <p:tag name="KSO_WM_TEMPLATE_INDEX" val="20194756"/>
  <p:tag name="KSO_WM_UNIT_LAYERLEVEL" val="1"/>
  <p:tag name="KSO_WM_TAG_VERSION" val="1.0"/>
  <p:tag name="KSO_WM_BEAUTIFY_FLAG" val="#wm#"/>
  <p:tag name="KSO_WM_UNIT_COLOR_SCHEME_SHAPE_ID" val="7"/>
  <p:tag name="KSO_WM_UNIT_COLOR_SCHEME_PARENT_PAGE" val="0_1"/>
</p:tagLst>
</file>

<file path=ppt/tags/tag1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6_1*i*2"/>
  <p:tag name="KSO_WM_TEMPLATE_CATEGORY" val="diagram"/>
  <p:tag name="KSO_WM_TEMPLATE_INDEX" val="20194756"/>
  <p:tag name="KSO_WM_UNIT_LAYERLEVEL" val="1"/>
  <p:tag name="KSO_WM_TAG_VERSION" val="1.0"/>
  <p:tag name="KSO_WM_BEAUTIFY_FLAG" val="#wm#"/>
  <p:tag name="KSO_WM_UNIT_COLOR_SCHEME_SHAPE_ID" val="15"/>
  <p:tag name="KSO_WM_UNIT_COLOR_SCHEME_PARENT_PAGE" val="0_1"/>
</p:tagLst>
</file>

<file path=ppt/tags/tag1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56_1*i*3"/>
  <p:tag name="KSO_WM_TEMPLATE_CATEGORY" val="diagram"/>
  <p:tag name="KSO_WM_TEMPLATE_INDEX" val="20194756"/>
  <p:tag name="KSO_WM_UNIT_LAYERLEVEL" val="1"/>
  <p:tag name="KSO_WM_TAG_VERSION" val="1.0"/>
  <p:tag name="KSO_WM_BEAUTIFY_FLAG" val="#wm#"/>
  <p:tag name="KSO_WM_UNIT_COLOR_SCHEME_SHAPE_ID" val="14"/>
  <p:tag name="KSO_WM_UNIT_COLOR_SCHEME_PARENT_PAGE" val="0_1"/>
</p:tagLst>
</file>

<file path=ppt/tags/tag1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56_1*i*4"/>
  <p:tag name="KSO_WM_TEMPLATE_CATEGORY" val="diagram"/>
  <p:tag name="KSO_WM_TEMPLATE_INDEX" val="20194756"/>
  <p:tag name="KSO_WM_UNIT_LAYERLEVEL" val="1"/>
  <p:tag name="KSO_WM_TAG_VERSION" val="1.0"/>
  <p:tag name="KSO_WM_BEAUTIFY_FLAG" val="#wm#"/>
  <p:tag name="KSO_WM_UNIT_COLOR_SCHEME_SHAPE_ID" val="11"/>
  <p:tag name="KSO_WM_UNIT_COLOR_SCHEME_PARENT_PAGE" val="0_1"/>
</p:tagLst>
</file>

<file path=ppt/tags/tag1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56_1*i*5"/>
  <p:tag name="KSO_WM_TEMPLATE_CATEGORY" val="diagram"/>
  <p:tag name="KSO_WM_TEMPLATE_INDEX" val="20194756"/>
  <p:tag name="KSO_WM_UNIT_LAYERLEVEL" val="1"/>
  <p:tag name="KSO_WM_TAG_VERSION" val="1.0"/>
  <p:tag name="KSO_WM_BEAUTIFY_FLAG" val="#wm#"/>
  <p:tag name="KSO_WM_UNIT_COLOR_SCHEME_SHAPE_ID" val="8"/>
  <p:tag name="KSO_WM_UNIT_COLOR_SCHEME_PARENT_PAGE" val="0_1"/>
</p:tagLst>
</file>

<file path=ppt/tags/tag1727.xml><?xml version="1.0" encoding="utf-8"?>
<p:tagLst xmlns:p="http://schemas.openxmlformats.org/presentationml/2006/main">
  <p:tag name="KSO_WM_UNIT_TEXT_PART_ID_V2" val="d-4-2"/>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为了能让您有更直观的字数感受，并进一步方便使用。&#13;我们为您标注了最适合的位置。您输入的文字到这里时，就是最佳视觉效果。"/>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194756_1*f*1"/>
  <p:tag name="KSO_WM_TEMPLATE_CATEGORY" val="diagram"/>
  <p:tag name="KSO_WM_TEMPLATE_INDEX" val="20194756"/>
  <p:tag name="KSO_WM_UNIT_LAYERLEVEL" val="1"/>
  <p:tag name="KSO_WM_TAG_VERSION" val="1.0"/>
  <p:tag name="KSO_WM_BEAUTIFY_FLAG" val="#wm#"/>
  <p:tag name="KSO_WM_UNIT_COLOR_SCHEME_SHAPE_ID" val="3"/>
  <p:tag name="KSO_WM_UNIT_COLOR_SCHEME_PARENT_PAGE" val="0_1"/>
</p:tagLst>
</file>

<file path=ppt/tags/tag1728.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56_1*a*1"/>
  <p:tag name="KSO_WM_TEMPLATE_CATEGORY" val="diagram"/>
  <p:tag name="KSO_WM_TEMPLATE_INDEX" val="20194756"/>
  <p:tag name="KSO_WM_UNIT_LAYERLEVEL" val="1"/>
  <p:tag name="KSO_WM_TAG_VERSION" val="1.0"/>
  <p:tag name="KSO_WM_BEAUTIFY_FLAG" val="#wm#"/>
  <p:tag name="KSO_WM_UNIT_COLOR_SCHEME_SHAPE_ID" val="9"/>
  <p:tag name="KSO_WM_UNIT_COLOR_SCHEME_PARENT_PAGE" val="0_1"/>
</p:tagLst>
</file>

<file path=ppt/tags/tag1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56_1*i*6"/>
  <p:tag name="KSO_WM_TEMPLATE_CATEGORY" val="diagram"/>
  <p:tag name="KSO_WM_TEMPLATE_INDEX" val="20194756"/>
  <p:tag name="KSO_WM_UNIT_LAYERLEVEL" val="1"/>
  <p:tag name="KSO_WM_TAG_VERSION" val="1.0"/>
  <p:tag name="KSO_WM_BEAUTIFY_FLAG" val="#wm#"/>
  <p:tag name="KSO_WM_UNIT_COLOR_SCHEME_SHAPE_ID" val="16"/>
  <p:tag name="KSO_WM_UNIT_COLOR_SCHEME_PARENT_PAGE" val="0_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9_1*i*4"/>
  <p:tag name="KSO_WM_TEMPLATE_CATEGORY" val="diagram"/>
  <p:tag name="KSO_WM_TEMPLATE_INDEX" val="20200639"/>
  <p:tag name="KSO_WM_UNIT_LAYERLEVEL" val="1"/>
  <p:tag name="KSO_WM_TAG_VERSION" val="1.0"/>
  <p:tag name="KSO_WM_BEAUTIFY_FLAG" val="#wm#"/>
</p:tagLst>
</file>

<file path=ppt/tags/tag1730.xml><?xml version="1.0" encoding="utf-8"?>
<p:tagLst xmlns:p="http://schemas.openxmlformats.org/presentationml/2006/main">
  <p:tag name="KSO_WM_BEAUTIFY_FLAG" val="#wm#"/>
  <p:tag name="KSO_WM_TEMPLATE_CATEGORY" val="diagram"/>
  <p:tag name="KSO_WM_TEMPLATE_INDEX" val="20194756"/>
  <p:tag name="KSO_WM_SLIDE_ID" val="diagram2019475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 name="KSO_WM_TEMPLATE_SUBCATEGORY" val="0"/>
  <p:tag name="KSO_WM_TEMPLATE_MASTER_TYPE" val="0"/>
  <p:tag name="KSO_WM_TEMPLATE_COLOR_TYPE" val="1"/>
</p:tagLst>
</file>

<file path=ppt/tags/tag1731.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56_1*i*1"/>
  <p:tag name="KSO_WM_TEMPLATE_CATEGORY" val="diagram"/>
  <p:tag name="KSO_WM_TEMPLATE_INDEX" val="20194756"/>
  <p:tag name="KSO_WM_UNIT_LAYERLEVEL" val="1"/>
  <p:tag name="KSO_WM_TAG_VERSION" val="1.0"/>
  <p:tag name="KSO_WM_BEAUTIFY_FLAG" val="#wm#"/>
  <p:tag name="KSO_WM_UNIT_COLOR_SCHEME_SHAPE_ID" val="7"/>
  <p:tag name="KSO_WM_UNIT_COLOR_SCHEME_PARENT_PAGE" val="0_1"/>
</p:tagLst>
</file>

<file path=ppt/tags/tag1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6_1*i*2"/>
  <p:tag name="KSO_WM_TEMPLATE_CATEGORY" val="diagram"/>
  <p:tag name="KSO_WM_TEMPLATE_INDEX" val="20194756"/>
  <p:tag name="KSO_WM_UNIT_LAYERLEVEL" val="1"/>
  <p:tag name="KSO_WM_TAG_VERSION" val="1.0"/>
  <p:tag name="KSO_WM_BEAUTIFY_FLAG" val="#wm#"/>
  <p:tag name="KSO_WM_UNIT_COLOR_SCHEME_SHAPE_ID" val="15"/>
  <p:tag name="KSO_WM_UNIT_COLOR_SCHEME_PARENT_PAGE" val="0_1"/>
</p:tagLst>
</file>

<file path=ppt/tags/tag1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56_1*i*3"/>
  <p:tag name="KSO_WM_TEMPLATE_CATEGORY" val="diagram"/>
  <p:tag name="KSO_WM_TEMPLATE_INDEX" val="20194756"/>
  <p:tag name="KSO_WM_UNIT_LAYERLEVEL" val="1"/>
  <p:tag name="KSO_WM_TAG_VERSION" val="1.0"/>
  <p:tag name="KSO_WM_BEAUTIFY_FLAG" val="#wm#"/>
  <p:tag name="KSO_WM_UNIT_COLOR_SCHEME_SHAPE_ID" val="14"/>
  <p:tag name="KSO_WM_UNIT_COLOR_SCHEME_PARENT_PAGE" val="0_1"/>
</p:tagLst>
</file>

<file path=ppt/tags/tag1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56_1*i*4"/>
  <p:tag name="KSO_WM_TEMPLATE_CATEGORY" val="diagram"/>
  <p:tag name="KSO_WM_TEMPLATE_INDEX" val="20194756"/>
  <p:tag name="KSO_WM_UNIT_LAYERLEVEL" val="1"/>
  <p:tag name="KSO_WM_TAG_VERSION" val="1.0"/>
  <p:tag name="KSO_WM_BEAUTIFY_FLAG" val="#wm#"/>
  <p:tag name="KSO_WM_UNIT_COLOR_SCHEME_SHAPE_ID" val="11"/>
  <p:tag name="KSO_WM_UNIT_COLOR_SCHEME_PARENT_PAGE" val="0_1"/>
</p:tagLst>
</file>

<file path=ppt/tags/tag1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56_1*i*5"/>
  <p:tag name="KSO_WM_TEMPLATE_CATEGORY" val="diagram"/>
  <p:tag name="KSO_WM_TEMPLATE_INDEX" val="20194756"/>
  <p:tag name="KSO_WM_UNIT_LAYERLEVEL" val="1"/>
  <p:tag name="KSO_WM_TAG_VERSION" val="1.0"/>
  <p:tag name="KSO_WM_BEAUTIFY_FLAG" val="#wm#"/>
  <p:tag name="KSO_WM_UNIT_COLOR_SCHEME_SHAPE_ID" val="8"/>
  <p:tag name="KSO_WM_UNIT_COLOR_SCHEME_PARENT_PAGE" val="0_1"/>
</p:tagLst>
</file>

<file path=ppt/tags/tag1736.xml><?xml version="1.0" encoding="utf-8"?>
<p:tagLst xmlns:p="http://schemas.openxmlformats.org/presentationml/2006/main">
  <p:tag name="KSO_WM_UNIT_TEXT_PART_ID_V2" val="d-4-2"/>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为了能让您有更直观的字数感受，并进一步方便使用。&#13;我们为您标注了最适合的位置。您输入的文字到这里时，就是最佳视觉效果。"/>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194756_1*f*1"/>
  <p:tag name="KSO_WM_TEMPLATE_CATEGORY" val="diagram"/>
  <p:tag name="KSO_WM_TEMPLATE_INDEX" val="20194756"/>
  <p:tag name="KSO_WM_UNIT_LAYERLEVEL" val="1"/>
  <p:tag name="KSO_WM_TAG_VERSION" val="1.0"/>
  <p:tag name="KSO_WM_BEAUTIFY_FLAG" val="#wm#"/>
  <p:tag name="KSO_WM_UNIT_COLOR_SCHEME_SHAPE_ID" val="3"/>
  <p:tag name="KSO_WM_UNIT_COLOR_SCHEME_PARENT_PAGE" val="0_1"/>
</p:tagLst>
</file>

<file path=ppt/tags/tag1737.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56_1*a*1"/>
  <p:tag name="KSO_WM_TEMPLATE_CATEGORY" val="diagram"/>
  <p:tag name="KSO_WM_TEMPLATE_INDEX" val="20194756"/>
  <p:tag name="KSO_WM_UNIT_LAYERLEVEL" val="1"/>
  <p:tag name="KSO_WM_TAG_VERSION" val="1.0"/>
  <p:tag name="KSO_WM_BEAUTIFY_FLAG" val="#wm#"/>
  <p:tag name="KSO_WM_UNIT_COLOR_SCHEME_SHAPE_ID" val="9"/>
  <p:tag name="KSO_WM_UNIT_COLOR_SCHEME_PARENT_PAGE" val="0_1"/>
</p:tagLst>
</file>

<file path=ppt/tags/tag1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56_1*i*6"/>
  <p:tag name="KSO_WM_TEMPLATE_CATEGORY" val="diagram"/>
  <p:tag name="KSO_WM_TEMPLATE_INDEX" val="20194756"/>
  <p:tag name="KSO_WM_UNIT_LAYERLEVEL" val="1"/>
  <p:tag name="KSO_WM_TAG_VERSION" val="1.0"/>
  <p:tag name="KSO_WM_BEAUTIFY_FLAG" val="#wm#"/>
  <p:tag name="KSO_WM_UNIT_COLOR_SCHEME_SHAPE_ID" val="16"/>
  <p:tag name="KSO_WM_UNIT_COLOR_SCHEME_PARENT_PAGE" val="0_1"/>
</p:tagLst>
</file>

<file path=ppt/tags/tag1739.xml><?xml version="1.0" encoding="utf-8"?>
<p:tagLst xmlns:p="http://schemas.openxmlformats.org/presentationml/2006/main">
  <p:tag name="KSO_WM_BEAUTIFY_FLAG" val="#wm#"/>
  <p:tag name="KSO_WM_TEMPLATE_CATEGORY" val="diagram"/>
  <p:tag name="KSO_WM_TEMPLATE_INDEX" val="20194756"/>
  <p:tag name="KSO_WM_SLIDE_ID" val="diagram2019475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 name="KSO_WM_TEMPLATE_SUBCATEGORY" val="0"/>
  <p:tag name="KSO_WM_TEMPLATE_MASTER_TYPE" val="0"/>
  <p:tag name="KSO_WM_TEMPLATE_COLOR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9_1*i*1"/>
  <p:tag name="KSO_WM_TEMPLATE_CATEGORY" val="diagram"/>
  <p:tag name="KSO_WM_TEMPLATE_INDEX" val="20200639"/>
  <p:tag name="KSO_WM_UNIT_LAYERLEVEL" val="1"/>
  <p:tag name="KSO_WM_TAG_VERSION" val="1.0"/>
  <p:tag name="KSO_WM_BEAUTIFY_FLAG" val="#wm#"/>
</p:tagLst>
</file>

<file path=ppt/tags/tag1740.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56_1*i*1"/>
  <p:tag name="KSO_WM_TEMPLATE_CATEGORY" val="diagram"/>
  <p:tag name="KSO_WM_TEMPLATE_INDEX" val="20194756"/>
  <p:tag name="KSO_WM_UNIT_LAYERLEVEL" val="1"/>
  <p:tag name="KSO_WM_TAG_VERSION" val="1.0"/>
  <p:tag name="KSO_WM_BEAUTIFY_FLAG" val="#wm#"/>
  <p:tag name="KSO_WM_UNIT_COLOR_SCHEME_SHAPE_ID" val="7"/>
  <p:tag name="KSO_WM_UNIT_COLOR_SCHEME_PARENT_PAGE" val="0_1"/>
</p:tagLst>
</file>

<file path=ppt/tags/tag1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6_1*i*2"/>
  <p:tag name="KSO_WM_TEMPLATE_CATEGORY" val="diagram"/>
  <p:tag name="KSO_WM_TEMPLATE_INDEX" val="20194756"/>
  <p:tag name="KSO_WM_UNIT_LAYERLEVEL" val="1"/>
  <p:tag name="KSO_WM_TAG_VERSION" val="1.0"/>
  <p:tag name="KSO_WM_BEAUTIFY_FLAG" val="#wm#"/>
  <p:tag name="KSO_WM_UNIT_COLOR_SCHEME_SHAPE_ID" val="15"/>
  <p:tag name="KSO_WM_UNIT_COLOR_SCHEME_PARENT_PAGE" val="0_1"/>
</p:tagLst>
</file>

<file path=ppt/tags/tag1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56_1*i*3"/>
  <p:tag name="KSO_WM_TEMPLATE_CATEGORY" val="diagram"/>
  <p:tag name="KSO_WM_TEMPLATE_INDEX" val="20194756"/>
  <p:tag name="KSO_WM_UNIT_LAYERLEVEL" val="1"/>
  <p:tag name="KSO_WM_TAG_VERSION" val="1.0"/>
  <p:tag name="KSO_WM_BEAUTIFY_FLAG" val="#wm#"/>
  <p:tag name="KSO_WM_UNIT_COLOR_SCHEME_SHAPE_ID" val="14"/>
  <p:tag name="KSO_WM_UNIT_COLOR_SCHEME_PARENT_PAGE" val="0_1"/>
</p:tagLst>
</file>

<file path=ppt/tags/tag1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56_1*i*4"/>
  <p:tag name="KSO_WM_TEMPLATE_CATEGORY" val="diagram"/>
  <p:tag name="KSO_WM_TEMPLATE_INDEX" val="20194756"/>
  <p:tag name="KSO_WM_UNIT_LAYERLEVEL" val="1"/>
  <p:tag name="KSO_WM_TAG_VERSION" val="1.0"/>
  <p:tag name="KSO_WM_BEAUTIFY_FLAG" val="#wm#"/>
  <p:tag name="KSO_WM_UNIT_COLOR_SCHEME_SHAPE_ID" val="11"/>
  <p:tag name="KSO_WM_UNIT_COLOR_SCHEME_PARENT_PAGE" val="0_1"/>
</p:tagLst>
</file>

<file path=ppt/tags/tag1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56_1*i*5"/>
  <p:tag name="KSO_WM_TEMPLATE_CATEGORY" val="diagram"/>
  <p:tag name="KSO_WM_TEMPLATE_INDEX" val="20194756"/>
  <p:tag name="KSO_WM_UNIT_LAYERLEVEL" val="1"/>
  <p:tag name="KSO_WM_TAG_VERSION" val="1.0"/>
  <p:tag name="KSO_WM_BEAUTIFY_FLAG" val="#wm#"/>
  <p:tag name="KSO_WM_UNIT_COLOR_SCHEME_SHAPE_ID" val="8"/>
  <p:tag name="KSO_WM_UNIT_COLOR_SCHEME_PARENT_PAGE" val="0_1"/>
</p:tagLst>
</file>

<file path=ppt/tags/tag1745.xml><?xml version="1.0" encoding="utf-8"?>
<p:tagLst xmlns:p="http://schemas.openxmlformats.org/presentationml/2006/main">
  <p:tag name="KSO_WM_UNIT_TEXT_PART_ID_V2" val="d-4-2"/>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为了能让您有更直观的字数感受，并进一步方便使用。&#13;我们为您标注了最适合的位置。您输入的文字到这里时，就是最佳视觉效果。"/>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194756_1*f*1"/>
  <p:tag name="KSO_WM_TEMPLATE_CATEGORY" val="diagram"/>
  <p:tag name="KSO_WM_TEMPLATE_INDEX" val="20194756"/>
  <p:tag name="KSO_WM_UNIT_LAYERLEVEL" val="1"/>
  <p:tag name="KSO_WM_TAG_VERSION" val="1.0"/>
  <p:tag name="KSO_WM_BEAUTIFY_FLAG" val="#wm#"/>
  <p:tag name="KSO_WM_UNIT_COLOR_SCHEME_SHAPE_ID" val="3"/>
  <p:tag name="KSO_WM_UNIT_COLOR_SCHEME_PARENT_PAGE" val="0_1"/>
</p:tagLst>
</file>

<file path=ppt/tags/tag1746.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56_1*a*1"/>
  <p:tag name="KSO_WM_TEMPLATE_CATEGORY" val="diagram"/>
  <p:tag name="KSO_WM_TEMPLATE_INDEX" val="20194756"/>
  <p:tag name="KSO_WM_UNIT_LAYERLEVEL" val="1"/>
  <p:tag name="KSO_WM_TAG_VERSION" val="1.0"/>
  <p:tag name="KSO_WM_BEAUTIFY_FLAG" val="#wm#"/>
  <p:tag name="KSO_WM_UNIT_COLOR_SCHEME_SHAPE_ID" val="9"/>
  <p:tag name="KSO_WM_UNIT_COLOR_SCHEME_PARENT_PAGE" val="0_1"/>
</p:tagLst>
</file>

<file path=ppt/tags/tag1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56_1*i*6"/>
  <p:tag name="KSO_WM_TEMPLATE_CATEGORY" val="diagram"/>
  <p:tag name="KSO_WM_TEMPLATE_INDEX" val="20194756"/>
  <p:tag name="KSO_WM_UNIT_LAYERLEVEL" val="1"/>
  <p:tag name="KSO_WM_TAG_VERSION" val="1.0"/>
  <p:tag name="KSO_WM_BEAUTIFY_FLAG" val="#wm#"/>
  <p:tag name="KSO_WM_UNIT_COLOR_SCHEME_SHAPE_ID" val="16"/>
  <p:tag name="KSO_WM_UNIT_COLOR_SCHEME_PARENT_PAGE" val="0_1"/>
</p:tagLst>
</file>

<file path=ppt/tags/tag1748.xml><?xml version="1.0" encoding="utf-8"?>
<p:tagLst xmlns:p="http://schemas.openxmlformats.org/presentationml/2006/main">
  <p:tag name="KSO_WM_BEAUTIFY_FLAG" val="#wm#"/>
  <p:tag name="KSO_WM_TEMPLATE_CATEGORY" val="diagram"/>
  <p:tag name="KSO_WM_TEMPLATE_INDEX" val="20194756"/>
  <p:tag name="KSO_WM_SLIDE_ID" val="diagram2019475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 name="KSO_WM_TEMPLATE_SUBCATEGORY" val="0"/>
  <p:tag name="KSO_WM_TEMPLATE_MASTER_TYPE" val="0"/>
  <p:tag name="KSO_WM_TEMPLATE_COLOR_TYPE" val="1"/>
</p:tagLst>
</file>

<file path=ppt/tags/tag1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5206_1*y*1"/>
  <p:tag name="KSO_WM_TEMPLATE_CATEGORY" val="diagram"/>
  <p:tag name="KSO_WM_TEMPLATE_INDEX" val="20205206"/>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9_1*i*2"/>
  <p:tag name="KSO_WM_TEMPLATE_CATEGORY" val="diagram"/>
  <p:tag name="KSO_WM_TEMPLATE_INDEX" val="20200639"/>
  <p:tag name="KSO_WM_UNIT_LAYERLEVEL" val="1"/>
  <p:tag name="KSO_WM_TAG_VERSION" val="1.0"/>
  <p:tag name="KSO_WM_BEAUTIFY_FLAG" val="#wm#"/>
</p:tagLst>
</file>

<file path=ppt/tags/tag1750.xml><?xml version="1.0" encoding="utf-8"?>
<p:tagLst xmlns:p="http://schemas.openxmlformats.org/presentationml/2006/main">
  <p:tag name="KSO_WM_UNIT_TEXT_PART_ID_V2" val="d-4-2"/>
  <p:tag name="KSO_WM_UNIT_NOCLEAR" val="0"/>
  <p:tag name="KSO_WM_UNIT_VALUE" val="40"/>
  <p:tag name="KSO_WM_UNIT_HIGHLIGHT" val="0"/>
  <p:tag name="KSO_WM_UNIT_COMPATIBLE" val="0"/>
  <p:tag name="KSO_WM_UNIT_DIAGRAM_ISNUMVISUAL" val="0"/>
  <p:tag name="KSO_WM_UNIT_DIAGRAM_ISREFERUNIT" val="0"/>
  <p:tag name="KSO_WM_UNIT_TYPE" val="b"/>
  <p:tag name="KSO_WM_UNIT_INDEX" val="1"/>
  <p:tag name="KSO_WM_UNIT_ID" val="diagram20205206_1*b*1"/>
  <p:tag name="KSO_WM_TEMPLATE_CATEGORY" val="diagram"/>
  <p:tag name="KSO_WM_TEMPLATE_INDEX" val="20205206"/>
  <p:tag name="KSO_WM_UNIT_LAYERLEVEL" val="1"/>
  <p:tag name="KSO_WM_TAG_VERSION" val="1.0"/>
  <p:tag name="KSO_WM_BEAUTIFY_FLAG" val="#wm#"/>
  <p:tag name="KSO_WM_UNIT_ISCONTENTSTITLE" val="0"/>
  <p:tag name="KSO_WM_UNIT_ISNUMDGMTITLE" val="0"/>
  <p:tag name="KSO_WM_UNIT_PRESET_TEXT" val="单击此处添加你的副标题"/>
</p:tagLst>
</file>

<file path=ppt/tags/tag1751.xml><?xml version="1.0" encoding="utf-8"?>
<p:tagLst xmlns:p="http://schemas.openxmlformats.org/presentationml/2006/main">
  <p:tag name="KSO_WM_UNIT_ISCONTENTSTITLE"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05206_1*a*1"/>
  <p:tag name="KSO_WM_TEMPLATE_CATEGORY" val="diagram"/>
  <p:tag name="KSO_WM_TEMPLATE_INDEX" val="20205206"/>
  <p:tag name="KSO_WM_UNIT_LAYERLEVEL" val="1"/>
  <p:tag name="KSO_WM_TAG_VERSION" val="1.0"/>
  <p:tag name="KSO_WM_BEAUTIFY_FLAG" val="#wm#"/>
  <p:tag name="KSO_WM_UNIT_NOCLEAR" val="0"/>
  <p:tag name="KSO_WM_UNIT_TEXT_PART_ID_V2" val="a-4-1"/>
  <p:tag name="KSO_WM_UNIT_ISNUMDGMTITLE" val="0"/>
  <p:tag name="KSO_WM_UNIT_PRESET_TEXT" val="单击此处可添加您的大标题内容"/>
</p:tagLst>
</file>

<file path=ppt/tags/tag1752.xml><?xml version="1.0" encoding="utf-8"?>
<p:tagLst xmlns:p="http://schemas.openxmlformats.org/presentationml/2006/main">
  <p:tag name="KSO_WM_UNIT_NOCLEAR" val="0"/>
  <p:tag name="KSO_WM_UNIT_VALUE" val="612"/>
  <p:tag name="KSO_WM_UNIT_HIGHLIGHT" val="0"/>
  <p:tag name="KSO_WM_UNIT_COMPATIBLE" val="0"/>
  <p:tag name="KSO_WM_UNIT_DIAGRAM_ISNUMVISUAL" val="0"/>
  <p:tag name="KSO_WM_UNIT_DIAGRAM_ISREFERUNIT" val="0"/>
  <p:tag name="KSO_WM_UNIT_TYPE" val="f"/>
  <p:tag name="KSO_WM_UNIT_INDEX" val="1"/>
  <p:tag name="KSO_WM_UNIT_ID" val="diagram20205206_1*f*1"/>
  <p:tag name="KSO_WM_TEMPLATE_CATEGORY" val="diagram"/>
  <p:tag name="KSO_WM_TEMPLATE_INDEX" val="20205206"/>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Lst>
</file>

<file path=ppt/tags/tag1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206_1*i*4"/>
  <p:tag name="KSO_WM_TEMPLATE_CATEGORY" val="diagram"/>
  <p:tag name="KSO_WM_TEMPLATE_INDEX" val="20205206"/>
  <p:tag name="KSO_WM_UNIT_LAYERLEVEL" val="1"/>
  <p:tag name="KSO_WM_TAG_VERSION" val="1.0"/>
  <p:tag name="KSO_WM_BEAUTIFY_FLAG" val="#wm#"/>
</p:tagLst>
</file>

<file path=ppt/tags/tag1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206_1*i*5"/>
  <p:tag name="KSO_WM_TEMPLATE_CATEGORY" val="diagram"/>
  <p:tag name="KSO_WM_TEMPLATE_INDEX" val="20205206"/>
  <p:tag name="KSO_WM_UNIT_LAYERLEVEL" val="1"/>
  <p:tag name="KSO_WM_TAG_VERSION" val="1.0"/>
  <p:tag name="KSO_WM_BEAUTIFY_FLAG" val="#wm#"/>
</p:tagLst>
</file>

<file path=ppt/tags/tag1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206_1*i*6"/>
  <p:tag name="KSO_WM_TEMPLATE_CATEGORY" val="diagram"/>
  <p:tag name="KSO_WM_TEMPLATE_INDEX" val="20205206"/>
  <p:tag name="KSO_WM_UNIT_LAYERLEVEL" val="1"/>
  <p:tag name="KSO_WM_TAG_VERSION" val="1.0"/>
  <p:tag name="KSO_WM_BEAUTIFY_FLAG" val="#wm#"/>
</p:tagLst>
</file>

<file path=ppt/tags/tag1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206_1*i*7"/>
  <p:tag name="KSO_WM_TEMPLATE_CATEGORY" val="diagram"/>
  <p:tag name="KSO_WM_TEMPLATE_INDEX" val="20205206"/>
  <p:tag name="KSO_WM_UNIT_LAYERLEVEL" val="1"/>
  <p:tag name="KSO_WM_TAG_VERSION" val="1.0"/>
  <p:tag name="KSO_WM_BEAUTIFY_FLAG" val="#wm#"/>
</p:tagLst>
</file>

<file path=ppt/tags/tag1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5206_1*i*9"/>
  <p:tag name="KSO_WM_TEMPLATE_CATEGORY" val="diagram"/>
  <p:tag name="KSO_WM_TEMPLATE_INDEX" val="20205206"/>
  <p:tag name="KSO_WM_UNIT_LAYERLEVEL" val="1"/>
  <p:tag name="KSO_WM_TAG_VERSION" val="1.0"/>
  <p:tag name="KSO_WM_BEAUTIFY_FLAG" val="#wm#"/>
</p:tagLst>
</file>

<file path=ppt/tags/tag1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5206_1*i*10"/>
  <p:tag name="KSO_WM_TEMPLATE_CATEGORY" val="diagram"/>
  <p:tag name="KSO_WM_TEMPLATE_INDEX" val="20205206"/>
  <p:tag name="KSO_WM_UNIT_LAYERLEVEL" val="1"/>
  <p:tag name="KSO_WM_TAG_VERSION" val="1.0"/>
  <p:tag name="KSO_WM_BEAUTIFY_FLAG" val="#wm#"/>
</p:tagLst>
</file>

<file path=ppt/tags/tag1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206_1*i*1"/>
  <p:tag name="KSO_WM_TEMPLATE_CATEGORY" val="diagram"/>
  <p:tag name="KSO_WM_TEMPLATE_INDEX" val="20205206"/>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9_1*i*3"/>
  <p:tag name="KSO_WM_TEMPLATE_CATEGORY" val="diagram"/>
  <p:tag name="KSO_WM_TEMPLATE_INDEX" val="20200639"/>
  <p:tag name="KSO_WM_UNIT_LAYERLEVEL" val="1"/>
  <p:tag name="KSO_WM_TAG_VERSION" val="1.0"/>
  <p:tag name="KSO_WM_BEAUTIFY_FLAG" val="#wm#"/>
</p:tagLst>
</file>

<file path=ppt/tags/tag1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206_1*i*2"/>
  <p:tag name="KSO_WM_TEMPLATE_CATEGORY" val="diagram"/>
  <p:tag name="KSO_WM_TEMPLATE_INDEX" val="20205206"/>
  <p:tag name="KSO_WM_UNIT_LAYERLEVEL" val="1"/>
  <p:tag name="KSO_WM_TAG_VERSION" val="1.0"/>
  <p:tag name="KSO_WM_BEAUTIFY_FLAG" val="#wm#"/>
</p:tagLst>
</file>

<file path=ppt/tags/tag1761.xml><?xml version="1.0" encoding="utf-8"?>
<p:tagLst xmlns:p="http://schemas.openxmlformats.org/presentationml/2006/main">
  <p:tag name="KSO_WM_BEAUTIFY_FLAG" val="#wm#"/>
  <p:tag name="KSO_WM_TEMPLATE_CATEGORY" val="diagram"/>
  <p:tag name="KSO_WM_TEMPLATE_INDEX" val="20205206"/>
  <p:tag name="KSO_WM_SLIDE_ID" val="diagram20205206_1"/>
  <p:tag name="KSO_WM_TEMPLATE_SUBCATEGORY" val="0"/>
  <p:tag name="KSO_WM_TEMPLATE_MASTER_TYPE" val="0"/>
  <p:tag name="KSO_WM_TEMPLATE_COLOR_TYPE" val="1"/>
  <p:tag name="KSO_WM_SLIDE_ITEM_CNT" val="0"/>
  <p:tag name="KSO_WM_SLIDE_INDEX" val="1"/>
  <p:tag name="KSO_WM_TAG_VERSION" val="1.0"/>
  <p:tag name="KSO_WM_SLIDE_LAYOUT" val="a_b_f_y"/>
  <p:tag name="KSO_WM_SLIDE_LAYOUT_CNT" val="1_1_1_1"/>
  <p:tag name="KSO_WM_SLIDE_TYPE" val="text"/>
  <p:tag name="KSO_WM_SLIDE_SUBTYPE" val="pureTxt"/>
  <p:tag name="KSO_WM_SLIDE_SIZE" val="960*539"/>
  <p:tag name="KSO_WM_SLIDE_POSITION" val="0*0"/>
</p:tagLst>
</file>

<file path=ppt/tags/tag1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67_1*i*1"/>
  <p:tag name="KSO_WM_TEMPLATE_CATEGORY" val="diagram"/>
  <p:tag name="KSO_WM_TEMPLATE_INDEX" val="20203667"/>
  <p:tag name="KSO_WM_UNIT_LAYERLEVEL" val="1"/>
  <p:tag name="KSO_WM_TAG_VERSION" val="1.0"/>
  <p:tag name="KSO_WM_BEAUTIFY_FLAG" val="#wm#"/>
</p:tagLst>
</file>

<file path=ppt/tags/tag1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67_1*i*2"/>
  <p:tag name="KSO_WM_TEMPLATE_CATEGORY" val="diagram"/>
  <p:tag name="KSO_WM_TEMPLATE_INDEX" val="20203667"/>
  <p:tag name="KSO_WM_UNIT_LAYERLEVEL" val="1"/>
  <p:tag name="KSO_WM_TAG_VERSION" val="1.0"/>
  <p:tag name="KSO_WM_BEAUTIFY_FLAG" val="#wm#"/>
</p:tagLst>
</file>

<file path=ppt/tags/tag1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67_1*i*3"/>
  <p:tag name="KSO_WM_TEMPLATE_CATEGORY" val="diagram"/>
  <p:tag name="KSO_WM_TEMPLATE_INDEX" val="20203667"/>
  <p:tag name="KSO_WM_UNIT_LAYERLEVEL" val="1"/>
  <p:tag name="KSO_WM_TAG_VERSION" val="1.0"/>
  <p:tag name="KSO_WM_BEAUTIFY_FLAG" val="#wm#"/>
</p:tagLst>
</file>

<file path=ppt/tags/tag176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67_1*a*1"/>
  <p:tag name="KSO_WM_TEMPLATE_CATEGORY" val="diagram"/>
  <p:tag name="KSO_WM_TEMPLATE_INDEX" val="20203667"/>
  <p:tag name="KSO_WM_UNIT_LAYERLEVEL" val="1"/>
  <p:tag name="KSO_WM_TAG_VERSION" val="1.0"/>
  <p:tag name="KSO_WM_BEAUTIFY_FLAG" val="#wm#"/>
  <p:tag name="KSO_WM_UNIT_PRESET_TEXT" val="单击此处添加大标题内容"/>
</p:tagLst>
</file>

<file path=ppt/tags/tag176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67_1*f*1"/>
  <p:tag name="KSO_WM_TEMPLATE_CATEGORY" val="diagram"/>
  <p:tag name="KSO_WM_TEMPLATE_INDEX" val="20203667"/>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Lst>
</file>

<file path=ppt/tags/tag1767.xml><?xml version="1.0" encoding="utf-8"?>
<p:tagLst xmlns:p="http://schemas.openxmlformats.org/presentationml/2006/main">
  <p:tag name="KSO_WM_BEAUTIFY_FLAG" val="#wm#"/>
  <p:tag name="KSO_WM_TEMPLATE_CATEGORY" val="diagram"/>
  <p:tag name="KSO_WM_TEMPLATE_INDEX" val="20203667"/>
  <p:tag name="KSO_WM_SLIDE_ID" val="diagram20203667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40"/>
  <p:tag name="KSO_WM_SLIDE_POSITION" val="0*0"/>
  <p:tag name="KSO_WM_TAG_VERSION" val="1.0"/>
  <p:tag name="KSO_WM_SLIDE_LAYOUT" val="a_f"/>
  <p:tag name="KSO_WM_SLIDE_LAYOUT_CNT" val="1_1"/>
</p:tagLst>
</file>

<file path=ppt/tags/tag1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06_1*i*1"/>
  <p:tag name="KSO_WM_TEMPLATE_CATEGORY" val="diagram"/>
  <p:tag name="KSO_WM_TEMPLATE_INDEX" val="20205106"/>
  <p:tag name="KSO_WM_UNIT_LAYERLEVEL" val="1"/>
  <p:tag name="KSO_WM_TAG_VERSION" val="1.0"/>
  <p:tag name="KSO_WM_BEAUTIFY_FLAG" val="#wm#"/>
</p:tagLst>
</file>

<file path=ppt/tags/tag1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06_1*i*2"/>
  <p:tag name="KSO_WM_TEMPLATE_CATEGORY" val="diagram"/>
  <p:tag name="KSO_WM_TEMPLATE_INDEX" val="20205106"/>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9_1*i*5"/>
  <p:tag name="KSO_WM_TEMPLATE_CATEGORY" val="diagram"/>
  <p:tag name="KSO_WM_TEMPLATE_INDEX" val="20200639"/>
  <p:tag name="KSO_WM_UNIT_LAYERLEVEL" val="1"/>
  <p:tag name="KSO_WM_TAG_VERSION" val="1.0"/>
  <p:tag name="KSO_WM_BEAUTIFY_FLAG" val="#wm#"/>
</p:tagLst>
</file>

<file path=ppt/tags/tag1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06_1*i*3"/>
  <p:tag name="KSO_WM_TEMPLATE_CATEGORY" val="diagram"/>
  <p:tag name="KSO_WM_TEMPLATE_INDEX" val="20205106"/>
  <p:tag name="KSO_WM_UNIT_LAYERLEVEL" val="1"/>
  <p:tag name="KSO_WM_TAG_VERSION" val="1.0"/>
  <p:tag name="KSO_WM_BEAUTIFY_FLAG" val="#wm#"/>
</p:tagLst>
</file>

<file path=ppt/tags/tag1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06_1*i*4"/>
  <p:tag name="KSO_WM_TEMPLATE_CATEGORY" val="diagram"/>
  <p:tag name="KSO_WM_TEMPLATE_INDEX" val="20205106"/>
  <p:tag name="KSO_WM_UNIT_LAYERLEVEL" val="1"/>
  <p:tag name="KSO_WM_TAG_VERSION" val="1.0"/>
  <p:tag name="KSO_WM_BEAUTIFY_FLAG" val="#wm#"/>
</p:tagLst>
</file>

<file path=ppt/tags/tag1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06_1*i*5"/>
  <p:tag name="KSO_WM_TEMPLATE_CATEGORY" val="diagram"/>
  <p:tag name="KSO_WM_TEMPLATE_INDEX" val="20205106"/>
  <p:tag name="KSO_WM_UNIT_LAYERLEVEL" val="1"/>
  <p:tag name="KSO_WM_TAG_VERSION" val="1.0"/>
  <p:tag name="KSO_WM_BEAUTIFY_FLAG" val="#wm#"/>
</p:tagLst>
</file>

<file path=ppt/tags/tag1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06_1*i*6"/>
  <p:tag name="KSO_WM_TEMPLATE_CATEGORY" val="diagram"/>
  <p:tag name="KSO_WM_TEMPLATE_INDEX" val="20205106"/>
  <p:tag name="KSO_WM_UNIT_LAYERLEVEL" val="1"/>
  <p:tag name="KSO_WM_TAG_VERSION" val="1.0"/>
  <p:tag name="KSO_WM_BEAUTIFY_FLAG" val="#wm#"/>
</p:tagLst>
</file>

<file path=ppt/tags/tag1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06_1*i*7"/>
  <p:tag name="KSO_WM_TEMPLATE_CATEGORY" val="diagram"/>
  <p:tag name="KSO_WM_TEMPLATE_INDEX" val="20205106"/>
  <p:tag name="KSO_WM_UNIT_LAYERLEVEL" val="1"/>
  <p:tag name="KSO_WM_TAG_VERSION" val="1.0"/>
  <p:tag name="KSO_WM_BEAUTIFY_FLAG" val="#wm#"/>
</p:tagLst>
</file>

<file path=ppt/tags/tag1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5106_1*i*8"/>
  <p:tag name="KSO_WM_TEMPLATE_CATEGORY" val="diagram"/>
  <p:tag name="KSO_WM_TEMPLATE_INDEX" val="20205106"/>
  <p:tag name="KSO_WM_UNIT_LAYERLEVEL" val="1"/>
  <p:tag name="KSO_WM_TAG_VERSION" val="1.0"/>
  <p:tag name="KSO_WM_BEAUTIFY_FLAG" val="#wm#"/>
</p:tagLst>
</file>

<file path=ppt/tags/tag1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5106_1*i*9"/>
  <p:tag name="KSO_WM_TEMPLATE_CATEGORY" val="diagram"/>
  <p:tag name="KSO_WM_TEMPLATE_INDEX" val="20205106"/>
  <p:tag name="KSO_WM_UNIT_LAYERLEVEL" val="1"/>
  <p:tag name="KSO_WM_TAG_VERSION" val="1.0"/>
  <p:tag name="KSO_WM_BEAUTIFY_FLAG" val="#wm#"/>
</p:tagLst>
</file>

<file path=ppt/tags/tag1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5106_1*i*10"/>
  <p:tag name="KSO_WM_TEMPLATE_CATEGORY" val="diagram"/>
  <p:tag name="KSO_WM_TEMPLATE_INDEX" val="20205106"/>
  <p:tag name="KSO_WM_UNIT_LAYERLEVEL" val="1"/>
  <p:tag name="KSO_WM_TAG_VERSION" val="1.0"/>
  <p:tag name="KSO_WM_BEAUTIFY_FLAG" val="#wm#"/>
</p:tagLst>
</file>

<file path=ppt/tags/tag1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06_1*i*11"/>
  <p:tag name="KSO_WM_TEMPLATE_CATEGORY" val="diagram"/>
  <p:tag name="KSO_WM_TEMPLATE_INDEX" val="20205106"/>
  <p:tag name="KSO_WM_UNIT_LAYERLEVEL" val="1"/>
  <p:tag name="KSO_WM_TAG_VERSION" val="1.0"/>
  <p:tag name="KSO_WM_BEAUTIFY_FLAG" val="#wm#"/>
</p:tagLst>
</file>

<file path=ppt/tags/tag1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5106_1*i*12"/>
  <p:tag name="KSO_WM_TEMPLATE_CATEGORY" val="diagram"/>
  <p:tag name="KSO_WM_TEMPLATE_INDEX" val="20205106"/>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9_1*i*6"/>
  <p:tag name="KSO_WM_TEMPLATE_CATEGORY" val="diagram"/>
  <p:tag name="KSO_WM_TEMPLATE_INDEX" val="20200639"/>
  <p:tag name="KSO_WM_UNIT_LAYERLEVEL" val="1"/>
  <p:tag name="KSO_WM_TAG_VERSION" val="1.0"/>
  <p:tag name="KSO_WM_BEAUTIFY_FLAG" val="#wm#"/>
</p:tagLst>
</file>

<file path=ppt/tags/tag1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06_1*i*13"/>
  <p:tag name="KSO_WM_TEMPLATE_CATEGORY" val="diagram"/>
  <p:tag name="KSO_WM_TEMPLATE_INDEX" val="20205106"/>
  <p:tag name="KSO_WM_UNIT_LAYERLEVEL" val="1"/>
  <p:tag name="KSO_WM_TAG_VERSION" val="1.0"/>
  <p:tag name="KSO_WM_BEAUTIFY_FLAG" val="#wm#"/>
</p:tagLst>
</file>

<file path=ppt/tags/tag1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5106_1*i*15"/>
  <p:tag name="KSO_WM_TEMPLATE_CATEGORY" val="diagram"/>
  <p:tag name="KSO_WM_TEMPLATE_INDEX" val="20205106"/>
  <p:tag name="KSO_WM_UNIT_LAYERLEVEL" val="1"/>
  <p:tag name="KSO_WM_TAG_VERSION" val="1.0"/>
  <p:tag name="KSO_WM_BEAUTIFY_FLAG" val="#wm#"/>
</p:tagLst>
</file>

<file path=ppt/tags/tag1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5106_1*i*16"/>
  <p:tag name="KSO_WM_TEMPLATE_CATEGORY" val="diagram"/>
  <p:tag name="KSO_WM_TEMPLATE_INDEX" val="20205106"/>
  <p:tag name="KSO_WM_UNIT_LAYERLEVEL" val="1"/>
  <p:tag name="KSO_WM_TAG_VERSION" val="1.0"/>
  <p:tag name="KSO_WM_BEAUTIFY_FLAG" val="#wm#"/>
</p:tagLst>
</file>

<file path=ppt/tags/tag1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5106_1*i*17"/>
  <p:tag name="KSO_WM_TEMPLATE_CATEGORY" val="diagram"/>
  <p:tag name="KSO_WM_TEMPLATE_INDEX" val="20205106"/>
  <p:tag name="KSO_WM_UNIT_LAYERLEVEL" val="1"/>
  <p:tag name="KSO_WM_TAG_VERSION" val="1.0"/>
  <p:tag name="KSO_WM_BEAUTIFY_FLAG" val="#wm#"/>
</p:tagLst>
</file>

<file path=ppt/tags/tag17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5106_1*i*18"/>
  <p:tag name="KSO_WM_TEMPLATE_CATEGORY" val="diagram"/>
  <p:tag name="KSO_WM_TEMPLATE_INDEX" val="20205106"/>
  <p:tag name="KSO_WM_UNIT_LAYERLEVEL" val="1"/>
  <p:tag name="KSO_WM_TAG_VERSION" val="1.0"/>
  <p:tag name="KSO_WM_BEAUTIFY_FLAG" val="#wm#"/>
</p:tagLst>
</file>

<file path=ppt/tags/tag17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5106_1*i*20"/>
  <p:tag name="KSO_WM_TEMPLATE_CATEGORY" val="diagram"/>
  <p:tag name="KSO_WM_TEMPLATE_INDEX" val="20205106"/>
  <p:tag name="KSO_WM_UNIT_LAYERLEVEL" val="1"/>
  <p:tag name="KSO_WM_TAG_VERSION" val="1.0"/>
  <p:tag name="KSO_WM_BEAUTIFY_FLAG" val="#wm#"/>
</p:tagLst>
</file>

<file path=ppt/tags/tag1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5106_1*i*21"/>
  <p:tag name="KSO_WM_TEMPLATE_CATEGORY" val="diagram"/>
  <p:tag name="KSO_WM_TEMPLATE_INDEX" val="20205106"/>
  <p:tag name="KSO_WM_UNIT_LAYERLEVEL" val="1"/>
  <p:tag name="KSO_WM_TAG_VERSION" val="1.0"/>
  <p:tag name="KSO_WM_BEAUTIFY_FLAG" val="#wm#"/>
</p:tagLst>
</file>

<file path=ppt/tags/tag17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5106_1*i*22"/>
  <p:tag name="KSO_WM_TEMPLATE_CATEGORY" val="diagram"/>
  <p:tag name="KSO_WM_TEMPLATE_INDEX" val="20205106"/>
  <p:tag name="KSO_WM_UNIT_LAYERLEVEL" val="1"/>
  <p:tag name="KSO_WM_TAG_VERSION" val="1.0"/>
  <p:tag name="KSO_WM_BEAUTIFY_FLAG" val="#wm#"/>
</p:tagLst>
</file>

<file path=ppt/tags/tag1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5106_1*i*23"/>
  <p:tag name="KSO_WM_TEMPLATE_CATEGORY" val="diagram"/>
  <p:tag name="KSO_WM_TEMPLATE_INDEX" val="20205106"/>
  <p:tag name="KSO_WM_UNIT_LAYERLEVEL" val="1"/>
  <p:tag name="KSO_WM_TAG_VERSION" val="1.0"/>
  <p:tag name="KSO_WM_BEAUTIFY_FLAG" val="#wm#"/>
</p:tagLst>
</file>

<file path=ppt/tags/tag1789.xml><?xml version="1.0" encoding="utf-8"?>
<p:tagLst xmlns:p="http://schemas.openxmlformats.org/presentationml/2006/main">
  <p:tag name="KSO_WM_UNIT_TEXT_PART_ID_V2" val="d-3-2"/>
  <p:tag name="KSO_WM_UNIT_PRESET_TEXT" val="点击此处添加正文，文字是您思想的提炼，为了最终呈现发布的良好效果。&#13;请尽量言简意赅的阐述观点；根据需要可酌情增减文字以便观者可以。"/>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205106_1*f*1"/>
  <p:tag name="KSO_WM_TEMPLATE_CATEGORY" val="diagram"/>
  <p:tag name="KSO_WM_TEMPLATE_INDEX" val="20205106"/>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9_1*i*7"/>
  <p:tag name="KSO_WM_TEMPLATE_CATEGORY" val="diagram"/>
  <p:tag name="KSO_WM_TEMPLATE_INDEX" val="20200639"/>
  <p:tag name="KSO_WM_UNIT_LAYERLEVEL" val="1"/>
  <p:tag name="KSO_WM_TAG_VERSION" val="1.0"/>
  <p:tag name="KSO_WM_BEAUTIFY_FLAG" val="#wm#"/>
</p:tagLst>
</file>

<file path=ppt/tags/tag1790.xml><?xml version="1.0" encoding="utf-8"?>
<p:tagLst xmlns:p="http://schemas.openxmlformats.org/presentationml/2006/main">
  <p:tag name="KSO_WM_UNIT_TEXT_PART_ID_V2" val="d-3-2"/>
  <p:tag name="KSO_WM_UNIT_NOCLEAR" val="0"/>
  <p:tag name="KSO_WM_UNIT_VALUE" val="234"/>
  <p:tag name="KSO_WM_UNIT_HIGHLIGHT" val="0"/>
  <p:tag name="KSO_WM_UNIT_COMPATIBLE" val="0"/>
  <p:tag name="KSO_WM_UNIT_DIAGRAM_ISNUMVISUAL" val="0"/>
  <p:tag name="KSO_WM_UNIT_DIAGRAM_ISREFERUNIT" val="0"/>
  <p:tag name="KSO_WM_UNIT_TYPE" val="f"/>
  <p:tag name="KSO_WM_UNIT_INDEX" val="2"/>
  <p:tag name="KSO_WM_UNIT_ID" val="diagram20205106_1*f*2"/>
  <p:tag name="KSO_WM_TEMPLATE_CATEGORY" val="diagram"/>
  <p:tag name="KSO_WM_TEMPLATE_INDEX" val="20205106"/>
  <p:tag name="KSO_WM_UNIT_LAYERLEVEL" val="1"/>
  <p:tag name="KSO_WM_TAG_VERSION" val="1.0"/>
  <p:tag name="KSO_WM_BEAUTIFY_FLAG" val="#wm#"/>
  <p:tag name="KSO_WM_UNIT_PRESET_TEXT" val="点击此处添加正文，文字是您思想的提炼，为了最终呈现发布的良好效果。&#13;请尽量言简意赅的阐述观点；根据需要可酌情增减文字以便观者可以。"/>
</p:tagLst>
</file>

<file path=ppt/tags/tag1791.xml><?xml version="1.0" encoding="utf-8"?>
<p:tagLst xmlns:p="http://schemas.openxmlformats.org/presentationml/2006/main">
  <p:tag name="KSO_WM_UNIT_TEXT_PART_ID_V2" val="a-3-1"/>
  <p:tag name="KSO_WM_UNIT_ISCONTENTSTITLE" val="0"/>
  <p:tag name="KSO_WM_UNIT_ISNUMDGMTITLE" val="0"/>
  <p:tag name="KSO_WM_UNIT_TEXT_PART_ID" val="2-X"/>
  <p:tag name="KSO_WM_UNIT_TEXT_PART_SIZE" val="49.2*559"/>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205106_1*a*1"/>
  <p:tag name="KSO_WM_TEMPLATE_CATEGORY" val="diagram"/>
  <p:tag name="KSO_WM_TEMPLATE_INDEX" val="20205106"/>
  <p:tag name="KSO_WM_UNIT_LAYERLEVEL" val="1"/>
  <p:tag name="KSO_WM_TAG_VERSION" val="1.0"/>
  <p:tag name="KSO_WM_BEAUTIFY_FLAG" val="#wm#"/>
  <p:tag name="KSO_WM_UNIT_PRESET_TEXT" val="单击此处可添加您的大标题内容"/>
</p:tagLst>
</file>

<file path=ppt/tags/tag1792.xml><?xml version="1.0" encoding="utf-8"?>
<p:tagLst xmlns:p="http://schemas.openxmlformats.org/presentationml/2006/main">
  <p:tag name="KSO_WM_BEAUTIFY_FLAG" val="#wm#"/>
  <p:tag name="KSO_WM_TEMPLATE_CATEGORY" val="diagram"/>
  <p:tag name="KSO_WM_TEMPLATE_INDEX" val="20205106"/>
  <p:tag name="KSO_WM_TEMPLATE_THUMBS_INDEX" val="1"/>
  <p:tag name="KSO_WM_SLIDE_ID" val="diagram20205106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49*465"/>
  <p:tag name="KSO_WM_SLIDE_POSITION" val="8*59"/>
  <p:tag name="KSO_WM_TAG_VERSION" val="1.0"/>
  <p:tag name="KSO_WM_SLIDE_LAYOUT" val="a_f"/>
  <p:tag name="KSO_WM_SLIDE_LAYOUT_CNT" val="1_2"/>
</p:tagLst>
</file>

<file path=ppt/tags/tag17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4020_1*y*1"/>
  <p:tag name="KSO_WM_TEMPLATE_CATEGORY" val="diagram"/>
  <p:tag name="KSO_WM_TEMPLATE_INDEX" val="20204020"/>
  <p:tag name="KSO_WM_UNIT_LAYERLEVEL" val="1"/>
  <p:tag name="KSO_WM_TAG_VERSION" val="1.0"/>
  <p:tag name="KSO_WM_BEAUTIFY_FLAG" val="#wm#"/>
</p:tagLst>
</file>

<file path=ppt/tags/tag1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0_1*i*1"/>
  <p:tag name="KSO_WM_TEMPLATE_CATEGORY" val="diagram"/>
  <p:tag name="KSO_WM_TEMPLATE_INDEX" val="20204020"/>
  <p:tag name="KSO_WM_UNIT_LAYERLEVEL" val="1"/>
  <p:tag name="KSO_WM_TAG_VERSION" val="1.0"/>
  <p:tag name="KSO_WM_BEAUTIFY_FLAG" val="#wm#"/>
</p:tagLst>
</file>

<file path=ppt/tags/tag17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0_1*i*2"/>
  <p:tag name="KSO_WM_TEMPLATE_CATEGORY" val="diagram"/>
  <p:tag name="KSO_WM_TEMPLATE_INDEX" val="20204020"/>
  <p:tag name="KSO_WM_UNIT_LAYERLEVEL" val="1"/>
  <p:tag name="KSO_WM_TAG_VERSION" val="1.0"/>
  <p:tag name="KSO_WM_BEAUTIFY_FLAG" val="#wm#"/>
</p:tagLst>
</file>

<file path=ppt/tags/tag1796.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04020_1*a*1"/>
  <p:tag name="KSO_WM_TEMPLATE_CATEGORY" val="diagram"/>
  <p:tag name="KSO_WM_TEMPLATE_INDEX" val="20204020"/>
  <p:tag name="KSO_WM_UNIT_LAYERLEVEL" val="1"/>
  <p:tag name="KSO_WM_TAG_VERSION" val="1.0"/>
  <p:tag name="KSO_WM_BEAUTIFY_FLAG" val="#wm#"/>
  <p:tag name="KSO_WM_UNIT_PRESET_TEXT" val="单击此处添加标题"/>
</p:tagLst>
</file>

<file path=ppt/tags/tag1797.xml><?xml version="1.0" encoding="utf-8"?>
<p:tagLst xmlns:p="http://schemas.openxmlformats.org/presentationml/2006/main">
  <p:tag name="KSO_WM_UNIT_NOCLEAR" val="0"/>
  <p:tag name="KSO_WM_UNIT_VALUE" val="120"/>
  <p:tag name="KSO_WM_UNIT_HIGHLIGHT" val="0"/>
  <p:tag name="KSO_WM_UNIT_COMPATIBLE" val="0"/>
  <p:tag name="KSO_WM_UNIT_DIAGRAM_ISNUMVISUAL" val="0"/>
  <p:tag name="KSO_WM_UNIT_DIAGRAM_ISREFERUNIT" val="0"/>
  <p:tag name="KSO_WM_UNIT_TYPE" val="f"/>
  <p:tag name="KSO_WM_UNIT_INDEX" val="1"/>
  <p:tag name="KSO_WM_UNIT_ID" val="diagram20204020_1*f*1"/>
  <p:tag name="KSO_WM_TEMPLATE_CATEGORY" val="diagram"/>
  <p:tag name="KSO_WM_TEMPLATE_INDEX" val="20204020"/>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Lst>
</file>

<file path=ppt/tags/tag17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0_1*i*3"/>
  <p:tag name="KSO_WM_TEMPLATE_CATEGORY" val="diagram"/>
  <p:tag name="KSO_WM_TEMPLATE_INDEX" val="20204020"/>
  <p:tag name="KSO_WM_UNIT_LAYERLEVEL" val="1"/>
  <p:tag name="KSO_WM_TAG_VERSION" val="1.0"/>
  <p:tag name="KSO_WM_BEAUTIFY_FLAG" val="#wm#"/>
</p:tagLst>
</file>

<file path=ppt/tags/tag17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020_1*i*4"/>
  <p:tag name="KSO_WM_TEMPLATE_CATEGORY" val="diagram"/>
  <p:tag name="KSO_WM_TEMPLATE_INDEX" val="20204020"/>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9_1*i*8"/>
  <p:tag name="KSO_WM_TEMPLATE_CATEGORY" val="diagram"/>
  <p:tag name="KSO_WM_TEMPLATE_INDEX" val="20200639"/>
  <p:tag name="KSO_WM_UNIT_LAYERLEVEL" val="1"/>
  <p:tag name="KSO_WM_TAG_VERSION" val="1.0"/>
  <p:tag name="KSO_WM_BEAUTIFY_FLAG" val="#wm#"/>
</p:tagLst>
</file>

<file path=ppt/tags/tag1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020_1*i*5"/>
  <p:tag name="KSO_WM_TEMPLATE_CATEGORY" val="diagram"/>
  <p:tag name="KSO_WM_TEMPLATE_INDEX" val="20204020"/>
  <p:tag name="KSO_WM_UNIT_LAYERLEVEL" val="1"/>
  <p:tag name="KSO_WM_TAG_VERSION" val="1.0"/>
  <p:tag name="KSO_WM_BEAUTIFY_FLAG" val="#wm#"/>
</p:tagLst>
</file>

<file path=ppt/tags/tag1801.xml><?xml version="1.0" encoding="utf-8"?>
<p:tagLst xmlns:p="http://schemas.openxmlformats.org/presentationml/2006/main">
  <p:tag name="KSO_WM_BEAUTIFY_FLAG" val="#wm#"/>
  <p:tag name="KSO_WM_TEMPLATE_CATEGORY" val="diagram"/>
  <p:tag name="KSO_WM_TEMPLATE_INDEX" val="20204020"/>
  <p:tag name="KSO_WM_SLIDE_ID" val="diagram20204020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1"/>
  <p:tag name="KSO_WM_SLIDE_POSITION" val="0*48"/>
  <p:tag name="KSO_WM_TAG_VERSION" val="1.0"/>
  <p:tag name="KSO_WM_SLIDE_LAYOUT" val="a_f_y"/>
  <p:tag name="KSO_WM_SLIDE_LAYOUT_CNT" val="1_1_1"/>
</p:tagLst>
</file>

<file path=ppt/tags/tag1802.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diagram20185375_1*a*1"/>
  <p:tag name="KSO_WM_TEMPLATE_CATEGORY" val="diagram"/>
  <p:tag name="KSO_WM_TEMPLATE_INDEX" val="20185375"/>
  <p:tag name="KSO_WM_UNIT_LAYERLEVEL" val="1"/>
  <p:tag name="KSO_WM_TAG_VERSION" val="1.0"/>
  <p:tag name="KSO_WM_BEAUTIFY_FLAG" val="#wm#"/>
  <p:tag name="KSO_WM_UNIT_PRESET_TEXT" val="点击此处添加标题"/>
</p:tagLst>
</file>

<file path=ppt/tags/tag18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85375_1*i*4"/>
  <p:tag name="KSO_WM_TEMPLATE_CATEGORY" val="diagram"/>
  <p:tag name="KSO_WM_TEMPLATE_INDEX" val="20185375"/>
  <p:tag name="KSO_WM_UNIT_LAYERLEVEL" val="1"/>
  <p:tag name="KSO_WM_TAG_VERSION" val="1.0"/>
  <p:tag name="KSO_WM_BEAUTIFY_FLAG" val="#wm#"/>
</p:tagLst>
</file>

<file path=ppt/tags/tag1804.xml><?xml version="1.0" encoding="utf-8"?>
<p:tagLst xmlns:p="http://schemas.openxmlformats.org/presentationml/2006/main">
  <p:tag name="KSO_WM_UNIT_NOCLEAR" val="0"/>
  <p:tag name="KSO_WM_UNIT_VALUE" val="128"/>
  <p:tag name="KSO_WM_UNIT_HIGHLIGHT" val="0"/>
  <p:tag name="KSO_WM_UNIT_COMPATIBLE" val="0"/>
  <p:tag name="KSO_WM_UNIT_DIAGRAM_ISNUMVISUAL" val="0"/>
  <p:tag name="KSO_WM_UNIT_DIAGRAM_ISREFERUNIT" val="0"/>
  <p:tag name="KSO_WM_UNIT_TYPE" val="f"/>
  <p:tag name="KSO_WM_UNIT_INDEX" val="1"/>
  <p:tag name="KSO_WM_UNIT_ID" val="diagram20185375_1*f*1"/>
  <p:tag name="KSO_WM_TEMPLATE_CATEGORY" val="diagram"/>
  <p:tag name="KSO_WM_TEMPLATE_INDEX" val="20185375"/>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Lst>
</file>

<file path=ppt/tags/tag18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85375_1*i*1"/>
  <p:tag name="KSO_WM_TEMPLATE_CATEGORY" val="diagram"/>
  <p:tag name="KSO_WM_TEMPLATE_INDEX" val="20185375"/>
  <p:tag name="KSO_WM_UNIT_LAYERLEVEL" val="1"/>
  <p:tag name="KSO_WM_TAG_VERSION" val="1.0"/>
  <p:tag name="KSO_WM_BEAUTIFY_FLAG" val="#wm#"/>
</p:tagLst>
</file>

<file path=ppt/tags/tag18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85375_1*i*2"/>
  <p:tag name="KSO_WM_TEMPLATE_CATEGORY" val="diagram"/>
  <p:tag name="KSO_WM_TEMPLATE_INDEX" val="20185375"/>
  <p:tag name="KSO_WM_UNIT_LAYERLEVEL" val="1"/>
  <p:tag name="KSO_WM_TAG_VERSION" val="1.0"/>
  <p:tag name="KSO_WM_BEAUTIFY_FLAG" val="#wm#"/>
</p:tagLst>
</file>

<file path=ppt/tags/tag18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85375_1*i*3"/>
  <p:tag name="KSO_WM_TEMPLATE_CATEGORY" val="diagram"/>
  <p:tag name="KSO_WM_TEMPLATE_INDEX" val="20185375"/>
  <p:tag name="KSO_WM_UNIT_LAYERLEVEL" val="1"/>
  <p:tag name="KSO_WM_TAG_VERSION" val="1.0"/>
  <p:tag name="KSO_WM_BEAUTIFY_FLAG" val="#wm#"/>
</p:tagLst>
</file>

<file path=ppt/tags/tag1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85375_1*i*5"/>
  <p:tag name="KSO_WM_TEMPLATE_CATEGORY" val="diagram"/>
  <p:tag name="KSO_WM_TEMPLATE_INDEX" val="20185375"/>
  <p:tag name="KSO_WM_UNIT_LAYERLEVEL" val="1"/>
  <p:tag name="KSO_WM_TAG_VERSION" val="1.0"/>
  <p:tag name="KSO_WM_BEAUTIFY_FLAG" val="#wm#"/>
  <p:tag name="KSO_WM_UNIT_SUPPORT_UNIT_TYPE" val="[]"/>
</p:tagLst>
</file>

<file path=ppt/tags/tag1809.xml><?xml version="1.0" encoding="utf-8"?>
<p:tagLst xmlns:p="http://schemas.openxmlformats.org/presentationml/2006/main">
  <p:tag name="KSO_WM_BEAUTIFY_FLAG" val="#wm#"/>
  <p:tag name="KSO_WM_TEMPLATE_CATEGORY" val="diagram"/>
  <p:tag name="KSO_WM_TEMPLATE_INDEX" val="20185375"/>
  <p:tag name="KSO_WM_SLIDE_ID" val="diagram2018537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SLIDE_LAYOUT" val="a_f"/>
  <p:tag name="KSO_WM_SLIDE_LAYOUT_CNT" val="1_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9_1*i*9"/>
  <p:tag name="KSO_WM_TEMPLATE_CATEGORY" val="diagram"/>
  <p:tag name="KSO_WM_TEMPLATE_INDEX" val="20200639"/>
  <p:tag name="KSO_WM_UNIT_LAYERLEVEL" val="1"/>
  <p:tag name="KSO_WM_TAG_VERSION" val="1.0"/>
  <p:tag name="KSO_WM_BEAUTIFY_FLAG" val="#wm#"/>
</p:tagLst>
</file>

<file path=ppt/tags/tag18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8_1*i*1"/>
  <p:tag name="KSO_WM_TEMPLATE_CATEGORY" val="diagram"/>
  <p:tag name="KSO_WM_TEMPLATE_INDEX" val="20204028"/>
  <p:tag name="KSO_WM_UNIT_LAYERLEVEL" val="1"/>
  <p:tag name="KSO_WM_TAG_VERSION" val="1.0"/>
  <p:tag name="KSO_WM_BEAUTIFY_FLAG" val="#wm#"/>
</p:tagLst>
</file>

<file path=ppt/tags/tag18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8_1*i*2"/>
  <p:tag name="KSO_WM_TEMPLATE_CATEGORY" val="diagram"/>
  <p:tag name="KSO_WM_TEMPLATE_INDEX" val="20204028"/>
  <p:tag name="KSO_WM_UNIT_LAYERLEVEL" val="1"/>
  <p:tag name="KSO_WM_TAG_VERSION" val="1.0"/>
  <p:tag name="KSO_WM_BEAUTIFY_FLAG" val="#wm#"/>
</p:tagLst>
</file>

<file path=ppt/tags/tag18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8_1*i*3"/>
  <p:tag name="KSO_WM_TEMPLATE_CATEGORY" val="diagram"/>
  <p:tag name="KSO_WM_TEMPLATE_INDEX" val="20204028"/>
  <p:tag name="KSO_WM_UNIT_LAYERLEVEL" val="1"/>
  <p:tag name="KSO_WM_TAG_VERSION" val="1.0"/>
  <p:tag name="KSO_WM_BEAUTIFY_FLAG" val="#wm#"/>
</p:tagLst>
</file>

<file path=ppt/tags/tag1813.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04028_1*a*1"/>
  <p:tag name="KSO_WM_TEMPLATE_CATEGORY" val="diagram"/>
  <p:tag name="KSO_WM_TEMPLATE_INDEX" val="20204028"/>
  <p:tag name="KSO_WM_UNIT_LAYERLEVEL" val="1"/>
  <p:tag name="KSO_WM_TAG_VERSION" val="1.0"/>
  <p:tag name="KSO_WM_BEAUTIFY_FLAG" val="#wm#"/>
  <p:tag name="KSO_WM_UNIT_PRESET_TEXT" val="单击此处&#13;添加大标题"/>
</p:tagLst>
</file>

<file path=ppt/tags/tag1814.xml><?xml version="1.0" encoding="utf-8"?>
<p:tagLst xmlns:p="http://schemas.openxmlformats.org/presentationml/2006/main">
  <p:tag name="KSO_WM_UNIT_NOCLEAR" val="0"/>
  <p:tag name="KSO_WM_UNIT_VALUE" val="504"/>
  <p:tag name="KSO_WM_UNIT_HIGHLIGHT" val="0"/>
  <p:tag name="KSO_WM_UNIT_COMPATIBLE" val="0"/>
  <p:tag name="KSO_WM_UNIT_DIAGRAM_ISNUMVISUAL" val="0"/>
  <p:tag name="KSO_WM_UNIT_DIAGRAM_ISREFERUNIT" val="0"/>
  <p:tag name="KSO_WM_UNIT_TYPE" val="f"/>
  <p:tag name="KSO_WM_UNIT_INDEX" val="1"/>
  <p:tag name="KSO_WM_UNIT_ID" val="diagram20204028_1*f*1"/>
  <p:tag name="KSO_WM_TEMPLATE_CATEGORY" val="diagram"/>
  <p:tag name="KSO_WM_TEMPLATE_INDEX" val="20204028"/>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Lst>
</file>

<file path=ppt/tags/tag1815.xml><?xml version="1.0" encoding="utf-8"?>
<p:tagLst xmlns:p="http://schemas.openxmlformats.org/presentationml/2006/main">
  <p:tag name="KSO_WM_BEAUTIFY_FLAG" val="#wm#"/>
  <p:tag name="KSO_WM_TEMPLATE_CATEGORY" val="diagram"/>
  <p:tag name="KSO_WM_TEMPLATE_INDEX" val="20204028"/>
  <p:tag name="KSO_WM_SLIDE_ID" val="diagram2020402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786*539"/>
  <p:tag name="KSO_WM_SLIDE_POSITION" val="117*0"/>
  <p:tag name="KSO_WM_TAG_VERSION" val="1.0"/>
  <p:tag name="KSO_WM_SLIDE_LAYOUT" val="a_f"/>
  <p:tag name="KSO_WM_SLIDE_LAYOUT_CNT" val="1_1"/>
</p:tagLst>
</file>

<file path=ppt/tags/tag18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702_1*m_i*1_1"/>
  <p:tag name="KSO_WM_TEMPLATE_CATEGORY" val="diagram"/>
  <p:tag name="KSO_WM_TEMPLATE_INDEX" val="20200702"/>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8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702_1*m_h_i*1_1_1"/>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18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702_1*m_h_i*1_1_2"/>
  <p:tag name="KSO_WM_TEMPLATE_CATEGORY" val="diagram"/>
  <p:tag name="KSO_WM_TEMPLATE_INDEX" val="2020070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8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702_1*m_h_i*1_1_3"/>
  <p:tag name="KSO_WM_TEMPLATE_CATEGORY" val="diagram"/>
  <p:tag name="KSO_WM_TEMPLATE_INDEX" val="2020070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9_1*h_i*1_1"/>
  <p:tag name="KSO_WM_TEMPLATE_CATEGORY" val="diagram"/>
  <p:tag name="KSO_WM_TEMPLATE_INDEX" val="20200639"/>
  <p:tag name="KSO_WM_UNIT_LAYERLEVEL" val="1_1"/>
  <p:tag name="KSO_WM_TAG_VERSION" val="1.0"/>
  <p:tag name="KSO_WM_BEAUTIFY_FLAG" val="#wm#"/>
</p:tagLst>
</file>

<file path=ppt/tags/tag18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702_1*m_h_i*1_1_4"/>
  <p:tag name="KSO_WM_TEMPLATE_CATEGORY" val="diagram"/>
  <p:tag name="KSO_WM_TEMPLATE_INDEX" val="2020070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8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702_1*m_h_i*1_1_5"/>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18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702_1*m_h_i*1_3_1"/>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18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702_1*m_h_i*1_3_2"/>
  <p:tag name="KSO_WM_TEMPLATE_CATEGORY" val="diagram"/>
  <p:tag name="KSO_WM_TEMPLATE_INDEX" val="2020070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8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702_1*m_h_i*1_3_3"/>
  <p:tag name="KSO_WM_TEMPLATE_CATEGORY" val="diagram"/>
  <p:tag name="KSO_WM_TEMPLATE_INDEX" val="2020070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8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702_1*m_h_i*1_3_4"/>
  <p:tag name="KSO_WM_TEMPLATE_CATEGORY" val="diagram"/>
  <p:tag name="KSO_WM_TEMPLATE_INDEX" val="2020070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8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702_1*m_h_i*1_3_5"/>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18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702_1*m_h_i*1_2_1"/>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18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702_1*m_h_i*1_2_2"/>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8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702_1*m_h_i*1_2_3"/>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83.xml><?xml version="1.0" encoding="utf-8"?>
<p:tagLst xmlns:p="http://schemas.openxmlformats.org/presentationml/2006/main">
  <p:tag name="KSO_WM_SLIDE_ID" val="diagram2020063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341.381*173.95"/>
  <p:tag name="KSO_WM_SLIDE_POSITION" val="498.619*233.375"/>
  <p:tag name="KSO_WM_TAG_VERSION" val="1.0"/>
  <p:tag name="KSO_WM_BEAUTIFY_FLAG" val="#wm#"/>
  <p:tag name="KSO_WM_TEMPLATE_CATEGORY" val="diagram"/>
  <p:tag name="KSO_WM_TEMPLATE_INDEX" val="20200639"/>
  <p:tag name="KSO_WM_SLIDE_LAYOUT" val="d_h"/>
  <p:tag name="KSO_WM_SLIDE_LAYOUT_CNT" val="2_1"/>
</p:tagLst>
</file>

<file path=ppt/tags/tag18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702_1*m_h_i*1_2_4"/>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8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702_1*m_h_i*1_2_5"/>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1832.xml><?xml version="1.0" encoding="utf-8"?>
<p:tagLst xmlns:p="http://schemas.openxmlformats.org/presentationml/2006/main">
  <p:tag name="KSO_WM_UNIT_ISCONTENTSTITLE" val="0"/>
  <p:tag name="KSO_WM_UNIT_PRESET_TEXT" val="WPS极墨产品部"/>
  <p:tag name="KSO_WM_UNIT_NOCLEAR" val="0"/>
  <p:tag name="KSO_WM_UNIT_VALUE" val="11"/>
  <p:tag name="KSO_WM_UNIT_HIGHLIGHT" val="0"/>
  <p:tag name="KSO_WM_UNIT_COMPATIBLE" val="0"/>
  <p:tag name="KSO_WM_UNIT_DIAGRAM_ISNUMVISUAL" val="0"/>
  <p:tag name="KSO_WM_UNIT_DIAGRAM_ISREFERUNIT" val="0"/>
  <p:tag name="KSO_WM_DIAGRAM_GROUP_CODE" val="m1-1"/>
  <p:tag name="KSO_WM_UNIT_TYPE" val="m_a"/>
  <p:tag name="KSO_WM_UNIT_INDEX" val="1_1"/>
  <p:tag name="KSO_WM_UNIT_ID" val="diagram20200702_1*m_a*1_1"/>
  <p:tag name="KSO_WM_TEMPLATE_CATEGORY" val="diagram"/>
  <p:tag name="KSO_WM_TEMPLATE_INDEX" val="20200702"/>
  <p:tag name="KSO_WM_UNIT_LAYERLEVEL" val="1_1"/>
  <p:tag name="KSO_WM_TAG_VERSION" val="1.0"/>
  <p:tag name="KSO_WM_BEAUTIFY_FLAG" val="#wm#"/>
  <p:tag name="KSO_WM_UNIT_TEXT_FILL_FORE_SCHEMECOLOR_INDEX" val="6"/>
  <p:tag name="KSO_WM_UNIT_TEXT_FILL_TYPE" val="1"/>
  <p:tag name="KSO_WM_UNIT_USESOURCEFORMAT_APPLY" val="1"/>
</p:tagLst>
</file>

<file path=ppt/tags/tag1833.xml><?xml version="1.0" encoding="utf-8"?>
<p:tagLst xmlns:p="http://schemas.openxmlformats.org/presentationml/2006/main">
  <p:tag name="KSO_WM_UNIT_ISCONTENTSTITLE" val="0"/>
  <p:tag name="KSO_WM_UNIT_PRESET_TEXT" val="成立时间："/>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702_1*m_h_a*1_1_1"/>
  <p:tag name="KSO_WM_TEMPLATE_CATEGORY" val="diagram"/>
  <p:tag name="KSO_WM_TEMPLATE_INDEX" val="2020070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834.xml><?xml version="1.0" encoding="utf-8"?>
<p:tagLst xmlns:p="http://schemas.openxmlformats.org/presentationml/2006/main">
  <p:tag name="KSO_WM_UNIT_ISCONTENTSTITLE" val="0"/>
  <p:tag name="KSO_WM_UNIT_PRESET_TEXT" val="经营范围："/>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702_1*m_h_a*1_2_1"/>
  <p:tag name="KSO_WM_TEMPLATE_CATEGORY" val="diagram"/>
  <p:tag name="KSO_WM_TEMPLATE_INDEX" val="2020070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835.xml><?xml version="1.0" encoding="utf-8"?>
<p:tagLst xmlns:p="http://schemas.openxmlformats.org/presentationml/2006/main">
  <p:tag name="KSO_WM_UNIT_ISCONTENTSTITLE" val="0"/>
  <p:tag name="KSO_WM_UNIT_PRESET_TEXT" val="坐落地点："/>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702_1*m_h_a*1_3_1"/>
  <p:tag name="KSO_WM_TEMPLATE_CATEGORY" val="diagram"/>
  <p:tag name="KSO_WM_TEMPLATE_INDEX" val="2020070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8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7"/>
  <p:tag name="KSO_WM_UNIT_ID" val="diagram20200702_1*m_h_i*1_1_7"/>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18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8"/>
  <p:tag name="KSO_WM_UNIT_ID" val="diagram20200702_1*m_h_i*1_1_8"/>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8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9"/>
  <p:tag name="KSO_WM_UNIT_ID" val="diagram20200702_1*m_h_i*1_1_9"/>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8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0"/>
  <p:tag name="KSO_WM_UNIT_ID" val="diagram20200702_1*m_h_i*1_1_10"/>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84.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3*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8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702_1*m_h_i*1_2_7"/>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18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702_1*m_h_i*1_2_8"/>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8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702_1*m_h_i*1_2_9"/>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8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0"/>
  <p:tag name="KSO_WM_UNIT_ID" val="diagram20200702_1*m_h_i*1_2_10"/>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844.xml><?xml version="1.0" encoding="utf-8"?>
<p:tagLst xmlns:p="http://schemas.openxmlformats.org/presentationml/2006/main">
  <p:tag name="KSO_WM_UNIT_VALUE" val="1654*1339"/>
  <p:tag name="KSO_WM_UNIT_HIGHLIGHT" val="0"/>
  <p:tag name="KSO_WM_UNIT_COMPATIBLE" val="0"/>
  <p:tag name="KSO_WM_UNIT_DIAGRAM_ISNUMVISUAL" val="0"/>
  <p:tag name="KSO_WM_UNIT_DIAGRAM_ISREFERUNIT" val="0"/>
  <p:tag name="KSO_WM_DIAGRAM_GROUP_CODE" val="m1-1"/>
  <p:tag name="KSO_WM_UNIT_TYPE" val="d"/>
  <p:tag name="KSO_WM_UNIT_INDEX" val="1"/>
  <p:tag name="KSO_WM_UNIT_ID" val="diagram20200702_1*d*1"/>
  <p:tag name="KSO_WM_TEMPLATE_CATEGORY" val="diagram"/>
  <p:tag name="KSO_WM_TEMPLATE_INDEX" val="20200702"/>
  <p:tag name="KSO_WM_UNIT_SUPPORT_UNIT_TYPE" val="[&quot;all&quot;]"/>
  <p:tag name="KSO_WM_UNIT_LAYERLEVEL" val="1"/>
  <p:tag name="KSO_WM_TAG_VERSION" val="1.0"/>
  <p:tag name="KSO_WM_BEAUTIFY_FLAG" val="#wm#"/>
  <p:tag name="KSO_WM_UNIT_USESOURCEFORMAT_APPLY" val="1"/>
</p:tagLst>
</file>

<file path=ppt/tags/tag18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00702_1*m_i*1_2"/>
  <p:tag name="KSO_WM_TEMPLATE_CATEGORY" val="diagram"/>
  <p:tag name="KSO_WM_TEMPLATE_INDEX" val="20200702"/>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8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0702_1*m_h_i*1_3_7"/>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18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200702_1*m_h_i*1_3_8"/>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8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200702_1*m_h_i*1_3_9"/>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8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200702_1*m_h_i*1_3_10"/>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85.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3*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850.xml><?xml version="1.0" encoding="utf-8"?>
<p:tagLst xmlns:p="http://schemas.openxmlformats.org/presentationml/2006/main">
  <p:tag name="KSO_WM_BEAUTIFY_FLAG" val="#wm#"/>
  <p:tag name="KSO_WM_TEMPLATE_CATEGORY" val="diagram"/>
  <p:tag name="KSO_WM_TEMPLATE_INDEX" val="20200702"/>
  <p:tag name="KSO_WM_SLIDE_ID" val="diagram20200702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40.135*339.044"/>
  <p:tag name="KSO_WM_SLIDE_POSITION" val="97.718*148.304"/>
  <p:tag name="KSO_WM_DIAGRAM_GROUP_CODE" val="m1-1"/>
  <p:tag name="KSO_WM_SLIDE_DIAGTYPE" val="m"/>
  <p:tag name="KSO_WM_TAG_VERSION" val="1.0"/>
  <p:tag name="KSO_WM_SLIDE_LAYOUT" val="d_m"/>
  <p:tag name="KSO_WM_SLIDE_LAYOUT_CNT" val="1_1"/>
</p:tagLst>
</file>

<file path=ppt/tags/tag1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Lst>
</file>

<file path=ppt/tags/tag1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18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1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4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1"/>
  <p:tag name="KSO_WM_UNIT_FILL_FORE_SCHEMECOLOR_INDEX" val="8"/>
  <p:tag name="KSO_WM_UNIT_FILL_TYPE" val="1"/>
  <p:tag name="KSO_WM_UNIT_USESOURCEFORMAT_APPLY" val="1"/>
</p:tagLst>
</file>

<file path=ppt/tags/tag1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18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18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1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4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2"/>
  <p:tag name="KSO_WM_UNIT_USESOURCEFORMAT_APPLY" val="1"/>
</p:tagLst>
</file>

<file path=ppt/tags/tag1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186.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3*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18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1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18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USESOURCEFORMAT_APPLY" val="1"/>
</p:tagLst>
</file>

<file path=ppt/tags/tag1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FILL_FORE_SCHEMECOLOR_INDEX" val="14"/>
  <p:tag name="KSO_WM_UNIT_FILL_TYPE" val="1"/>
  <p:tag name="KSO_WM_UNIT_USESOURCEFORMAT_APPLY" val="1"/>
</p:tagLst>
</file>

<file path=ppt/tags/tag1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1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5"/>
  <p:tag name="KSO_WM_UNIT_USESOURCEFORMAT_APPLY" val="1"/>
</p:tagLst>
</file>

<file path=ppt/tags/tag1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USESOURCEFORMAT_APPLY" val="1"/>
</p:tagLst>
</file>

<file path=ppt/tags/tag1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FILL_FORE_SCHEMECOLOR_INDEX" val="14"/>
  <p:tag name="KSO_WM_UNIT_FILL_TYPE" val="1"/>
  <p:tag name="KSO_WM_UNIT_USESOURCEFORMAT_APPLY" val="1"/>
</p:tagLst>
</file>

<file path=ppt/tags/tag1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2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5"/>
  <p:tag name="KSO_WM_UNIT_USESOURCEFORMAT_APPLY" val="1"/>
</p:tagLst>
</file>

<file path=ppt/tags/tag18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USESOURCEFORMAT_APPLY" val="1"/>
</p:tagLst>
</file>

<file path=ppt/tags/tag1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FILL_FORE_SCHEMECOLOR_INDEX" val="14"/>
  <p:tag name="KSO_WM_UNIT_FILL_TYPE" val="1"/>
  <p:tag name="KSO_WM_UNIT_USESOURCEFORMAT_APPLY" val="1"/>
</p:tagLst>
</file>

<file path=ppt/tags/tag187.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3*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3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5"/>
  <p:tag name="KSO_WM_UNIT_USESOURCEFORMAT_APPLY" val="1"/>
</p:tagLst>
</file>

<file path=ppt/tags/tag1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4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3"/>
  <p:tag name="KSO_WM_UNIT_USESOURCEFORMAT_APPLY" val="1"/>
</p:tagLst>
</file>

<file path=ppt/tags/tag1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4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4"/>
  <p:tag name="KSO_WM_UNIT_FILL_FORE_SCHEMECOLOR_INDEX" val="14"/>
  <p:tag name="KSO_WM_UNIT_FILL_TYPE" val="1"/>
  <p:tag name="KSO_WM_UNIT_USESOURCEFORMAT_APPLY" val="1"/>
</p:tagLst>
</file>

<file path=ppt/tags/tag1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4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5"/>
  <p:tag name="KSO_WM_UNIT_USESOURCEFORMAT_APPLY" val="1"/>
</p:tagLst>
</file>

<file path=ppt/tags/tag1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1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1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18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f*1_4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4_1"/>
  <p:tag name="KSO_WM_UNIT_TEXT_FILL_FORE_SCHEMECOLOR_INDEX" val="13"/>
  <p:tag name="KSO_WM_UNIT_TEXT_FILL_TYPE" val="1"/>
  <p:tag name="KSO_WM_UNIT_USESOURCEFORMAT_APPLY" val="1"/>
</p:tagLst>
</file>

<file path=ppt/tags/tag1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i*1"/>
  <p:tag name="KSO_WM_TEMPLATE_CATEGORY" val="diagram"/>
  <p:tag name="KSO_WM_TEMPLATE_INDEX" val="20201448"/>
  <p:tag name="KSO_WM_UNIT_LAYERLEVEL" val="1"/>
  <p:tag name="KSO_WM_TAG_VERSION" val="1.0"/>
  <p:tag name="KSO_WM_BEAUTIFY_FLAG" val="#wm#"/>
  <p:tag name="KSO_WM_DIAGRAM_GROUP_CODE" val="m1-1"/>
  <p:tag name="KSO_WM_UNIT_TYPE" val="i"/>
  <p:tag name="KSO_WM_UNIT_INDEX" val="1"/>
  <p:tag name="KSO_WM_UNIT_USESOURCEFORMAT_APPLY" val="1"/>
</p:tagLst>
</file>

<file path=ppt/tags/tag1879.xml><?xml version="1.0" encoding="utf-8"?>
<p:tagLst xmlns:p="http://schemas.openxmlformats.org/presentationml/2006/main">
  <p:tag name="KSO_WM_BEAUTIFY_FLAG" val="#wm#"/>
  <p:tag name="KSO_WM_TEMPLATE_CATEGORY" val="diagram"/>
  <p:tag name="KSO_WM_TEMPLATE_INDEX" val="20201448"/>
  <p:tag name="KSO_WM_SLIDE_ID" val="diagram20201448_2"/>
  <p:tag name="KSO_WM_TEMPLATE_SUBCATEGORY" val="0"/>
  <p:tag name="KSO_WM_SLIDE_TYPE" val="text"/>
  <p:tag name="KSO_WM_SLIDE_SUBTYPE" val="diag"/>
  <p:tag name="KSO_WM_SLIDE_ITEM_CNT" val="4"/>
  <p:tag name="KSO_WM_SLIDE_INDEX" val="2"/>
  <p:tag name="KSO_WM_SLIDE_SIZE" val="833.183*387.017"/>
  <p:tag name="KSO_WM_SLIDE_POSITION" val="72.0666*106.073"/>
  <p:tag name="KSO_WM_TAG_VERSION" val="1.0"/>
  <p:tag name="KSO_WM_DIAGRAM_GROUP_CODE" val="m1-1"/>
  <p:tag name="KSO_WM_SLIDE_DIAGTYPE" val="m"/>
  <p:tag name="KSO_WM_SLIDE_LAYOUT" val="m"/>
  <p:tag name="KSO_WM_SLIDE_LAYOUT_CNT" val="1"/>
</p:tagLst>
</file>

<file path=ppt/tags/tag188.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3*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8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20199990_2*m_i*1_4"/>
  <p:tag name="KSO_WM_TEMPLATE_CATEGORY" val="diagram"/>
  <p:tag name="KSO_WM_TEMPLATE_INDEX" val="2019999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8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9990_2*m_i*1_1"/>
  <p:tag name="KSO_WM_TEMPLATE_CATEGORY" val="diagram"/>
  <p:tag name="KSO_WM_TEMPLATE_INDEX" val="20199990"/>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8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990_2*m_h_i*1_1_1"/>
  <p:tag name="KSO_WM_TEMPLATE_CATEGORY" val="diagram"/>
  <p:tag name="KSO_WM_TEMPLATE_INDEX" val="20199990"/>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1"/>
</p:tagLst>
</file>

<file path=ppt/tags/tag18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9990_2*m_i*1_2"/>
  <p:tag name="KSO_WM_TEMPLATE_CATEGORY" val="diagram"/>
  <p:tag name="KSO_WM_TEMPLATE_INDEX" val="20199990"/>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8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990_2*m_h_i*1_2_1"/>
  <p:tag name="KSO_WM_TEMPLATE_CATEGORY" val="diagram"/>
  <p:tag name="KSO_WM_TEMPLATE_INDEX" val="20199990"/>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1"/>
</p:tagLst>
</file>

<file path=ppt/tags/tag18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199990_2*m_i*1_3"/>
  <p:tag name="KSO_WM_TEMPLATE_CATEGORY" val="diagram"/>
  <p:tag name="KSO_WM_TEMPLATE_INDEX" val="20199990"/>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8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990_2*m_h_i*1_3_1"/>
  <p:tag name="KSO_WM_TEMPLATE_CATEGORY" val="diagram"/>
  <p:tag name="KSO_WM_TEMPLATE_INDEX" val="20199990"/>
  <p:tag name="KSO_WM_UNIT_LAYERLEVEL" val="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1"/>
</p:tagLst>
</file>

<file path=ppt/tags/tag1887.xml><?xml version="1.0" encoding="utf-8"?>
<p:tagLst xmlns:p="http://schemas.openxmlformats.org/presentationml/2006/main">
  <p:tag name="KSO_WM_UNIT_ISCONTENTSTITLE" val="0"/>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9990_2*a*1"/>
  <p:tag name="KSO_WM_TEMPLATE_CATEGORY" val="diagram"/>
  <p:tag name="KSO_WM_TEMPLATE_INDEX" val="20199990"/>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888.xml><?xml version="1.0" encoding="utf-8"?>
<p:tagLst xmlns:p="http://schemas.openxmlformats.org/presentationml/2006/main">
  <p:tag name="KSO_WM_UNIT_NOCLEAR" val="0"/>
  <p:tag name="KSO_WM_UNIT_VALUE" val="92"/>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diagram20199990_2*f*1"/>
  <p:tag name="KSO_WM_TEMPLATE_CATEGORY" val="diagram"/>
  <p:tag name="KSO_WM_TEMPLATE_INDEX" val="20199990"/>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88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990_2*m_h_f*1_2_1"/>
  <p:tag name="KSO_WM_TEMPLATE_CATEGORY" val="diagram"/>
  <p:tag name="KSO_WM_TEMPLATE_INDEX" val="20199990"/>
  <p:tag name="KSO_WM_UNIT_LAYERLEVEL" val="1_1_1"/>
  <p:tag name="KSO_WM_TAG_VERSION" val="1.0"/>
  <p:tag name="KSO_WM_BEAUTIFY_FLAG" val="#wm#"/>
  <p:tag name="KSO_WM_UNIT_PRESET_TEXT" val="单击此处添加文本具体内容"/>
  <p:tag name="KSO_WM_UNIT_VALUE" val="24"/>
  <p:tag name="KSO_WM_UNIT_TEXT_FILL_FORE_SCHEMECOLOR_INDEX" val="13"/>
  <p:tag name="KSO_WM_UNIT_TEXT_FILL_TYPE" val="1"/>
  <p:tag name="KSO_WM_UNIT_USESOURCEFORMAT_APPLY" val="1"/>
</p:tagLst>
</file>

<file path=ppt/tags/tag189.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3*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89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9990_2*m_h_a*1_2_1"/>
  <p:tag name="KSO_WM_TEMPLATE_CATEGORY" val="diagram"/>
  <p:tag name="KSO_WM_TEMPLATE_INDEX" val="20199990"/>
  <p:tag name="KSO_WM_UNIT_LAYERLEVEL" val="1_1_1"/>
  <p:tag name="KSO_WM_TAG_VERSION" val="1.0"/>
  <p:tag name="KSO_WM_BEAUTIFY_FLAG" val="#wm#"/>
  <p:tag name="KSO_WM_UNIT_PRESET_TEXT" val="添加标题"/>
  <p:tag name="KSO_WM_UNIT_VALUE" val="5"/>
  <p:tag name="KSO_WM_UNIT_TEXT_FILL_FORE_SCHEMECOLOR_INDEX" val="1"/>
  <p:tag name="KSO_WM_UNIT_TEXT_FILL_TYPE" val="1"/>
  <p:tag name="KSO_WM_UNIT_USESOURCEFORMAT_APPLY" val="1"/>
</p:tagLst>
</file>

<file path=ppt/tags/tag189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990_2*m_h_f*1_3_1"/>
  <p:tag name="KSO_WM_TEMPLATE_CATEGORY" val="diagram"/>
  <p:tag name="KSO_WM_TEMPLATE_INDEX" val="20199990"/>
  <p:tag name="KSO_WM_UNIT_LAYERLEVEL" val="1_1_1"/>
  <p:tag name="KSO_WM_TAG_VERSION" val="1.0"/>
  <p:tag name="KSO_WM_BEAUTIFY_FLAG" val="#wm#"/>
  <p:tag name="KSO_WM_UNIT_PRESET_TEXT" val="单击此处添加文本具体内容"/>
  <p:tag name="KSO_WM_UNIT_VALUE" val="24"/>
  <p:tag name="KSO_WM_UNIT_TEXT_FILL_FORE_SCHEMECOLOR_INDEX" val="13"/>
  <p:tag name="KSO_WM_UNIT_TEXT_FILL_TYPE" val="1"/>
  <p:tag name="KSO_WM_UNIT_USESOURCEFORMAT_APPLY" val="1"/>
</p:tagLst>
</file>

<file path=ppt/tags/tag189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9990_2*m_h_a*1_3_1"/>
  <p:tag name="KSO_WM_TEMPLATE_CATEGORY" val="diagram"/>
  <p:tag name="KSO_WM_TEMPLATE_INDEX" val="20199990"/>
  <p:tag name="KSO_WM_UNIT_LAYERLEVEL" val="1_1_1"/>
  <p:tag name="KSO_WM_TAG_VERSION" val="1.0"/>
  <p:tag name="KSO_WM_BEAUTIFY_FLAG" val="#wm#"/>
  <p:tag name="KSO_WM_UNIT_PRESET_TEXT" val="添加标题"/>
  <p:tag name="KSO_WM_UNIT_VALUE" val="5"/>
  <p:tag name="KSO_WM_UNIT_TEXT_FILL_FORE_SCHEMECOLOR_INDEX" val="1"/>
  <p:tag name="KSO_WM_UNIT_TEXT_FILL_TYPE" val="1"/>
  <p:tag name="KSO_WM_UNIT_USESOURCEFORMAT_APPLY" val="1"/>
</p:tagLst>
</file>

<file path=ppt/tags/tag189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990_2*m_h_f*1_1_1"/>
  <p:tag name="KSO_WM_TEMPLATE_CATEGORY" val="diagram"/>
  <p:tag name="KSO_WM_TEMPLATE_INDEX" val="20199990"/>
  <p:tag name="KSO_WM_UNIT_LAYERLEVEL" val="1_1_1"/>
  <p:tag name="KSO_WM_TAG_VERSION" val="1.0"/>
  <p:tag name="KSO_WM_BEAUTIFY_FLAG" val="#wm#"/>
  <p:tag name="KSO_WM_UNIT_PRESET_TEXT" val="单击此处添加文本具体内容"/>
  <p:tag name="KSO_WM_UNIT_VALUE" val="24"/>
  <p:tag name="KSO_WM_UNIT_TEXT_FILL_FORE_SCHEMECOLOR_INDEX" val="13"/>
  <p:tag name="KSO_WM_UNIT_TEXT_FILL_TYPE" val="1"/>
  <p:tag name="KSO_WM_UNIT_USESOURCEFORMAT_APPLY" val="1"/>
</p:tagLst>
</file>

<file path=ppt/tags/tag189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9990_2*m_h_a*1_1_1"/>
  <p:tag name="KSO_WM_TEMPLATE_CATEGORY" val="diagram"/>
  <p:tag name="KSO_WM_TEMPLATE_INDEX" val="20199990"/>
  <p:tag name="KSO_WM_UNIT_LAYERLEVEL" val="1_1_1"/>
  <p:tag name="KSO_WM_TAG_VERSION" val="1.0"/>
  <p:tag name="KSO_WM_BEAUTIFY_FLAG" val="#wm#"/>
  <p:tag name="KSO_WM_UNIT_PRESET_TEXT" val="添加标题"/>
  <p:tag name="KSO_WM_UNIT_VALUE" val="5"/>
  <p:tag name="KSO_WM_UNIT_TEXT_FILL_FORE_SCHEMECOLOR_INDEX" val="1"/>
  <p:tag name="KSO_WM_UNIT_TEXT_FILL_TYPE" val="1"/>
  <p:tag name="KSO_WM_UNIT_USESOURCEFORMAT_APPLY" val="1"/>
</p:tagLst>
</file>

<file path=ppt/tags/tag1895.xml><?xml version="1.0" encoding="utf-8"?>
<p:tagLst xmlns:p="http://schemas.openxmlformats.org/presentationml/2006/main">
  <p:tag name="KSO_WM_BEAUTIFY_FLAG" val="#wm#"/>
  <p:tag name="KSO_WM_TEMPLATE_CATEGORY" val="diagram"/>
  <p:tag name="KSO_WM_TEMPLATE_INDEX" val="20199990"/>
  <p:tag name="KSO_WM_SLIDE_ID" val="diagram20199990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662.356*406.014"/>
  <p:tag name="KSO_WM_SLIDE_POSITION" val="183.317*89"/>
  <p:tag name="KSO_WM_DIAGRAM_GROUP_CODE" val="m1-1"/>
  <p:tag name="KSO_WM_SLIDE_DIAGTYPE" val="m"/>
  <p:tag name="KSO_WM_TAG_VERSION" val="1.0"/>
  <p:tag name="KSO_WM_SLIDE_LAYOUT" val="a_f_m"/>
  <p:tag name="KSO_WM_SLIDE_LAYOUT_CNT" val="1_1_1"/>
</p:tagLst>
</file>

<file path=ppt/tags/tag1896.xml><?xml version="1.0" encoding="utf-8"?>
<p:tagLst xmlns:p="http://schemas.openxmlformats.org/presentationml/2006/main">
  <p:tag name="KSO_WM_UNIT_ADJUSTLAYOUT_ID" val="18"/>
  <p:tag name="KSO_WM_UNIT_COLOR_SCHEME_SHAPE_ID" val="18"/>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3"/>
  <p:tag name="KSO_WM_UNIT_ID" val="diagram20193873_1*i*3"/>
  <p:tag name="KSO_WM_TEMPLATE_CATEGORY" val="diagram"/>
  <p:tag name="KSO_WM_TEMPLATE_INDEX" val="20193873"/>
  <p:tag name="KSO_WM_UNIT_LAYERLEVEL" val="1"/>
  <p:tag name="KSO_WM_TAG_VERSION" val="1.0"/>
  <p:tag name="KSO_WM_BEAUTIFY_FLAG" val="#wm#"/>
</p:tagLst>
</file>

<file path=ppt/tags/tag1897.xml><?xml version="1.0" encoding="utf-8"?>
<p:tagLst xmlns:p="http://schemas.openxmlformats.org/presentationml/2006/main">
  <p:tag name="KSO_WM_UNIT_ADJUSTLAYOUT_ID" val="15"/>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3873_1*i*1"/>
  <p:tag name="KSO_WM_TEMPLATE_CATEGORY" val="diagram"/>
  <p:tag name="KSO_WM_TEMPLATE_INDEX" val="20193873"/>
  <p:tag name="KSO_WM_UNIT_LAYERLEVEL" val="1"/>
  <p:tag name="KSO_WM_TAG_VERSION" val="1.0"/>
  <p:tag name="KSO_WM_BEAUTIFY_FLAG" val="#wm#"/>
</p:tagLst>
</file>

<file path=ppt/tags/tag1898.xml><?xml version="1.0" encoding="utf-8"?>
<p:tagLst xmlns:p="http://schemas.openxmlformats.org/presentationml/2006/main">
  <p:tag name="KSO_WM_UNIT_ADJUSTLAYOUT_ID" val="20"/>
  <p:tag name="KSO_WM_UNIT_COLOR_SCHEME_SHAPE_ID" val="2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3873_1*i*2"/>
  <p:tag name="KSO_WM_TEMPLATE_CATEGORY" val="diagram"/>
  <p:tag name="KSO_WM_TEMPLATE_INDEX" val="20193873"/>
  <p:tag name="KSO_WM_UNIT_LAYERLEVEL" val="1"/>
  <p:tag name="KSO_WM_TAG_VERSION" val="1.0"/>
  <p:tag name="KSO_WM_BEAUTIFY_FLAG" val="#wm#"/>
</p:tagLst>
</file>

<file path=ppt/tags/tag1899.xml><?xml version="1.0" encoding="utf-8"?>
<p:tagLst xmlns:p="http://schemas.openxmlformats.org/presentationml/2006/main">
  <p:tag name="KSO_WM_UNIT_ADJUSTLAYOUT_ID" val="5"/>
  <p:tag name="KSO_WM_UNIT_PICTURE_CLIP_FLAG" val="1"/>
  <p:tag name="KSO_WM_UNIT_COLOR_SCHEME_SHAPE_ID" val="5"/>
  <p:tag name="KSO_WM_UNIT_COLOR_SCHEME_PARENT_PAGE" val="0_1"/>
  <p:tag name="KSO_WM_UNIT_VALUE" val="819*819"/>
  <p:tag name="KSO_WM_UNIT_HIGHLIGHT" val="0"/>
  <p:tag name="KSO_WM_UNIT_COMPATIBLE" val="0"/>
  <p:tag name="KSO_WM_UNIT_DIAGRAM_ISNUMVISUAL" val="0"/>
  <p:tag name="KSO_WM_UNIT_DIAGRAM_ISREFERUNIT" val="0"/>
  <p:tag name="KSO_WM_UNIT_TYPE" val="d"/>
  <p:tag name="KSO_WM_UNIT_INDEX" val="1"/>
  <p:tag name="KSO_WM_UNIT_ID" val="diagram20193873_1*d*1"/>
  <p:tag name="KSO_WM_TEMPLATE_CATEGORY" val="diagram"/>
  <p:tag name="KSO_WM_TEMPLATE_INDEX" val="20193873"/>
  <p:tag name="KSO_WM_UNIT_SUPPORT_UNIT_TYPE" val="[&quot;all&quot;]"/>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0.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3*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900.xml><?xml version="1.0" encoding="utf-8"?>
<p:tagLst xmlns:p="http://schemas.openxmlformats.org/presentationml/2006/main">
  <p:tag name="KSO_WM_UNIT_ADJUSTLAYOUT_ID" val="4"/>
  <p:tag name="KSO_WM_UNIT_COLOR_SCHEME_SHAPE_ID" val="4"/>
  <p:tag name="KSO_WM_UNIT_COLOR_SCHEME_PARENT_PAGE" val="0_1"/>
  <p:tag name="KSO_WM_UNIT_TEXT_PART_ID_V2" val="d-3-1"/>
  <p:tag name="KSO_WM_UNIT_TEXT_PART_ID" val="3-d"/>
  <p:tag name="KSO_WM_UNIT_TEXT_PART_SIZE" val="254.64*644.5"/>
  <p:tag name="KSO_WM_UNIT_NOCLEAR" val="0"/>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3873_1*f*1"/>
  <p:tag name="KSO_WM_TEMPLATE_CATEGORY" val="diagram"/>
  <p:tag name="KSO_WM_TEMPLATE_INDEX" val="20193873"/>
  <p:tag name="KSO_WM_UNIT_LAYERLEVEL" val="1"/>
  <p:tag name="KSO_WM_TAG_VERSION" val="1.0"/>
  <p:tag name="KSO_WM_BEAUTIFY_FLAG" val="#wm#"/>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Lst>
</file>

<file path=ppt/tags/tag1901.xml><?xml version="1.0" encoding="utf-8"?>
<p:tagLst xmlns:p="http://schemas.openxmlformats.org/presentationml/2006/main">
  <p:tag name="KSO_WM_UNIT_ADJUSTLAYOUT_ID" val="9"/>
  <p:tag name="KSO_WM_UNIT_COLOR_SCHEME_SHAPE_ID" val="9"/>
  <p:tag name="KSO_WM_UNIT_COLOR_SCHEME_PARENT_PAGE" val="0_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873_1*a*1"/>
  <p:tag name="KSO_WM_TEMPLATE_CATEGORY" val="diagram"/>
  <p:tag name="KSO_WM_TEMPLATE_INDEX" val="20193873"/>
  <p:tag name="KSO_WM_UNIT_LAYERLEVEL" val="1"/>
  <p:tag name="KSO_WM_TAG_VERSION" val="1.0"/>
  <p:tag name="KSO_WM_BEAUTIFY_FLAG" val="#wm#"/>
  <p:tag name="KSO_WM_UNIT_PRESET_TEXT" val="单击此处添加标题"/>
  <p:tag name="KSO_WM_UNIT_TEXT_PART_ID_V2" val="a-4-1"/>
</p:tagLst>
</file>

<file path=ppt/tags/tag1902.xml><?xml version="1.0" encoding="utf-8"?>
<p:tagLst xmlns:p="http://schemas.openxmlformats.org/presentationml/2006/main">
  <p:tag name="KSO_WM_BEAUTIFY_FLAG" val="#wm#"/>
  <p:tag name="KSO_WM_TEMPLATE_CATEGORY" val="diagram"/>
  <p:tag name="KSO_WM_TEMPLATE_INDEX" val="20193873"/>
  <p:tag name="KSO_WM_SLIDE_CONSTRAINT" val="%7b%22slideConstraint%22%3a%7b%22seriesAreas%22%3a%5b%5d%2c%22singleAreas%22%3a%5b%7b%22shapes%22%3a%5b5%5d%2c%22serialConstraintIndex%22%3a-1%2c%22areatextmark%22%3a0%2c%22pictureprocessmark%22%3a0%7d%5d%7d%7d"/>
  <p:tag name="KSO_WM_SLIDE_COLORSCHEME_VERSION" val="3.2"/>
  <p:tag name="KSO_WM_SLIDE_ID" val="diagram20193873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a_d_f"/>
  <p:tag name="KSO_WM_SLIDE_LAYOUT_CNT" val="1_1_1"/>
</p:tagLst>
</file>

<file path=ppt/tags/tag1903.xml><?xml version="1.0" encoding="utf-8"?>
<p:tagLst xmlns:p="http://schemas.openxmlformats.org/presentationml/2006/main">
  <p:tag name="KSO_WM_UNIT_HIGHLIGHT" val="0"/>
  <p:tag name="KSO_WM_UNIT_COMPATIBLE" val="0"/>
  <p:tag name="KSO_WM_UNIT_ID" val="custom20187428_3*i*24"/>
  <p:tag name="KSO_WM_UNIT_LAYERLEVEL" val="1"/>
  <p:tag name="KSO_WM_TAG_VERSION" val="1.0"/>
  <p:tag name="KSO_WM_BEAUTIFY_FLAG" val="#wm#"/>
  <p:tag name="KSO_WM_UNIT_COLOR_SCHEME_SHAPE_ID" val="30"/>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4"/>
  <p:tag name="KSO_WM_UNIT_FILL_FORE_SCHEMECOLOR_INDEX" val="14"/>
  <p:tag name="KSO_WM_UNIT_FILL_TYPE" val="1"/>
  <p:tag name="KSO_WM_UNIT_TEXT_FILL_FORE_SCHEMECOLOR_INDEX" val="13"/>
  <p:tag name="KSO_WM_UNIT_TEXT_FILL_TYPE" val="1"/>
  <p:tag name="KSO_WM_UNIT_USESOURCEFORMAT_APPLY" val="1"/>
</p:tagLst>
</file>

<file path=ppt/tags/tag1904.xml><?xml version="1.0" encoding="utf-8"?>
<p:tagLst xmlns:p="http://schemas.openxmlformats.org/presentationml/2006/main">
  <p:tag name="KSO_WM_UNIT_HIGHLIGHT" val="0"/>
  <p:tag name="KSO_WM_UNIT_COMPATIBLE" val="0"/>
  <p:tag name="KSO_WM_UNIT_ID" val="custom20187428_3*i*2"/>
  <p:tag name="KSO_WM_UNIT_LAYERLEVEL" val="1"/>
  <p:tag name="KSO_WM_TAG_VERSION" val="1.0"/>
  <p:tag name="KSO_WM_BEAUTIFY_FLAG" val="#wm#"/>
  <p:tag name="KSO_WM_UNIT_COLOR_SCHEME_SHAPE_ID" val="2"/>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
  <p:tag name="KSO_WM_UNIT_FILL_FORE_SCHEMECOLOR_INDEX" val="15"/>
  <p:tag name="KSO_WM_UNIT_FILL_TYPE" val="1"/>
  <p:tag name="KSO_WM_UNIT_TEXT_FILL_FORE_SCHEMECOLOR_INDEX" val="13"/>
  <p:tag name="KSO_WM_UNIT_TEXT_FILL_TYPE" val="1"/>
  <p:tag name="KSO_WM_UNIT_USESOURCEFORMAT_APPLY" val="1"/>
</p:tagLst>
</file>

<file path=ppt/tags/tag1905.xml><?xml version="1.0" encoding="utf-8"?>
<p:tagLst xmlns:p="http://schemas.openxmlformats.org/presentationml/2006/main">
  <p:tag name="KSO_WM_UNIT_HIGHLIGHT" val="0"/>
  <p:tag name="KSO_WM_UNIT_COMPATIBLE" val="0"/>
  <p:tag name="KSO_WM_UNIT_ID" val="custom20187428_3*i*3"/>
  <p:tag name="KSO_WM_UNIT_LAYERLEVEL" val="1"/>
  <p:tag name="KSO_WM_TAG_VERSION" val="1.0"/>
  <p:tag name="KSO_WM_BEAUTIFY_FLAG" val="#wm#"/>
  <p:tag name="KSO_WM_UNIT_COLOR_SCHEME_SHAPE_ID" val="8"/>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3"/>
  <p:tag name="KSO_WM_UNIT_FILL_FORE_SCHEMECOLOR_INDEX" val="14"/>
  <p:tag name="KSO_WM_UNIT_FILL_TYPE" val="1"/>
  <p:tag name="KSO_WM_UNIT_TEXT_FILL_FORE_SCHEMECOLOR_INDEX" val="13"/>
  <p:tag name="KSO_WM_UNIT_TEXT_FILL_TYPE" val="1"/>
  <p:tag name="KSO_WM_UNIT_USESOURCEFORMAT_APPLY" val="1"/>
</p:tagLst>
</file>

<file path=ppt/tags/tag1906.xml><?xml version="1.0" encoding="utf-8"?>
<p:tagLst xmlns:p="http://schemas.openxmlformats.org/presentationml/2006/main">
  <p:tag name="KSO_WM_UNIT_HIGHLIGHT" val="0"/>
  <p:tag name="KSO_WM_UNIT_COMPATIBLE" val="0"/>
  <p:tag name="KSO_WM_UNIT_ID" val="custom20187428_3*i*5"/>
  <p:tag name="KSO_WM_UNIT_LAYERLEVEL" val="1"/>
  <p:tag name="KSO_WM_TAG_VERSION" val="1.0"/>
  <p:tag name="KSO_WM_BEAUTIFY_FLAG" val="#wm#"/>
  <p:tag name="KSO_WM_UNIT_COLOR_SCHEME_SHAPE_ID" val="16"/>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5"/>
  <p:tag name="KSO_WM_UNIT_FILL_FORE_SCHEMECOLOR_INDEX" val="14"/>
  <p:tag name="KSO_WM_UNIT_FILL_TYPE" val="1"/>
  <p:tag name="KSO_WM_UNIT_TEXT_FILL_FORE_SCHEMECOLOR_INDEX" val="13"/>
  <p:tag name="KSO_WM_UNIT_TEXT_FILL_TYPE" val="1"/>
  <p:tag name="KSO_WM_UNIT_USESOURCEFORMAT_APPLY" val="1"/>
</p:tagLst>
</file>

<file path=ppt/tags/tag1907.xml><?xml version="1.0" encoding="utf-8"?>
<p:tagLst xmlns:p="http://schemas.openxmlformats.org/presentationml/2006/main">
  <p:tag name="KSO_WM_UNIT_HIGHLIGHT" val="0"/>
  <p:tag name="KSO_WM_UNIT_COMPATIBLE" val="0"/>
  <p:tag name="KSO_WM_UNIT_ID" val="custom20187428_3*i*6"/>
  <p:tag name="KSO_WM_UNIT_LAYERLEVEL" val="1"/>
  <p:tag name="KSO_WM_TAG_VERSION" val="1.0"/>
  <p:tag name="KSO_WM_BEAUTIFY_FLAG" val="#wm#"/>
  <p:tag name="KSO_WM_UNIT_COLOR_SCHEME_SHAPE_ID" val="24"/>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6"/>
  <p:tag name="KSO_WM_UNIT_FILL_FORE_SCHEMECOLOR_INDEX" val="14"/>
  <p:tag name="KSO_WM_UNIT_FILL_TYPE" val="1"/>
  <p:tag name="KSO_WM_UNIT_TEXT_FILL_FORE_SCHEMECOLOR_INDEX" val="13"/>
  <p:tag name="KSO_WM_UNIT_TEXT_FILL_TYPE" val="1"/>
  <p:tag name="KSO_WM_UNIT_USESOURCEFORMAT_APPLY" val="1"/>
</p:tagLst>
</file>

<file path=ppt/tags/tag1908.xml><?xml version="1.0" encoding="utf-8"?>
<p:tagLst xmlns:p="http://schemas.openxmlformats.org/presentationml/2006/main">
  <p:tag name="KSO_WM_UNIT_HIGHLIGHT" val="0"/>
  <p:tag name="KSO_WM_UNIT_COMPATIBLE" val="0"/>
  <p:tag name="KSO_WM_UNIT_ID" val="custom20187428_3*i*7"/>
  <p:tag name="KSO_WM_UNIT_LAYERLEVEL" val="1"/>
  <p:tag name="KSO_WM_TAG_VERSION" val="1.0"/>
  <p:tag name="KSO_WM_BEAUTIFY_FLAG" val="#wm#"/>
  <p:tag name="KSO_WM_UNIT_COLOR_SCHEME_SHAPE_ID" val="11"/>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7"/>
  <p:tag name="KSO_WM_UNIT_FILL_FORE_SCHEMECOLOR_INDEX" val="14"/>
  <p:tag name="KSO_WM_UNIT_FILL_TYPE" val="1"/>
  <p:tag name="KSO_WM_UNIT_TEXT_FILL_FORE_SCHEMECOLOR_INDEX" val="13"/>
  <p:tag name="KSO_WM_UNIT_TEXT_FILL_TYPE" val="1"/>
  <p:tag name="KSO_WM_UNIT_USESOURCEFORMAT_APPLY" val="1"/>
</p:tagLst>
</file>

<file path=ppt/tags/tag1909.xml><?xml version="1.0" encoding="utf-8"?>
<p:tagLst xmlns:p="http://schemas.openxmlformats.org/presentationml/2006/main">
  <p:tag name="KSO_WM_UNIT_HIGHLIGHT" val="0"/>
  <p:tag name="KSO_WM_UNIT_COMPATIBLE" val="0"/>
  <p:tag name="KSO_WM_UNIT_ID" val="custom20187428_3*i*9"/>
  <p:tag name="KSO_WM_UNIT_LAYERLEVEL" val="1"/>
  <p:tag name="KSO_WM_TAG_VERSION" val="1.0"/>
  <p:tag name="KSO_WM_BEAUTIFY_FLAG" val="#wm#"/>
  <p:tag name="KSO_WM_UNIT_COLOR_SCHEME_SHAPE_ID" val="4"/>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9"/>
  <p:tag name="KSO_WM_UNIT_FILL_FORE_SCHEMECOLOR_INDEX" val="14"/>
  <p:tag name="KSO_WM_UNIT_FILL_TYPE" val="1"/>
  <p:tag name="KSO_WM_UNIT_TEXT_FILL_FORE_SCHEMECOLOR_INDEX" val="13"/>
  <p:tag name="KSO_WM_UNIT_TEXT_FILL_TYPE" val="1"/>
  <p:tag name="KSO_WM_UNIT_USESOURCEFORMAT_APPLY" val="1"/>
</p:tagLst>
</file>

<file path=ppt/tags/tag191.xml><?xml version="1.0" encoding="utf-8"?>
<p:tagLst xmlns:p="http://schemas.openxmlformats.org/presentationml/2006/main">
  <p:tag name="KSO_WM_TEMPLATE_CATEGORY" val="diagram"/>
  <p:tag name="KSO_WM_TEMPLATE_INDEX" val="20187900"/>
  <p:tag name="KSO_WM_UNIT_TYPE" val="q_i"/>
  <p:tag name="KSO_WM_UNIT_INDEX" val="1_9"/>
  <p:tag name="KSO_WM_UNIT_ID" val="diagram20187900_3*q_i*1_9"/>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910.xml><?xml version="1.0" encoding="utf-8"?>
<p:tagLst xmlns:p="http://schemas.openxmlformats.org/presentationml/2006/main">
  <p:tag name="KSO_WM_UNIT_HIGHLIGHT" val="0"/>
  <p:tag name="KSO_WM_UNIT_COMPATIBLE" val="0"/>
  <p:tag name="KSO_WM_UNIT_ID" val="custom20187428_3*i*12"/>
  <p:tag name="KSO_WM_UNIT_LAYERLEVEL" val="1"/>
  <p:tag name="KSO_WM_TAG_VERSION" val="1.0"/>
  <p:tag name="KSO_WM_BEAUTIFY_FLAG" val="#wm#"/>
  <p:tag name="KSO_WM_UNIT_COLOR_SCHEME_SHAPE_ID" val="14"/>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2"/>
  <p:tag name="KSO_WM_UNIT_FILL_FORE_SCHEMECOLOR_INDEX" val="14"/>
  <p:tag name="KSO_WM_UNIT_FILL_TYPE" val="1"/>
  <p:tag name="KSO_WM_UNIT_TEXT_FILL_FORE_SCHEMECOLOR_INDEX" val="13"/>
  <p:tag name="KSO_WM_UNIT_TEXT_FILL_TYPE" val="1"/>
  <p:tag name="KSO_WM_UNIT_USESOURCEFORMAT_APPLY" val="1"/>
</p:tagLst>
</file>

<file path=ppt/tags/tag1911.xml><?xml version="1.0" encoding="utf-8"?>
<p:tagLst xmlns:p="http://schemas.openxmlformats.org/presentationml/2006/main">
  <p:tag name="KSO_WM_UNIT_HIGHLIGHT" val="0"/>
  <p:tag name="KSO_WM_UNIT_COMPATIBLE" val="0"/>
  <p:tag name="KSO_WM_UNIT_ID" val="custom20187428_3*i*4"/>
  <p:tag name="KSO_WM_UNIT_LAYERLEVEL" val="1"/>
  <p:tag name="KSO_WM_TAG_VERSION" val="1.0"/>
  <p:tag name="KSO_WM_BEAUTIFY_FLAG" val="#wm#"/>
  <p:tag name="KSO_WM_UNIT_COLOR_SCHEME_SHAPE_ID" val="15"/>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4"/>
  <p:tag name="KSO_WM_UNIT_FILL_FORE_SCHEMECOLOR_INDEX" val="14"/>
  <p:tag name="KSO_WM_UNIT_FILL_TYPE" val="1"/>
  <p:tag name="KSO_WM_UNIT_TEXT_FILL_FORE_SCHEMECOLOR_INDEX" val="13"/>
  <p:tag name="KSO_WM_UNIT_TEXT_FILL_TYPE" val="1"/>
  <p:tag name="KSO_WM_UNIT_USESOURCEFORMAT_APPLY" val="1"/>
</p:tagLst>
</file>

<file path=ppt/tags/tag1912.xml><?xml version="1.0" encoding="utf-8"?>
<p:tagLst xmlns:p="http://schemas.openxmlformats.org/presentationml/2006/main">
  <p:tag name="KSO_WM_UNIT_HIGHLIGHT" val="0"/>
  <p:tag name="KSO_WM_UNIT_COMPATIBLE" val="0"/>
  <p:tag name="KSO_WM_UNIT_ID" val="custom20187428_3*i*14"/>
  <p:tag name="KSO_WM_UNIT_LAYERLEVEL" val="1"/>
  <p:tag name="KSO_WM_TAG_VERSION" val="1.0"/>
  <p:tag name="KSO_WM_BEAUTIFY_FLAG" val="#wm#"/>
  <p:tag name="KSO_WM_UNIT_COLOR_SCHEME_SHAPE_ID" val="25"/>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4"/>
  <p:tag name="KSO_WM_UNIT_FILL_FORE_SCHEMECOLOR_INDEX" val="14"/>
  <p:tag name="KSO_WM_UNIT_FILL_TYPE" val="1"/>
  <p:tag name="KSO_WM_UNIT_TEXT_FILL_FORE_SCHEMECOLOR_INDEX" val="13"/>
  <p:tag name="KSO_WM_UNIT_TEXT_FILL_TYPE" val="1"/>
  <p:tag name="KSO_WM_UNIT_USESOURCEFORMAT_APPLY" val="1"/>
</p:tagLst>
</file>

<file path=ppt/tags/tag1913.xml><?xml version="1.0" encoding="utf-8"?>
<p:tagLst xmlns:p="http://schemas.openxmlformats.org/presentationml/2006/main">
  <p:tag name="KSO_WM_UNIT_HIGHLIGHT" val="0"/>
  <p:tag name="KSO_WM_UNIT_COMPATIBLE" val="0"/>
  <p:tag name="KSO_WM_UNIT_ID" val="custom20187428_3*i*15"/>
  <p:tag name="KSO_WM_UNIT_LAYERLEVEL" val="1"/>
  <p:tag name="KSO_WM_TAG_VERSION" val="1.0"/>
  <p:tag name="KSO_WM_BEAUTIFY_FLAG" val="#wm#"/>
  <p:tag name="KSO_WM_UNIT_COLOR_SCHEME_SHAPE_ID" val="27"/>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5"/>
  <p:tag name="KSO_WM_UNIT_FILL_FORE_SCHEMECOLOR_INDEX" val="14"/>
  <p:tag name="KSO_WM_UNIT_FILL_TYPE" val="1"/>
  <p:tag name="KSO_WM_UNIT_TEXT_FILL_FORE_SCHEMECOLOR_INDEX" val="13"/>
  <p:tag name="KSO_WM_UNIT_TEXT_FILL_TYPE" val="1"/>
  <p:tag name="KSO_WM_UNIT_USESOURCEFORMAT_APPLY" val="1"/>
</p:tagLst>
</file>

<file path=ppt/tags/tag1914.xml><?xml version="1.0" encoding="utf-8"?>
<p:tagLst xmlns:p="http://schemas.openxmlformats.org/presentationml/2006/main">
  <p:tag name="KSO_WM_UNIT_HIGHLIGHT" val="0"/>
  <p:tag name="KSO_WM_UNIT_COMPATIBLE" val="0"/>
  <p:tag name="KSO_WM_UNIT_ID" val="custom20187428_3*i*16"/>
  <p:tag name="KSO_WM_UNIT_LAYERLEVEL" val="1"/>
  <p:tag name="KSO_WM_TAG_VERSION" val="1.0"/>
  <p:tag name="KSO_WM_BEAUTIFY_FLAG" val="#wm#"/>
  <p:tag name="KSO_WM_UNIT_COLOR_SCHEME_SHAPE_ID" val="28"/>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6"/>
  <p:tag name="KSO_WM_UNIT_FILL_FORE_SCHEMECOLOR_INDEX" val="14"/>
  <p:tag name="KSO_WM_UNIT_FILL_TYPE" val="1"/>
  <p:tag name="KSO_WM_UNIT_TEXT_FILL_FORE_SCHEMECOLOR_INDEX" val="13"/>
  <p:tag name="KSO_WM_UNIT_TEXT_FILL_TYPE" val="1"/>
  <p:tag name="KSO_WM_UNIT_USESOURCEFORMAT_APPLY" val="1"/>
</p:tagLst>
</file>

<file path=ppt/tags/tag1915.xml><?xml version="1.0" encoding="utf-8"?>
<p:tagLst xmlns:p="http://schemas.openxmlformats.org/presentationml/2006/main">
  <p:tag name="KSO_WM_UNIT_HIGHLIGHT" val="0"/>
  <p:tag name="KSO_WM_UNIT_COMPATIBLE" val="0"/>
  <p:tag name="KSO_WM_UNIT_ID" val="custom20187428_3*i*18"/>
  <p:tag name="KSO_WM_UNIT_LAYERLEVEL" val="1"/>
  <p:tag name="KSO_WM_TAG_VERSION" val="1.0"/>
  <p:tag name="KSO_WM_BEAUTIFY_FLAG" val="#wm#"/>
  <p:tag name="KSO_WM_UNIT_COLOR_SCHEME_SHAPE_ID" val="29"/>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8"/>
  <p:tag name="KSO_WM_UNIT_FILL_FORE_SCHEMECOLOR_INDEX" val="14"/>
  <p:tag name="KSO_WM_UNIT_FILL_TYPE" val="1"/>
  <p:tag name="KSO_WM_UNIT_TEXT_FILL_FORE_SCHEMECOLOR_INDEX" val="13"/>
  <p:tag name="KSO_WM_UNIT_TEXT_FILL_TYPE" val="1"/>
  <p:tag name="KSO_WM_UNIT_USESOURCEFORMAT_APPLY" val="1"/>
</p:tagLst>
</file>

<file path=ppt/tags/tag1916.xml><?xml version="1.0" encoding="utf-8"?>
<p:tagLst xmlns:p="http://schemas.openxmlformats.org/presentationml/2006/main">
  <p:tag name="KSO_WM_UNIT_HIGHLIGHT" val="0"/>
  <p:tag name="KSO_WM_UNIT_COMPATIBLE" val="0"/>
  <p:tag name="KSO_WM_UNIT_ID" val="custom20187428_3*i*19"/>
  <p:tag name="KSO_WM_UNIT_LAYERLEVEL" val="1"/>
  <p:tag name="KSO_WM_TAG_VERSION" val="1.0"/>
  <p:tag name="KSO_WM_BEAUTIFY_FLAG" val="#wm#"/>
  <p:tag name="KSO_WM_UNIT_COLOR_SCHEME_SHAPE_ID" val="18"/>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9"/>
  <p:tag name="KSO_WM_UNIT_FILL_FORE_SCHEMECOLOR_INDEX" val="14"/>
  <p:tag name="KSO_WM_UNIT_FILL_TYPE" val="1"/>
  <p:tag name="KSO_WM_UNIT_TEXT_FILL_FORE_SCHEMECOLOR_INDEX" val="13"/>
  <p:tag name="KSO_WM_UNIT_TEXT_FILL_TYPE" val="1"/>
  <p:tag name="KSO_WM_UNIT_USESOURCEFORMAT_APPLY" val="1"/>
</p:tagLst>
</file>

<file path=ppt/tags/tag1917.xml><?xml version="1.0" encoding="utf-8"?>
<p:tagLst xmlns:p="http://schemas.openxmlformats.org/presentationml/2006/main">
  <p:tag name="KSO_WM_UNIT_HIGHLIGHT" val="0"/>
  <p:tag name="KSO_WM_UNIT_COMPATIBLE" val="0"/>
  <p:tag name="KSO_WM_UNIT_ID" val="custom20187428_3*i*20"/>
  <p:tag name="KSO_WM_UNIT_LAYERLEVEL" val="1"/>
  <p:tag name="KSO_WM_TAG_VERSION" val="1.0"/>
  <p:tag name="KSO_WM_BEAUTIFY_FLAG" val="#wm#"/>
  <p:tag name="KSO_WM_UNIT_COLOR_SCHEME_SHAPE_ID" val="19"/>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0"/>
  <p:tag name="KSO_WM_UNIT_FILL_FORE_SCHEMECOLOR_INDEX" val="14"/>
  <p:tag name="KSO_WM_UNIT_FILL_TYPE" val="1"/>
  <p:tag name="KSO_WM_UNIT_TEXT_FILL_FORE_SCHEMECOLOR_INDEX" val="13"/>
  <p:tag name="KSO_WM_UNIT_TEXT_FILL_TYPE" val="1"/>
  <p:tag name="KSO_WM_UNIT_USESOURCEFORMAT_APPLY" val="1"/>
</p:tagLst>
</file>

<file path=ppt/tags/tag1918.xml><?xml version="1.0" encoding="utf-8"?>
<p:tagLst xmlns:p="http://schemas.openxmlformats.org/presentationml/2006/main">
  <p:tag name="KSO_WM_UNIT_HIGHLIGHT" val="0"/>
  <p:tag name="KSO_WM_UNIT_COMPATIBLE" val="0"/>
  <p:tag name="KSO_WM_UNIT_ID" val="custom20187428_3*i*21"/>
  <p:tag name="KSO_WM_UNIT_LAYERLEVEL" val="1"/>
  <p:tag name="KSO_WM_TAG_VERSION" val="1.0"/>
  <p:tag name="KSO_WM_BEAUTIFY_FLAG" val="#wm#"/>
  <p:tag name="KSO_WM_UNIT_COLOR_SCHEME_SHAPE_ID" val="20"/>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1"/>
  <p:tag name="KSO_WM_UNIT_FILL_FORE_SCHEMECOLOR_INDEX" val="14"/>
  <p:tag name="KSO_WM_UNIT_FILL_TYPE" val="1"/>
  <p:tag name="KSO_WM_UNIT_TEXT_FILL_FORE_SCHEMECOLOR_INDEX" val="13"/>
  <p:tag name="KSO_WM_UNIT_TEXT_FILL_TYPE" val="1"/>
  <p:tag name="KSO_WM_UNIT_USESOURCEFORMAT_APPLY" val="1"/>
</p:tagLst>
</file>

<file path=ppt/tags/tag1919.xml><?xml version="1.0" encoding="utf-8"?>
<p:tagLst xmlns:p="http://schemas.openxmlformats.org/presentationml/2006/main">
  <p:tag name="KSO_WM_UNIT_HIGHLIGHT" val="0"/>
  <p:tag name="KSO_WM_UNIT_COMPATIBLE" val="0"/>
  <p:tag name="KSO_WM_UNIT_ID" val="custom20187428_3*i*22"/>
  <p:tag name="KSO_WM_UNIT_LAYERLEVEL" val="1"/>
  <p:tag name="KSO_WM_TAG_VERSION" val="1.0"/>
  <p:tag name="KSO_WM_BEAUTIFY_FLAG" val="#wm#"/>
  <p:tag name="KSO_WM_UNIT_COLOR_SCHEME_SHAPE_ID" val="21"/>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2"/>
  <p:tag name="KSO_WM_UNIT_FILL_FORE_SCHEMECOLOR_INDEX" val="14"/>
  <p:tag name="KSO_WM_UNIT_FILL_TYPE" val="1"/>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TEMPLATE_CATEGORY" val="diagram"/>
  <p:tag name="KSO_WM_TEMPLATE_INDEX" val="20187900"/>
  <p:tag name="KSO_WM_UNIT_TYPE" val="q_i"/>
  <p:tag name="KSO_WM_UNIT_INDEX" val="1_8"/>
  <p:tag name="KSO_WM_UNIT_ID" val="diagram20187900_3*q_i*1_8"/>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920.xml><?xml version="1.0" encoding="utf-8"?>
<p:tagLst xmlns:p="http://schemas.openxmlformats.org/presentationml/2006/main">
  <p:tag name="KSO_WM_UNIT_HIGHLIGHT" val="0"/>
  <p:tag name="KSO_WM_UNIT_COMPATIBLE" val="0"/>
  <p:tag name="KSO_WM_UNIT_ID" val="custom20187428_3*i*23"/>
  <p:tag name="KSO_WM_UNIT_LAYERLEVEL" val="1"/>
  <p:tag name="KSO_WM_TAG_VERSION" val="1.0"/>
  <p:tag name="KSO_WM_BEAUTIFY_FLAG" val="#wm#"/>
  <p:tag name="KSO_WM_UNIT_COLOR_SCHEME_SHAPE_ID" val="22"/>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3"/>
  <p:tag name="KSO_WM_UNIT_FILL_FORE_SCHEMECOLOR_INDEX" val="14"/>
  <p:tag name="KSO_WM_UNIT_FILL_TYPE" val="1"/>
  <p:tag name="KSO_WM_UNIT_TEXT_FILL_FORE_SCHEMECOLOR_INDEX" val="13"/>
  <p:tag name="KSO_WM_UNIT_TEXT_FILL_TYPE" val="1"/>
  <p:tag name="KSO_WM_UNIT_USESOURCEFORMAT_APPLY" val="1"/>
</p:tagLst>
</file>

<file path=ppt/tags/tag1921.xml><?xml version="1.0" encoding="utf-8"?>
<p:tagLst xmlns:p="http://schemas.openxmlformats.org/presentationml/2006/main">
  <p:tag name="KSO_WM_UNIT_HIGHLIGHT" val="0"/>
  <p:tag name="KSO_WM_UNIT_COMPATIBLE" val="0"/>
  <p:tag name="KSO_WM_UNIT_ID" val="custom20187428_3*i*25"/>
  <p:tag name="KSO_WM_UNIT_LAYERLEVEL" val="1"/>
  <p:tag name="KSO_WM_TAG_VERSION" val="1.0"/>
  <p:tag name="KSO_WM_BEAUTIFY_FLAG" val="#wm#"/>
  <p:tag name="KSO_WM_UNIT_COLOR_SCHEME_SHAPE_ID" val="23"/>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5"/>
  <p:tag name="KSO_WM_UNIT_FILL_FORE_SCHEMECOLOR_INDEX" val="14"/>
  <p:tag name="KSO_WM_UNIT_FILL_TYPE" val="1"/>
  <p:tag name="KSO_WM_UNIT_TEXT_FILL_FORE_SCHEMECOLOR_INDEX" val="13"/>
  <p:tag name="KSO_WM_UNIT_TEXT_FILL_TYPE" val="1"/>
  <p:tag name="KSO_WM_UNIT_USESOURCEFORMAT_APPLY" val="1"/>
</p:tagLst>
</file>

<file path=ppt/tags/tag1922.xml><?xml version="1.0" encoding="utf-8"?>
<p:tagLst xmlns:p="http://schemas.openxmlformats.org/presentationml/2006/main">
  <p:tag name="KSO_WM_UNIT_HIGHLIGHT" val="0"/>
  <p:tag name="KSO_WM_UNIT_COMPATIBLE" val="0"/>
  <p:tag name="KSO_WM_UNIT_ID" val="custom20187428_3*i*26"/>
  <p:tag name="KSO_WM_UNIT_LAYERLEVEL" val="1"/>
  <p:tag name="KSO_WM_TAG_VERSION" val="1.0"/>
  <p:tag name="KSO_WM_BEAUTIFY_FLAG" val="#wm#"/>
  <p:tag name="KSO_WM_UNIT_COLOR_SCHEME_SHAPE_ID" val="12"/>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6"/>
  <p:tag name="KSO_WM_UNIT_FILL_FORE_SCHEMECOLOR_INDEX" val="14"/>
  <p:tag name="KSO_WM_UNIT_FILL_TYPE" val="1"/>
  <p:tag name="KSO_WM_UNIT_TEXT_FILL_FORE_SCHEMECOLOR_INDEX" val="13"/>
  <p:tag name="KSO_WM_UNIT_TEXT_FILL_TYPE" val="1"/>
  <p:tag name="KSO_WM_UNIT_USESOURCEFORMAT_APPLY" val="1"/>
</p:tagLst>
</file>

<file path=ppt/tags/tag1923.xml><?xml version="1.0" encoding="utf-8"?>
<p:tagLst xmlns:p="http://schemas.openxmlformats.org/presentationml/2006/main">
  <p:tag name="KSO_WM_UNIT_HIGHLIGHT" val="0"/>
  <p:tag name="KSO_WM_UNIT_COMPATIBLE" val="0"/>
  <p:tag name="KSO_WM_UNIT_ID" val="custom20187428_3*i*27"/>
  <p:tag name="KSO_WM_UNIT_LAYERLEVEL" val="1"/>
  <p:tag name="KSO_WM_TAG_VERSION" val="1.0"/>
  <p:tag name="KSO_WM_BEAUTIFY_FLAG" val="#wm#"/>
  <p:tag name="KSO_WM_UNIT_COLOR_SCHEME_SHAPE_ID" val="13"/>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7"/>
  <p:tag name="KSO_WM_UNIT_FILL_FORE_SCHEMECOLOR_INDEX" val="14"/>
  <p:tag name="KSO_WM_UNIT_FILL_TYPE" val="1"/>
  <p:tag name="KSO_WM_UNIT_TEXT_FILL_FORE_SCHEMECOLOR_INDEX" val="13"/>
  <p:tag name="KSO_WM_UNIT_TEXT_FILL_TYPE" val="1"/>
  <p:tag name="KSO_WM_UNIT_USESOURCEFORMAT_APPLY" val="1"/>
</p:tagLst>
</file>

<file path=ppt/tags/tag1924.xml><?xml version="1.0" encoding="utf-8"?>
<p:tagLst xmlns:p="http://schemas.openxmlformats.org/presentationml/2006/main">
  <p:tag name="KSO_WM_UNIT_HIGHLIGHT" val="0"/>
  <p:tag name="KSO_WM_UNIT_COMPATIBLE" val="0"/>
  <p:tag name="KSO_WM_UNIT_ID" val="custom20187428_3*i*28"/>
  <p:tag name="KSO_WM_UNIT_LAYERLEVEL" val="1"/>
  <p:tag name="KSO_WM_TAG_VERSION" val="1.0"/>
  <p:tag name="KSO_WM_BEAUTIFY_FLAG" val="#wm#"/>
  <p:tag name="KSO_WM_UNIT_COLOR_SCHEME_SHAPE_ID" val="7"/>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8"/>
  <p:tag name="KSO_WM_UNIT_FILL_FORE_SCHEMECOLOR_INDEX" val="14"/>
  <p:tag name="KSO_WM_UNIT_FILL_TYPE" val="1"/>
  <p:tag name="KSO_WM_UNIT_TEXT_FILL_FORE_SCHEMECOLOR_INDEX" val="13"/>
  <p:tag name="KSO_WM_UNIT_TEXT_FILL_TYPE" val="1"/>
  <p:tag name="KSO_WM_UNIT_USESOURCEFORMAT_APPLY" val="1"/>
</p:tagLst>
</file>

<file path=ppt/tags/tag1925.xml><?xml version="1.0" encoding="utf-8"?>
<p:tagLst xmlns:p="http://schemas.openxmlformats.org/presentationml/2006/main">
  <p:tag name="KSO_WM_UNIT_HIGHLIGHT" val="0"/>
  <p:tag name="KSO_WM_UNIT_COMPATIBLE" val="0"/>
  <p:tag name="KSO_WM_UNIT_ID" val="custom20187428_3*i*1"/>
  <p:tag name="KSO_WM_UNIT_LAYERLEVEL" val="1"/>
  <p:tag name="KSO_WM_TAG_VERSION" val="1.0"/>
  <p:tag name="KSO_WM_BEAUTIFY_FLAG" val="#wm#"/>
  <p:tag name="KSO_WM_UNIT_COLOR_SCHEME_SHAPE_ID" val="26"/>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
  <p:tag name="KSO_WM_UNIT_FILL_FORE_SCHEMECOLOR_INDEX" val="14"/>
  <p:tag name="KSO_WM_UNIT_FILL_TYPE" val="1"/>
  <p:tag name="KSO_WM_UNIT_TEXT_FILL_FORE_SCHEMECOLOR_INDEX" val="13"/>
  <p:tag name="KSO_WM_UNIT_TEXT_FILL_TYPE" val="1"/>
  <p:tag name="KSO_WM_UNIT_USESOURCEFORMAT_APPLY" val="1"/>
</p:tagLst>
</file>

<file path=ppt/tags/tag1926.xml><?xml version="1.0" encoding="utf-8"?>
<p:tagLst xmlns:p="http://schemas.openxmlformats.org/presentationml/2006/main">
  <p:tag name="KSO_WM_UNIT_HIGHLIGHT" val="0"/>
  <p:tag name="KSO_WM_UNIT_COMPATIBLE" val="0"/>
  <p:tag name="KSO_WM_UNIT_TYPE" val="i"/>
  <p:tag name="KSO_WM_UNIT_INDEX" val="17"/>
  <p:tag name="KSO_WM_UNIT_ID" val="custom20187428_3*i*17"/>
  <p:tag name="KSO_WM_UNIT_LAYERLEVEL" val="1"/>
  <p:tag name="KSO_WM_TAG_VERSION" val="1.0"/>
  <p:tag name="KSO_WM_BEAUTIFY_FLAG" val="#wm#"/>
  <p:tag name="KSO_WM_UNIT_COLOR_SCHEME_SHAPE_ID" val="31"/>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FILL_FORE_SCHEMECOLOR_INDEX" val="5"/>
  <p:tag name="KSO_WM_UNIT_FILL_TYPE" val="1"/>
  <p:tag name="KSO_WM_UNIT_TEXT_FILL_FORE_SCHEMECOLOR_INDEX" val="13"/>
  <p:tag name="KSO_WM_UNIT_TEXT_FILL_TYPE" val="1"/>
  <p:tag name="KSO_WM_UNIT_USESOURCEFORMAT_APPLY" val="1"/>
</p:tagLst>
</file>

<file path=ppt/tags/tag1927.xml><?xml version="1.0" encoding="utf-8"?>
<p:tagLst xmlns:p="http://schemas.openxmlformats.org/presentationml/2006/main">
  <p:tag name="KSO_WM_UNIT_HIGHLIGHT" val="0"/>
  <p:tag name="KSO_WM_UNIT_COMPATIBLE" val="0"/>
  <p:tag name="KSO_WM_UNIT_TYPE" val="i"/>
  <p:tag name="KSO_WM_UNIT_INDEX" val="8"/>
  <p:tag name="KSO_WM_UNIT_ID" val="custom20187428_3*i*8"/>
  <p:tag name="KSO_WM_UNIT_LAYERLEVEL" val="1"/>
  <p:tag name="KSO_WM_TAG_VERSION" val="1.0"/>
  <p:tag name="KSO_WM_BEAUTIFY_FLAG" val="#wm#"/>
  <p:tag name="KSO_WM_UNIT_COLOR_SCHEME_SHAPE_ID" val="60"/>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FILL_FORE_SCHEMECOLOR_INDEX" val="6"/>
  <p:tag name="KSO_WM_UNIT_FILL_TYPE" val="1"/>
  <p:tag name="KSO_WM_UNIT_TEXT_FILL_FORE_SCHEMECOLOR_INDEX" val="13"/>
  <p:tag name="KSO_WM_UNIT_TEXT_FILL_TYPE" val="1"/>
  <p:tag name="KSO_WM_UNIT_USESOURCEFORMAT_APPLY" val="1"/>
</p:tagLst>
</file>

<file path=ppt/tags/tag1928.xml><?xml version="1.0" encoding="utf-8"?>
<p:tagLst xmlns:p="http://schemas.openxmlformats.org/presentationml/2006/main">
  <p:tag name="KSO_WM_UNIT_PRESET_TEXT" val="单击此处添加文本具体内容，简明扼要的阐述您的观点。"/>
  <p:tag name="KSO_WM_UNIT_VALUE" val="88"/>
  <p:tag name="KSO_WM_UNIT_HIGHLIGHT" val="0"/>
  <p:tag name="KSO_WM_UNIT_COMPATIBLE" val="0"/>
  <p:tag name="KSO_WM_DIAGRAM_GROUP_CODE" val="l1-1"/>
  <p:tag name="KSO_WM_UNIT_TYPE" val="l_h_f"/>
  <p:tag name="KSO_WM_UNIT_INDEX" val="1_2_1"/>
  <p:tag name="KSO_WM_UNIT_ID" val="custom20187428_3*l_h_f*1_2_1"/>
  <p:tag name="KSO_WM_TEMPLATE_CATEGORY" val="custom"/>
  <p:tag name="KSO_WM_TEMPLATE_INDEX" val="20187428"/>
  <p:tag name="KSO_WM_UNIT_LAYERLEVEL" val="1_1_1"/>
  <p:tag name="KSO_WM_TAG_VERSION" val="1.0"/>
  <p:tag name="KSO_WM_BEAUTIFY_FLAG" val="#wm#"/>
  <p:tag name="KSO_WM_UNIT_COLOR_SCHEME_SHAPE_ID" val="86"/>
  <p:tag name="KSO_WM_UNIT_COLOR_SCHEME_PARENT_PAGE" val="0_2"/>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929.xml><?xml version="1.0" encoding="utf-8"?>
<p:tagLst xmlns:p="http://schemas.openxmlformats.org/presentationml/2006/main">
  <p:tag name="KSO_WM_UNIT_ISCONTENTSTITLE" val="0"/>
  <p:tag name="KSO_WM_UNIT_PRESET_TEXT" val="添加标题"/>
  <p:tag name="KSO_WM_UNIT_VALUE" val="15"/>
  <p:tag name="KSO_WM_UNIT_HIGHLIGHT" val="0"/>
  <p:tag name="KSO_WM_UNIT_COMPATIBLE" val="0"/>
  <p:tag name="KSO_WM_DIAGRAM_GROUP_CODE" val="l1-1"/>
  <p:tag name="KSO_WM_UNIT_TYPE" val="l_h_a"/>
  <p:tag name="KSO_WM_UNIT_INDEX" val="1_2_1"/>
  <p:tag name="KSO_WM_UNIT_ID" val="custom20187428_3*l_h_a*1_2_1"/>
  <p:tag name="KSO_WM_TEMPLATE_CATEGORY" val="custom"/>
  <p:tag name="KSO_WM_TEMPLATE_INDEX" val="20187428"/>
  <p:tag name="KSO_WM_UNIT_LAYERLEVEL" val="1_1_1"/>
  <p:tag name="KSO_WM_TAG_VERSION" val="1.0"/>
  <p:tag name="KSO_WM_BEAUTIFY_FLAG" val="#wm#"/>
  <p:tag name="KSO_WM_UNIT_COLOR_SCHEME_SHAPE_ID" val="87"/>
  <p:tag name="KSO_WM_UNIT_COLOR_SCHEME_PARENT_PAGE" val="0_2"/>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3*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930.xml><?xml version="1.0" encoding="utf-8"?>
<p:tagLst xmlns:p="http://schemas.openxmlformats.org/presentationml/2006/main">
  <p:tag name="KSO_WM_UNIT_PRESET_TEXT" val="单击此处添加文本具体内容，简明扼要的阐述您的观点。"/>
  <p:tag name="KSO_WM_UNIT_VALUE" val="88"/>
  <p:tag name="KSO_WM_UNIT_HIGHLIGHT" val="0"/>
  <p:tag name="KSO_WM_UNIT_COMPATIBLE" val="0"/>
  <p:tag name="KSO_WM_DIAGRAM_GROUP_CODE" val="l1-1"/>
  <p:tag name="KSO_WM_UNIT_TYPE" val="l_h_f"/>
  <p:tag name="KSO_WM_UNIT_INDEX" val="1_3_1"/>
  <p:tag name="KSO_WM_UNIT_ID" val="custom20187428_3*l_h_f*1_3_1"/>
  <p:tag name="KSO_WM_TEMPLATE_CATEGORY" val="custom"/>
  <p:tag name="KSO_WM_TEMPLATE_INDEX" val="20187428"/>
  <p:tag name="KSO_WM_UNIT_LAYERLEVEL" val="1_1_1"/>
  <p:tag name="KSO_WM_TAG_VERSION" val="1.0"/>
  <p:tag name="KSO_WM_BEAUTIFY_FLAG" val="#wm#"/>
  <p:tag name="KSO_WM_UNIT_COLOR_SCHEME_SHAPE_ID" val="89"/>
  <p:tag name="KSO_WM_UNIT_COLOR_SCHEME_PARENT_PAGE" val="0_2"/>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931.xml><?xml version="1.0" encoding="utf-8"?>
<p:tagLst xmlns:p="http://schemas.openxmlformats.org/presentationml/2006/main">
  <p:tag name="KSO_WM_UNIT_ISCONTENTSTITLE" val="0"/>
  <p:tag name="KSO_WM_UNIT_PRESET_TEXT" val="添加标题"/>
  <p:tag name="KSO_WM_UNIT_VALUE" val="15"/>
  <p:tag name="KSO_WM_UNIT_HIGHLIGHT" val="0"/>
  <p:tag name="KSO_WM_UNIT_COMPATIBLE" val="0"/>
  <p:tag name="KSO_WM_DIAGRAM_GROUP_CODE" val="l1-1"/>
  <p:tag name="KSO_WM_UNIT_TYPE" val="l_h_a"/>
  <p:tag name="KSO_WM_UNIT_INDEX" val="1_3_1"/>
  <p:tag name="KSO_WM_UNIT_ID" val="custom20187428_3*l_h_a*1_3_1"/>
  <p:tag name="KSO_WM_TEMPLATE_CATEGORY" val="custom"/>
  <p:tag name="KSO_WM_TEMPLATE_INDEX" val="20187428"/>
  <p:tag name="KSO_WM_UNIT_LAYERLEVEL" val="1_1_1"/>
  <p:tag name="KSO_WM_TAG_VERSION" val="1.0"/>
  <p:tag name="KSO_WM_BEAUTIFY_FLAG" val="#wm#"/>
  <p:tag name="KSO_WM_UNIT_COLOR_SCHEME_SHAPE_ID" val="90"/>
  <p:tag name="KSO_WM_UNIT_COLOR_SCHEME_PARENT_PAGE" val="0_2"/>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932.xml><?xml version="1.0" encoding="utf-8"?>
<p:tagLst xmlns:p="http://schemas.openxmlformats.org/presentationml/2006/main">
  <p:tag name="KSO_WM_UNIT_PRESET_TEXT" val="单击此处添加文本具体内容，简明扼要的阐述您的观点。"/>
  <p:tag name="KSO_WM_UNIT_VALUE" val="88"/>
  <p:tag name="KSO_WM_UNIT_HIGHLIGHT" val="0"/>
  <p:tag name="KSO_WM_UNIT_COMPATIBLE" val="0"/>
  <p:tag name="KSO_WM_DIAGRAM_GROUP_CODE" val="l1-1"/>
  <p:tag name="KSO_WM_UNIT_TYPE" val="l_h_f"/>
  <p:tag name="KSO_WM_UNIT_INDEX" val="1_1_1"/>
  <p:tag name="KSO_WM_UNIT_ID" val="custom20187428_3*l_h_f*1_1_1"/>
  <p:tag name="KSO_WM_TEMPLATE_CATEGORY" val="custom"/>
  <p:tag name="KSO_WM_TEMPLATE_INDEX" val="20187428"/>
  <p:tag name="KSO_WM_UNIT_LAYERLEVEL" val="1_1_1"/>
  <p:tag name="KSO_WM_TAG_VERSION" val="1.0"/>
  <p:tag name="KSO_WM_BEAUTIFY_FLAG" val="#wm#"/>
  <p:tag name="KSO_WM_UNIT_COLOR_SCHEME_SHAPE_ID" val="98"/>
  <p:tag name="KSO_WM_UNIT_COLOR_SCHEME_PARENT_PAGE" val="0_2"/>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933.xml><?xml version="1.0" encoding="utf-8"?>
<p:tagLst xmlns:p="http://schemas.openxmlformats.org/presentationml/2006/main">
  <p:tag name="KSO_WM_UNIT_ISCONTENTSTITLE" val="0"/>
  <p:tag name="KSO_WM_UNIT_PRESET_TEXT" val="添加标题"/>
  <p:tag name="KSO_WM_UNIT_VALUE" val="15"/>
  <p:tag name="KSO_WM_UNIT_HIGHLIGHT" val="0"/>
  <p:tag name="KSO_WM_UNIT_COMPATIBLE" val="0"/>
  <p:tag name="KSO_WM_DIAGRAM_GROUP_CODE" val="l1-1"/>
  <p:tag name="KSO_WM_UNIT_TYPE" val="l_h_a"/>
  <p:tag name="KSO_WM_UNIT_INDEX" val="1_1_1"/>
  <p:tag name="KSO_WM_UNIT_ID" val="custom20187428_3*l_h_a*1_1_1"/>
  <p:tag name="KSO_WM_TEMPLATE_CATEGORY" val="custom"/>
  <p:tag name="KSO_WM_TEMPLATE_INDEX" val="20187428"/>
  <p:tag name="KSO_WM_UNIT_LAYERLEVEL" val="1_1_1"/>
  <p:tag name="KSO_WM_TAG_VERSION" val="1.0"/>
  <p:tag name="KSO_WM_BEAUTIFY_FLAG" val="#wm#"/>
  <p:tag name="KSO_WM_UNIT_COLOR_SCHEME_SHAPE_ID" val="99"/>
  <p:tag name="KSO_WM_UNIT_COLOR_SCHEME_PARENT_PAGE" val="0_2"/>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934.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custom20187428_3*l_h_i*1_2_1"/>
  <p:tag name="KSO_WM_TEMPLATE_CATEGORY" val="custom"/>
  <p:tag name="KSO_WM_TEMPLATE_INDEX" val="20187428"/>
  <p:tag name="KSO_WM_UNIT_LAYERLEVEL" val="1_1_1"/>
  <p:tag name="KSO_WM_TAG_VERSION" val="1.0"/>
  <p:tag name="KSO_WM_BEAUTIFY_FLAG" val="#wm#"/>
  <p:tag name="KSO_WM_UNIT_COLOR_SCHEME_SHAPE_ID" val="100"/>
  <p:tag name="KSO_WM_UNIT_COLOR_SCHEME_PARENT_PAGE" val="0_2"/>
  <p:tag name="KSO_WM_UNIT_ABSOLUTE_COLOR" val="1"/>
  <p:tag name="KSO_WM_UNIT_DIAGRAM_ISNUMVISUAL" val="0"/>
  <p:tag name="KSO_WM_UNIT_DIAGRAM_ISREFERUNIT" val="0"/>
  <p:tag name="KSO_WM_UNIT_LINE_FORE_SCHEMECOLOR_INDEX" val="14"/>
  <p:tag name="KSO_WM_UNIT_LINE_FILL_TYPE" val="2"/>
  <p:tag name="KSO_WM_UNIT_USESOURCEFORMAT_APPLY" val="1"/>
</p:tagLst>
</file>

<file path=ppt/tags/tag1935.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custom20187428_3*l_h_i*1_3_1"/>
  <p:tag name="KSO_WM_TEMPLATE_CATEGORY" val="custom"/>
  <p:tag name="KSO_WM_TEMPLATE_INDEX" val="20187428"/>
  <p:tag name="KSO_WM_UNIT_LAYERLEVEL" val="1_1_1"/>
  <p:tag name="KSO_WM_TAG_VERSION" val="1.0"/>
  <p:tag name="KSO_WM_BEAUTIFY_FLAG" val="#wm#"/>
  <p:tag name="KSO_WM_UNIT_COLOR_SCHEME_SHAPE_ID" val="101"/>
  <p:tag name="KSO_WM_UNIT_COLOR_SCHEME_PARENT_PAGE" val="0_2"/>
  <p:tag name="KSO_WM_UNIT_ABSOLUTE_COLOR" val="1"/>
  <p:tag name="KSO_WM_UNIT_DIAGRAM_ISNUMVISUAL" val="0"/>
  <p:tag name="KSO_WM_UNIT_DIAGRAM_ISREFERUNIT" val="0"/>
  <p:tag name="KSO_WM_UNIT_LINE_FORE_SCHEMECOLOR_INDEX" val="14"/>
  <p:tag name="KSO_WM_UNIT_LINE_FILL_TYPE" val="2"/>
  <p:tag name="KSO_WM_UNIT_USESOURCEFORMAT_APPLY" val="1"/>
</p:tagLst>
</file>

<file path=ppt/tags/tag1936.xml><?xml version="1.0" encoding="utf-8"?>
<p:tagLst xmlns:p="http://schemas.openxmlformats.org/presentationml/2006/main">
  <p:tag name="KSO_WM_TAG_VERSION" val="1.0"/>
  <p:tag name="KSO_WM_TEMPLATE_CATEGORY" val="custom"/>
  <p:tag name="KSO_WM_TEMPLATE_INDEX" val="20187428"/>
  <p:tag name="KSO_WM_UNIT_TYPE" val="a"/>
  <p:tag name="KSO_WM_UNIT_INDEX" val="1"/>
  <p:tag name="KSO_WM_UNIT_ID" val="custom20187428_3*a*1"/>
  <p:tag name="KSO_WM_UNIT_LAYERLEVEL" val="1"/>
  <p:tag name="KSO_WM_UNIT_VALUE" val="7"/>
  <p:tag name="KSO_WM_UNIT_ISCONTENTSTITLE" val="1"/>
  <p:tag name="KSO_WM_UNIT_HIGHLIGHT" val="0"/>
  <p:tag name="KSO_WM_UNIT_COMPATIBLE" val="0"/>
  <p:tag name="KSO_WM_BEAUTIFY_FLAG" val="#wm#"/>
  <p:tag name="KSO_WM_UNIT_PRESET_TEXT" val="目录"/>
  <p:tag name="KSO_WM_UNIT_NOCLEAR" val="0"/>
  <p:tag name="KSO_WM_UNIT_DIAGRAM_ISNUMVISUAL" val="0"/>
  <p:tag name="KSO_WM_UNIT_DIAGRAM_ISREFERUNIT" val="0"/>
  <p:tag name="KSO_WM_DIAGRAM_GROUP_CODE" val="l1-1"/>
  <p:tag name="KSO_WM_UNIT_TEXT_FILL_FORE_SCHEMECOLOR_INDEX" val="13"/>
  <p:tag name="KSO_WM_UNIT_TEXT_FILL_TYPE" val="1"/>
  <p:tag name="KSO_WM_UNIT_USESOURCEFORMAT_APPLY" val="1"/>
</p:tagLst>
</file>

<file path=ppt/tags/tag1937.xml><?xml version="1.0" encoding="utf-8"?>
<p:tagLst xmlns:p="http://schemas.openxmlformats.org/presentationml/2006/main">
  <p:tag name="KSO_WM_BEAUTIFY_FLAG" val="#wm#"/>
  <p:tag name="KSO_WM_TEMPLATE_CATEGORY" val="custom"/>
  <p:tag name="KSO_WM_TEMPLATE_INDEX" val="20187428"/>
  <p:tag name="KSO_WM_SLIDE_ID" val="custom20187428_3"/>
  <p:tag name="KSO_WM_TEMPLATE_SUBCATEGORY" val="0"/>
  <p:tag name="KSO_WM_TEMPLATE_MASTER_TYPE" val="1"/>
  <p:tag name="KSO_WM_TEMPLATE_COLOR_TYPE" val="1"/>
  <p:tag name="KSO_WM_SLIDE_TYPE" val="contents"/>
  <p:tag name="KSO_WM_SLIDE_SUBTYPE" val="diag"/>
  <p:tag name="KSO_WM_SLIDE_ITEM_CNT" val="3"/>
  <p:tag name="KSO_WM_SLIDE_INDEX" val="3"/>
  <p:tag name="KSO_WM_SLIDE_SIZE" val="679.329*269.819"/>
  <p:tag name="KSO_WM_SLIDE_POSITION" val="140.336*135.09"/>
  <p:tag name="KSO_WM_DIAGRAM_GROUP_CODE" val="l1-1"/>
  <p:tag name="KSO_WM_SLIDE_DIAGTYPE" val="l"/>
  <p:tag name="KSO_WM_TAG_VERSION" val="1.0"/>
  <p:tag name="KSO_WM_SLIDE_LAYOUT" val="a_l"/>
  <p:tag name="KSO_WM_SLIDE_LAYOUT_CNT" val="1_1"/>
  <p:tag name="KSO_WM_SLIDE_COLORSCHEME_VERSION" val="3.2"/>
</p:tagLst>
</file>

<file path=ppt/tags/tag19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69833_4*l_i*1_1"/>
  <p:tag name="KSO_WM_TEMPLATE_CATEGORY" val="diagram"/>
  <p:tag name="KSO_WM_TEMPLATE_INDEX" val="20169833"/>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19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9833_4*l_h_i*1_2_2"/>
  <p:tag name="KSO_WM_TEMPLATE_CATEGORY" val="diagram"/>
  <p:tag name="KSO_WM_TEMPLATE_INDEX" val="2016983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94.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3*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9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69833_4*l_h_i*1_4_2"/>
  <p:tag name="KSO_WM_TEMPLATE_CATEGORY" val="diagram"/>
  <p:tag name="KSO_WM_TEMPLATE_INDEX" val="2016983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9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69833_4*l_i*1_2"/>
  <p:tag name="KSO_WM_TEMPLATE_CATEGORY" val="diagram"/>
  <p:tag name="KSO_WM_TEMPLATE_INDEX" val="20169833"/>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19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9833_4*l_h_i*1_1_2"/>
  <p:tag name="KSO_WM_TEMPLATE_CATEGORY" val="diagram"/>
  <p:tag name="KSO_WM_TEMPLATE_INDEX" val="2016983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9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9833_4*l_h_i*1_3_2"/>
  <p:tag name="KSO_WM_TEMPLATE_CATEGORY" val="diagram"/>
  <p:tag name="KSO_WM_TEMPLATE_INDEX" val="2016983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9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69833_4*l_h_i*1_5_2"/>
  <p:tag name="KSO_WM_TEMPLATE_CATEGORY" val="diagram"/>
  <p:tag name="KSO_WM_TEMPLATE_INDEX" val="2016983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945.xml><?xml version="1.0" encoding="utf-8"?>
<p:tagLst xmlns:p="http://schemas.openxmlformats.org/presentationml/2006/main">
  <p:tag name="KSO_WM_UNIT_VALUE" val="95*12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9833_4*l_h_x*1_1_1"/>
  <p:tag name="KSO_WM_TEMPLATE_CATEGORY" val="diagram"/>
  <p:tag name="KSO_WM_TEMPLATE_INDEX" val="2016983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946.xml><?xml version="1.0" encoding="utf-8"?>
<p:tagLst xmlns:p="http://schemas.openxmlformats.org/presentationml/2006/main">
  <p:tag name="KSO_WM_UNIT_VALUE" val="128*132"/>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169833_4*l_x*1_1"/>
  <p:tag name="KSO_WM_TEMPLATE_CATEGORY" val="diagram"/>
  <p:tag name="KSO_WM_TEMPLATE_INDEX" val="20169833"/>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1947.xml><?xml version="1.0" encoding="utf-8"?>
<p:tagLst xmlns:p="http://schemas.openxmlformats.org/presentationml/2006/main">
  <p:tag name="KSO_WM_UNIT_VALUE" val="118*103"/>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69833_4*l_h_x*1_5_1"/>
  <p:tag name="KSO_WM_TEMPLATE_CATEGORY" val="diagram"/>
  <p:tag name="KSO_WM_TEMPLATE_INDEX" val="2016983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948.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69833_4*a*1"/>
  <p:tag name="KSO_WM_TEMPLATE_CATEGORY" val="diagram"/>
  <p:tag name="KSO_WM_TEMPLATE_INDEX" val="20169833"/>
  <p:tag name="KSO_WM_UNIT_LAYERLEVEL" val="1"/>
  <p:tag name="KSO_WM_TAG_VERSION" val="1.0"/>
  <p:tag name="KSO_WM_BEAUTIFY_FLAG" val="#wm#"/>
  <p:tag name="KSO_WM_UNIT_PRESET_TEXT" val="单击此处添加标题"/>
  <p:tag name="KSO_WM_UNIT_TEXT_FILL_FORE_SCHEMECOLOR_INDEX" val="5"/>
  <p:tag name="KSO_WM_UNIT_TEXT_FILL_TYPE" val="1"/>
  <p:tag name="KSO_WM_UNIT_USESOURCEFORMAT_APPLY" val="1"/>
</p:tagLst>
</file>

<file path=ppt/tags/tag19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9833_4*l_h_i*1_4_1"/>
  <p:tag name="KSO_WM_TEMPLATE_CATEGORY" val="diagram"/>
  <p:tag name="KSO_WM_TEMPLATE_INDEX" val="2016983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95.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3*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95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69833_4*l_h_f*1_4_1"/>
  <p:tag name="KSO_WM_TEMPLATE_CATEGORY" val="diagram"/>
  <p:tag name="KSO_WM_TEMPLATE_INDEX" val="20169833"/>
  <p:tag name="KSO_WM_UNIT_LAYERLEVEL" val="1_1_1"/>
  <p:tag name="KSO_WM_TAG_VERSION" val="1.0"/>
  <p:tag name="KSO_WM_BEAUTIFY_FLAG" val="#wm#"/>
  <p:tag name="KSO_WM_UNIT_PRESET_TEXT" val="单击此处输入你的正文，请尽量言简意赅的阐述观点"/>
  <p:tag name="KSO_WM_UNIT_TEXT_FILL_FORE_SCHEMECOLOR_INDEX" val="5"/>
  <p:tag name="KSO_WM_UNIT_TEXT_FILL_TYPE" val="1"/>
  <p:tag name="KSO_WM_UNIT_USESOURCEFORMAT_APPLY" val="1"/>
</p:tagLst>
</file>

<file path=ppt/tags/tag19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9833_4*l_h_i*1_2_1"/>
  <p:tag name="KSO_WM_TEMPLATE_CATEGORY" val="diagram"/>
  <p:tag name="KSO_WM_TEMPLATE_INDEX" val="2016983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95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9833_4*l_h_f*1_2_1"/>
  <p:tag name="KSO_WM_TEMPLATE_CATEGORY" val="diagram"/>
  <p:tag name="KSO_WM_TEMPLATE_INDEX" val="20169833"/>
  <p:tag name="KSO_WM_UNIT_LAYERLEVEL" val="1_1_1"/>
  <p:tag name="KSO_WM_TAG_VERSION" val="1.0"/>
  <p:tag name="KSO_WM_BEAUTIFY_FLAG" val="#wm#"/>
  <p:tag name="KSO_WM_UNIT_PRESET_TEXT" val="单击此处输入你的正文，请尽量言简意赅的阐述观点"/>
  <p:tag name="KSO_WM_UNIT_TEXT_FILL_FORE_SCHEMECOLOR_INDEX" val="5"/>
  <p:tag name="KSO_WM_UNIT_TEXT_FILL_TYPE" val="1"/>
  <p:tag name="KSO_WM_UNIT_USESOURCEFORMAT_APPLY" val="1"/>
</p:tagLst>
</file>

<file path=ppt/tags/tag19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69833_4*l_h_i*1_5_1"/>
  <p:tag name="KSO_WM_TEMPLATE_CATEGORY" val="diagram"/>
  <p:tag name="KSO_WM_TEMPLATE_INDEX" val="2016983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95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69833_4*l_h_f*1_5_1"/>
  <p:tag name="KSO_WM_TEMPLATE_CATEGORY" val="diagram"/>
  <p:tag name="KSO_WM_TEMPLATE_INDEX" val="20169833"/>
  <p:tag name="KSO_WM_UNIT_LAYERLEVEL" val="1_1_1"/>
  <p:tag name="KSO_WM_TAG_VERSION" val="1.0"/>
  <p:tag name="KSO_WM_BEAUTIFY_FLAG" val="#wm#"/>
  <p:tag name="KSO_WM_UNIT_PRESET_TEXT" val="单击此处输入你的正文，请尽量言简意赅的阐述观点"/>
  <p:tag name="KSO_WM_UNIT_TEXT_FILL_FORE_SCHEMECOLOR_INDEX" val="5"/>
  <p:tag name="KSO_WM_UNIT_TEXT_FILL_TYPE" val="1"/>
  <p:tag name="KSO_WM_UNIT_USESOURCEFORMAT_APPLY" val="1"/>
</p:tagLst>
</file>

<file path=ppt/tags/tag19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9833_4*l_h_i*1_3_1"/>
  <p:tag name="KSO_WM_TEMPLATE_CATEGORY" val="diagram"/>
  <p:tag name="KSO_WM_TEMPLATE_INDEX" val="2016983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95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9833_4*l_h_f*1_3_1"/>
  <p:tag name="KSO_WM_TEMPLATE_CATEGORY" val="diagram"/>
  <p:tag name="KSO_WM_TEMPLATE_INDEX" val="20169833"/>
  <p:tag name="KSO_WM_UNIT_LAYERLEVEL" val="1_1_1"/>
  <p:tag name="KSO_WM_TAG_VERSION" val="1.0"/>
  <p:tag name="KSO_WM_BEAUTIFY_FLAG" val="#wm#"/>
  <p:tag name="KSO_WM_UNIT_PRESET_TEXT" val="单击此处输入你的正文，请尽量言简意赅的阐述观点"/>
  <p:tag name="KSO_WM_UNIT_TEXT_FILL_FORE_SCHEMECOLOR_INDEX" val="5"/>
  <p:tag name="KSO_WM_UNIT_TEXT_FILL_TYPE" val="1"/>
  <p:tag name="KSO_WM_UNIT_USESOURCEFORMAT_APPLY" val="1"/>
</p:tagLst>
</file>

<file path=ppt/tags/tag19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9833_4*l_h_i*1_1_1"/>
  <p:tag name="KSO_WM_TEMPLATE_CATEGORY" val="diagram"/>
  <p:tag name="KSO_WM_TEMPLATE_INDEX" val="2016983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95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9833_4*l_h_f*1_1_1"/>
  <p:tag name="KSO_WM_TEMPLATE_CATEGORY" val="diagram"/>
  <p:tag name="KSO_WM_TEMPLATE_INDEX" val="20169833"/>
  <p:tag name="KSO_WM_UNIT_LAYERLEVEL" val="1_1_1"/>
  <p:tag name="KSO_WM_TAG_VERSION" val="1.0"/>
  <p:tag name="KSO_WM_BEAUTIFY_FLAG" val="#wm#"/>
  <p:tag name="KSO_WM_UNIT_PRESET_TEXT" val="单击此处输入你的正文，请尽量言简意赅的阐述观点"/>
  <p:tag name="KSO_WM_UNIT_TEXT_FILL_FORE_SCHEMECOLOR_INDEX" val="5"/>
  <p:tag name="KSO_WM_UNIT_TEXT_FILL_TYPE" val="1"/>
  <p:tag name="KSO_WM_UNIT_USESOURCEFORMAT_APPLY" val="1"/>
</p:tagLst>
</file>

<file path=ppt/tags/tag1959.xml><?xml version="1.0" encoding="utf-8"?>
<p:tagLst xmlns:p="http://schemas.openxmlformats.org/presentationml/2006/main">
  <p:tag name="KSO_WM_UNIT_VALUE" val="135*136"/>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169833_4*l_x*1_2"/>
  <p:tag name="KSO_WM_TEMPLATE_CATEGORY" val="diagram"/>
  <p:tag name="KSO_WM_TEMPLATE_INDEX" val="20169833"/>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196.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3*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960.xml><?xml version="1.0" encoding="utf-8"?>
<p:tagLst xmlns:p="http://schemas.openxmlformats.org/presentationml/2006/main">
  <p:tag name="KSO_WM_UNIT_VALUE" val="142*10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9833_4*l_h_x*1_2_1"/>
  <p:tag name="KSO_WM_TEMPLATE_CATEGORY" val="diagram"/>
  <p:tag name="KSO_WM_TEMPLATE_INDEX" val="2016983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961.xml><?xml version="1.0" encoding="utf-8"?>
<p:tagLst xmlns:p="http://schemas.openxmlformats.org/presentationml/2006/main">
  <p:tag name="KSO_WM_UNIT_VALUE" val="152*8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69833_4*l_h_x*1_3_1"/>
  <p:tag name="KSO_WM_TEMPLATE_CATEGORY" val="diagram"/>
  <p:tag name="KSO_WM_TEMPLATE_INDEX" val="2016983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962.xml><?xml version="1.0" encoding="utf-8"?>
<p:tagLst xmlns:p="http://schemas.openxmlformats.org/presentationml/2006/main">
  <p:tag name="KSO_WM_UNIT_VALUE" val="132*104"/>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69833_4*l_h_x*1_4_1"/>
  <p:tag name="KSO_WM_TEMPLATE_CATEGORY" val="diagram"/>
  <p:tag name="KSO_WM_TEMPLATE_INDEX" val="2016983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963.xml><?xml version="1.0" encoding="utf-8"?>
<p:tagLst xmlns:p="http://schemas.openxmlformats.org/presentationml/2006/main">
  <p:tag name="KSO_WM_BEAUTIFY_FLAG" val="#wm#"/>
  <p:tag name="KSO_WM_TEMPLATE_CATEGORY" val="diagram"/>
  <p:tag name="KSO_WM_TEMPLATE_INDEX" val="20169833"/>
  <p:tag name="KSO_WM_SLIDE_ID" val="diagram20169833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829.342*410"/>
  <p:tag name="KSO_WM_SLIDE_POSITION" val="65.3292*130"/>
  <p:tag name="KSO_WM_DIAGRAM_GROUP_CODE" val="l1-1"/>
  <p:tag name="KSO_WM_SLIDE_DIAGTYPE" val="l"/>
  <p:tag name="KSO_WM_TAG_VERSION" val="1.0"/>
  <p:tag name="KSO_WM_SLIDE_LAYOUT" val="a_l"/>
  <p:tag name="KSO_WM_SLIDE_LAYOUT_CNT" val="1_1"/>
</p:tagLst>
</file>

<file path=ppt/tags/tag19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26_5*l_h_i*1_2_3"/>
  <p:tag name="KSO_WM_TEMPLATE_CATEGORY" val="diagram"/>
  <p:tag name="KSO_WM_TEMPLATE_INDEX" val="72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9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26_5*l_h_i*1_4_3"/>
  <p:tag name="KSO_WM_TEMPLATE_CATEGORY" val="diagram"/>
  <p:tag name="KSO_WM_TEMPLATE_INDEX" val="726"/>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9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726_5*l_i*1_1"/>
  <p:tag name="KSO_WM_TEMPLATE_CATEGORY" val="diagram"/>
  <p:tag name="KSO_WM_TEMPLATE_INDEX" val="726"/>
  <p:tag name="KSO_WM_UNIT_LAYERLEVEL" val="1_1"/>
  <p:tag name="KSO_WM_TAG_VERSION" val="1.0"/>
  <p:tag name="KSO_WM_BEAUTIFY_FLAG" val="#wm#"/>
  <p:tag name="KSO_WM_UNIT_LINE_FORE_SCHEMECOLOR_INDEX" val="6"/>
  <p:tag name="KSO_WM_UNIT_LINE_FILL_TYPE" val="2"/>
  <p:tag name="KSO_WM_UNIT_USESOURCEFORMAT_APPLY" val="1"/>
</p:tagLst>
</file>

<file path=ppt/tags/tag196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26_5*l_h_i*1_1_3"/>
  <p:tag name="KSO_WM_TEMPLATE_CATEGORY" val="diagram"/>
  <p:tag name="KSO_WM_TEMPLATE_INDEX" val="7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26_5*l_h_i*1_1_1"/>
  <p:tag name="KSO_WM_TEMPLATE_CATEGORY" val="diagram"/>
  <p:tag name="KSO_WM_TEMPLATE_INDEX" val="7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69.xml><?xml version="1.0" encoding="utf-8"?>
<p:tagLst xmlns:p="http://schemas.openxmlformats.org/presentationml/2006/main">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26_5*l_h_f*1_1_1"/>
  <p:tag name="KSO_WM_TEMPLATE_CATEGORY" val="diagram"/>
  <p:tag name="KSO_WM_TEMPLATE_INDEX" val="726"/>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97.xml><?xml version="1.0" encoding="utf-8"?>
<p:tagLst xmlns:p="http://schemas.openxmlformats.org/presentationml/2006/main">
  <p:tag name="KSO_WM_TEMPLATE_CATEGORY" val="diagram"/>
  <p:tag name="KSO_WM_TEMPLATE_INDEX" val="20187900"/>
  <p:tag name="KSO_WM_UNIT_TYPE" val="q_h_i"/>
  <p:tag name="KSO_WM_UNIT_INDEX" val="1_2_2"/>
  <p:tag name="KSO_WM_UNIT_ID" val="diagram20187900_3*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9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26_5*l_h_i*1_1_2"/>
  <p:tag name="KSO_WM_TEMPLATE_CATEGORY" val="diagram"/>
  <p:tag name="KSO_WM_TEMPLATE_INDEX" val="72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9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26_5*l_h_i*1_1_1"/>
  <p:tag name="KSO_WM_TEMPLATE_CATEGORY" val="diagram"/>
  <p:tag name="KSO_WM_TEMPLATE_INDEX" val="72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97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26_5*l_h_i*1_3_3"/>
  <p:tag name="KSO_WM_TEMPLATE_CATEGORY" val="diagram"/>
  <p:tag name="KSO_WM_TEMPLATE_INDEX" val="72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9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26_5*l_h_i*1_3_1"/>
  <p:tag name="KSO_WM_TEMPLATE_CATEGORY" val="diagram"/>
  <p:tag name="KSO_WM_TEMPLATE_INDEX" val="72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974.xml><?xml version="1.0" encoding="utf-8"?>
<p:tagLst xmlns:p="http://schemas.openxmlformats.org/presentationml/2006/main">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26_5*l_h_f*1_3_1"/>
  <p:tag name="KSO_WM_TEMPLATE_CATEGORY" val="diagram"/>
  <p:tag name="KSO_WM_TEMPLATE_INDEX" val="726"/>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9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26_5*l_h_i*1_3_2"/>
  <p:tag name="KSO_WM_TEMPLATE_CATEGORY" val="diagram"/>
  <p:tag name="KSO_WM_TEMPLATE_INDEX" val="726"/>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9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26_5*l_h_i*1_3_1"/>
  <p:tag name="KSO_WM_TEMPLATE_CATEGORY" val="diagram"/>
  <p:tag name="KSO_WM_TEMPLATE_INDEX" val="72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97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26_5*l_h_i*1_5_3"/>
  <p:tag name="KSO_WM_TEMPLATE_CATEGORY" val="diagram"/>
  <p:tag name="KSO_WM_TEMPLATE_INDEX" val="72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9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26_5*l_h_i*1_5_1"/>
  <p:tag name="KSO_WM_TEMPLATE_CATEGORY" val="diagram"/>
  <p:tag name="KSO_WM_TEMPLATE_INDEX" val="72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979.xml><?xml version="1.0" encoding="utf-8"?>
<p:tagLst xmlns:p="http://schemas.openxmlformats.org/presentationml/2006/main">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26_5*l_h_f*1_5_1"/>
  <p:tag name="KSO_WM_TEMPLATE_CATEGORY" val="diagram"/>
  <p:tag name="KSO_WM_TEMPLATE_INDEX" val="726"/>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98.xml><?xml version="1.0" encoding="utf-8"?>
<p:tagLst xmlns:p="http://schemas.openxmlformats.org/presentationml/2006/main">
  <p:tag name="KSO_WM_TEMPLATE_CATEGORY" val="diagram"/>
  <p:tag name="KSO_WM_TEMPLATE_INDEX" val="20187900"/>
  <p:tag name="KSO_WM_UNIT_TYPE" val="q_h_i"/>
  <p:tag name="KSO_WM_UNIT_INDEX" val="1_2_1"/>
  <p:tag name="KSO_WM_UNIT_ID" val="diagram20187900_3*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9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26_5*l_h_i*1_5_2"/>
  <p:tag name="KSO_WM_TEMPLATE_CATEGORY" val="diagram"/>
  <p:tag name="KSO_WM_TEMPLATE_INDEX" val="726"/>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9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26_5*l_h_i*1_5_1"/>
  <p:tag name="KSO_WM_TEMPLATE_CATEGORY" val="diagram"/>
  <p:tag name="KSO_WM_TEMPLATE_INDEX" val="72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9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26_5*l_h_i*1_2_1"/>
  <p:tag name="KSO_WM_TEMPLATE_CATEGORY" val="diagram"/>
  <p:tag name="KSO_WM_TEMPLATE_INDEX" val="726"/>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19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26_5*l_h_i*1_2_1"/>
  <p:tag name="KSO_WM_TEMPLATE_CATEGORY" val="diagram"/>
  <p:tag name="KSO_WM_TEMPLATE_INDEX" val="72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9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26_5*l_h_i*1_4_1"/>
  <p:tag name="KSO_WM_TEMPLATE_CATEGORY" val="diagram"/>
  <p:tag name="KSO_WM_TEMPLATE_INDEX" val="726"/>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9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26_5*l_h_i*1_4_1"/>
  <p:tag name="KSO_WM_TEMPLATE_CATEGORY" val="diagram"/>
  <p:tag name="KSO_WM_TEMPLATE_INDEX" val="72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98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26_5*l_h_i*1_2_2"/>
  <p:tag name="KSO_WM_TEMPLATE_CATEGORY" val="diagram"/>
  <p:tag name="KSO_WM_TEMPLATE_INDEX" val="72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987.xml><?xml version="1.0" encoding="utf-8"?>
<p:tagLst xmlns:p="http://schemas.openxmlformats.org/presentationml/2006/main">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26_5*l_h_f*1_2_1"/>
  <p:tag name="KSO_WM_TEMPLATE_CATEGORY" val="diagram"/>
  <p:tag name="KSO_WM_TEMPLATE_INDEX" val="726"/>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98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26_5*l_h_i*1_4_2"/>
  <p:tag name="KSO_WM_TEMPLATE_CATEGORY" val="diagram"/>
  <p:tag name="KSO_WM_TEMPLATE_INDEX" val="726"/>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989.xml><?xml version="1.0" encoding="utf-8"?>
<p:tagLst xmlns:p="http://schemas.openxmlformats.org/presentationml/2006/main">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26_5*l_h_f*1_4_1"/>
  <p:tag name="KSO_WM_TEMPLATE_CATEGORY" val="diagram"/>
  <p:tag name="KSO_WM_TEMPLATE_INDEX" val="726"/>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99.xml><?xml version="1.0" encoding="utf-8"?>
<p:tagLst xmlns:p="http://schemas.openxmlformats.org/presentationml/2006/main">
  <p:tag name="KSO_WM_TEMPLATE_CATEGORY" val="diagram"/>
  <p:tag name="KSO_WM_TEMPLATE_INDEX" val="20187900"/>
  <p:tag name="KSO_WM_UNIT_TYPE" val="q_h_f"/>
  <p:tag name="KSO_WM_UNIT_INDEX" val="1_2_1"/>
  <p:tag name="KSO_WM_UNIT_ID" val="diagram20187900_3*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990.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26_5*a*1"/>
  <p:tag name="KSO_WM_TEMPLATE_CATEGORY" val="diagram"/>
  <p:tag name="KSO_WM_TEMPLATE_INDEX" val="726"/>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991.xml><?xml version="1.0" encoding="utf-8"?>
<p:tagLst xmlns:p="http://schemas.openxmlformats.org/presentationml/2006/main">
  <p:tag name="KSO_WM_BEAUTIFY_FLAG" val="#wm#"/>
  <p:tag name="KSO_WM_TEMPLATE_CATEGORY" val="diagram"/>
  <p:tag name="KSO_WM_TEMPLATE_INDEX" val="726"/>
  <p:tag name="KSO_WM_SLIDE_ID" val="diagram726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826.274*298.055"/>
  <p:tag name="KSO_WM_SLIDE_POSITION" val="64.7255*159.489"/>
  <p:tag name="KSO_WM_DIAGRAM_GROUP_CODE" val="l1-1"/>
  <p:tag name="KSO_WM_SLIDE_DIAGTYPE" val="l"/>
  <p:tag name="KSO_WM_TAG_VERSION" val="1.0"/>
  <p:tag name="KSO_WM_SLIDE_LAYOUT" val="a_l"/>
  <p:tag name="KSO_WM_SLIDE_LAYOUT_CNT" val="1_1"/>
</p:tagLst>
</file>

<file path=ppt/tags/tag1992.xml><?xml version="1.0" encoding="utf-8"?>
<p:tagLst xmlns:p="http://schemas.openxmlformats.org/presentationml/2006/main">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599_4*a*1"/>
  <p:tag name="KSO_WM_TEMPLATE_CATEGORY" val="diagram"/>
  <p:tag name="KSO_WM_TEMPLATE_INDEX" val="20170599"/>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99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599_5*l_h_i*1_3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99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599_5*l_h_i*1_4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99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599_5*l_h_i*1_3_1"/>
  <p:tag name="KSO_WM_TEMPLATE_CATEGORY" val="diagram"/>
  <p:tag name="KSO_WM_TEMPLATE_INDEX" val="2017059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1996.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70599_5*l_h_a*1_4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1997.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599_5*l_h_f*1_4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199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599_5*l_h_i*1_4_1"/>
  <p:tag name="KSO_WM_TEMPLATE_CATEGORY" val="diagram"/>
  <p:tag name="KSO_WM_TEMPLATE_INDEX" val="20170599"/>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Lst>
</file>

<file path=ppt/tags/tag1999.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70599_5*l_h_a*1_3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2.xml><?xml version="1.0" encoding="utf-8"?>
<p:tagLst xmlns:p="http://schemas.openxmlformats.org/presentationml/2006/main">
  <p:tag name="KSO_WM_TAG_VERSION" val="1.0"/>
  <p:tag name="KSO_WM_TEMPLATE_CATEGORY" val="diagram"/>
  <p:tag name="KSO_WM_TEMPLATE_INDEX" val="2016081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p="http://schemas.openxmlformats.org/presentationml/2006/main">
  <p:tag name="KSO_WM_TEMPLATE_CATEGORY" val="diagram"/>
  <p:tag name="KSO_WM_TEMPLATE_INDEX" val="20187900"/>
  <p:tag name="KSO_WM_UNIT_TYPE" val="q_h_i"/>
  <p:tag name="KSO_WM_UNIT_INDEX" val="1_1_2"/>
  <p:tag name="KSO_WM_UNIT_ID" val="diagram20187900_3*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000.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599_5*l_h_f*1_3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200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599_5*l_h_i*1_1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200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599_5*l_h_i*1_1_1"/>
  <p:tag name="KSO_WM_TEMPLATE_CATEGORY" val="diagram"/>
  <p:tag name="KSO_WM_TEMPLATE_INDEX" val="2017059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200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599_5*l_h_i*1_2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200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599_5*l_h_i*1_2_1"/>
  <p:tag name="KSO_WM_TEMPLATE_CATEGORY" val="diagram"/>
  <p:tag name="KSO_WM_TEMPLATE_INDEX" val="2017059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2005.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599_5*l_h_f*1_2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2006.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70599_5*l_h_a*1_2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2007.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599_5*l_h_a*1_1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2008.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599_5*l_h_f*1_1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200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70599_5*l_h_i*1_5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201.xml><?xml version="1.0" encoding="utf-8"?>
<p:tagLst xmlns:p="http://schemas.openxmlformats.org/presentationml/2006/main">
  <p:tag name="KSO_WM_TEMPLATE_CATEGORY" val="diagram"/>
  <p:tag name="KSO_WM_TEMPLATE_INDEX" val="20187900"/>
  <p:tag name="KSO_WM_UNIT_TYPE" val="q_h_i"/>
  <p:tag name="KSO_WM_UNIT_INDEX" val="1_1_1"/>
  <p:tag name="KSO_WM_UNIT_ID" val="diagram20187900_3*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1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70599_5*l_h_i*1_6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201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599_5*l_h_i*1_5_1"/>
  <p:tag name="KSO_WM_TEMPLATE_CATEGORY" val="diagram"/>
  <p:tag name="KSO_WM_TEMPLATE_INDEX" val="20170599"/>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2012.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170599_5*l_h_a*1_6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2013.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599_5*l_h_f*1_6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201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70599_5*l_h_i*1_6_1"/>
  <p:tag name="KSO_WM_TEMPLATE_CATEGORY" val="diagram"/>
  <p:tag name="KSO_WM_TEMPLATE_INDEX" val="20170599"/>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 name="KSO_WM_UNIT_USESOURCEFORMAT_APPLY" val="1"/>
</p:tagLst>
</file>

<file path=ppt/tags/tag2015.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70599_5*l_h_a*1_5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2016.xml><?xml version="1.0" encoding="utf-8"?>
<p:tagLst xmlns:p="http://schemas.openxmlformats.org/presentationml/2006/main">
  <p:tag name="KSO_WM_BEAUTIFY_FLAG" val="#wm#"/>
  <p:tag name="KSO_WM_TEMPLATE_CATEGORY" val="diagram"/>
  <p:tag name="KSO_WM_TEMPLATE_INDEX" val="20170599"/>
  <p:tag name="KSO_WM_SLIDE_ID" val="diagram20170599_4"/>
  <p:tag name="KSO_WM_TEMPLATE_SUBCATEGORY" val="0"/>
  <p:tag name="KSO_WM_TEMPLATE_MASTER_TYPE" val="0"/>
  <p:tag name="KSO_WM_TEMPLATE_COLOR_TYPE" val="1"/>
  <p:tag name="KSO_WM_SLIDE_TYPE" val="text"/>
  <p:tag name="KSO_WM_SLIDE_SUBTYPE" val="diag"/>
  <p:tag name="KSO_WM_SLIDE_ITEM_CNT" val="6"/>
  <p:tag name="KSO_WM_SLIDE_INDEX" val="4"/>
  <p:tag name="KSO_WM_SLIDE_SIZE" val="809.053*399.025"/>
  <p:tag name="KSO_WM_SLIDE_POSITION" val="75.4737*118.668"/>
  <p:tag name="KSO_WM_DIAGRAM_GROUP_CODE" val="l1-1"/>
  <p:tag name="KSO_WM_SLIDE_DIAGTYPE" val="l"/>
  <p:tag name="KSO_WM_TAG_VERSION" val="1.0"/>
  <p:tag name="KSO_WM_SLIDE_LAYOUT" val="a_l"/>
  <p:tag name="KSO_WM_SLIDE_LAYOUT_CNT" val="1_1"/>
</p:tagLst>
</file>

<file path=ppt/tags/tag2017.xml><?xml version="1.0" encoding="utf-8"?>
<p:tagLst xmlns:p="http://schemas.openxmlformats.org/presentationml/2006/main">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599_4*a*1"/>
  <p:tag name="KSO_WM_TEMPLATE_CATEGORY" val="diagram"/>
  <p:tag name="KSO_WM_TEMPLATE_INDEX" val="20170599"/>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01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599_3*l_h_i*1_3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201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599_3*l_h_i*1_4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202.xml><?xml version="1.0" encoding="utf-8"?>
<p:tagLst xmlns:p="http://schemas.openxmlformats.org/presentationml/2006/main">
  <p:tag name="KSO_WM_TEMPLATE_CATEGORY" val="diagram"/>
  <p:tag name="KSO_WM_TEMPLATE_INDEX" val="20187900"/>
  <p:tag name="KSO_WM_UNIT_TYPE" val="q_h_f"/>
  <p:tag name="KSO_WM_UNIT_INDEX" val="1_1_1"/>
  <p:tag name="KSO_WM_UNIT_ID" val="diagram20187900_3*q_h_f*1_1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02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599_3*l_h_i*1_3_1"/>
  <p:tag name="KSO_WM_TEMPLATE_CATEGORY" val="diagram"/>
  <p:tag name="KSO_WM_TEMPLATE_INDEX" val="2017059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2021.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70599_3*l_h_a*1_4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2022.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599_3*l_h_f*1_4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202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599_3*l_h_i*1_4_1"/>
  <p:tag name="KSO_WM_TEMPLATE_CATEGORY" val="diagram"/>
  <p:tag name="KSO_WM_TEMPLATE_INDEX" val="20170599"/>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Lst>
</file>

<file path=ppt/tags/tag2024.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70599_3*l_h_a*1_3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2025.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599_3*l_h_f*1_3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202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599_3*l_h_i*1_1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202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599_3*l_h_i*1_1_1"/>
  <p:tag name="KSO_WM_TEMPLATE_CATEGORY" val="diagram"/>
  <p:tag name="KSO_WM_TEMPLATE_INDEX" val="2017059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202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599_3*l_h_i*1_2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20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599_3*l_h_i*1_2_1"/>
  <p:tag name="KSO_WM_TEMPLATE_CATEGORY" val="diagram"/>
  <p:tag name="KSO_WM_TEMPLATE_INDEX" val="2017059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203.xml><?xml version="1.0" encoding="utf-8"?>
<p:tagLst xmlns:p="http://schemas.openxmlformats.org/presentationml/2006/main">
  <p:tag name="KSO_WM_TEMPLATE_CATEGORY" val="diagram"/>
  <p:tag name="KSO_WM_TEMPLATE_INDEX" val="20187900"/>
  <p:tag name="KSO_WM_UNIT_TYPE" val="f"/>
  <p:tag name="KSO_WM_UNIT_INDEX" val="1"/>
  <p:tag name="KSO_WM_UNIT_ID" val="diagram20187900_3*f*1"/>
  <p:tag name="KSO_WM_UNIT_LAYERLEVEL" val="1"/>
  <p:tag name="KSO_WM_UNIT_VALUE" val="104"/>
  <p:tag name="KSO_WM_UNIT_HIGHLIGHT" val="0"/>
  <p:tag name="KSO_WM_UNIT_COMPATIBLE" val="0"/>
  <p:tag name="KSO_WM_BEAUTIFY_FLAG" val="#wm#"/>
  <p:tag name="KSO_WM_TAG_VERSION" val="1.0"/>
  <p:tag name="KSO_WM_UNIT_PRESET_TEXT" val="单击此处添加文本具体内容，简明扼要的阐述您的观点。根据需要可酌情增减文字，以便观者准确的理解您传达的思想。"/>
  <p:tag name="KSO_WM_DIAGRAM_GROUP_CODE" val="q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030.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599_3*l_h_f*1_2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2031.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70599_3*l_h_a*1_2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2032.xml><?xml version="1.0" encoding="utf-8"?>
<p:tagLst xmlns:p="http://schemas.openxmlformats.org/presentationml/2006/main">
  <p:tag name="KSO_WM_UNIT_ISCONTENTSTITLE" val="0"/>
  <p:tag name="KSO_WM_UNIT_DIAGRAM_MODELTYPE" val="stripeEnum"/>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599_3*l_h_f*1_1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2033.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70599_3*l_h_f*1_1_2"/>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2034.xml><?xml version="1.0" encoding="utf-8"?>
<p:tagLst xmlns:p="http://schemas.openxmlformats.org/presentationml/2006/main">
  <p:tag name="KSO_WM_BEAUTIFY_FLAG" val="#wm#"/>
  <p:tag name="KSO_WM_TEMPLATE_CATEGORY" val="diagram"/>
  <p:tag name="KSO_WM_TEMPLATE_INDEX" val="20170599"/>
  <p:tag name="KSO_WM_SLIDE_ID" val="diagram20170599_4"/>
  <p:tag name="KSO_WM_TEMPLATE_SUBCATEGORY" val="0"/>
  <p:tag name="KSO_WM_TEMPLATE_MASTER_TYPE" val="0"/>
  <p:tag name="KSO_WM_TEMPLATE_COLOR_TYPE" val="1"/>
  <p:tag name="KSO_WM_SLIDE_TYPE" val="text"/>
  <p:tag name="KSO_WM_SLIDE_SUBTYPE" val="diag"/>
  <p:tag name="KSO_WM_SLIDE_ITEM_CNT" val="4"/>
  <p:tag name="KSO_WM_SLIDE_INDEX" val="4"/>
  <p:tag name="KSO_WM_SLIDE_SIZE" val="809.053*399.025"/>
  <p:tag name="KSO_WM_SLIDE_POSITION" val="75.4737*118.668"/>
  <p:tag name="KSO_WM_DIAGRAM_GROUP_CODE" val="l1-1"/>
  <p:tag name="KSO_WM_SLIDE_DIAGTYPE" val="l"/>
  <p:tag name="KSO_WM_TAG_VERSION" val="1.0"/>
  <p:tag name="KSO_WM_SLIDE_LAYOUT" val="a_l"/>
  <p:tag name="KSO_WM_SLIDE_LAYOUT_CNT" val="1_1"/>
</p:tagLst>
</file>

<file path=ppt/tags/tag20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648_1*i*1"/>
  <p:tag name="KSO_WM_TEMPLATE_CATEGORY" val="diagram"/>
  <p:tag name="KSO_WM_TEMPLATE_INDEX" val="20200648"/>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20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648_1*i*2"/>
  <p:tag name="KSO_WM_TEMPLATE_CATEGORY" val="diagram"/>
  <p:tag name="KSO_WM_TEMPLATE_INDEX" val="20200648"/>
  <p:tag name="KSO_WM_UNIT_LAYERLEVEL" val="1"/>
  <p:tag name="KSO_WM_TAG_VERSION" val="1.0"/>
  <p:tag name="KSO_WM_BEAUTIFY_FLAG" val="#wm#"/>
  <p:tag name="KSO_WM_UNIT_USESOURCEFORMAT_APPLY" val="1"/>
</p:tagLst>
</file>

<file path=ppt/tags/tag2037.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48_1*a*1"/>
  <p:tag name="KSO_WM_TEMPLATE_CATEGORY" val="diagram"/>
  <p:tag name="KSO_WM_TEMPLATE_INDEX" val="20200648"/>
  <p:tag name="KSO_WM_UNIT_LAYERLEVEL" val="1"/>
  <p:tag name="KSO_WM_TAG_VERSION" val="1.0"/>
  <p:tag name="KSO_WM_BEAUTIFY_FLAG" val="#wm#"/>
  <p:tag name="KSO_WM_UNIT_PRESET_TEXT" val="高尔夫比赛焦点"/>
  <p:tag name="KSO_WM_UNIT_USESOURCEFORMAT_APPLY" val="1"/>
</p:tagLst>
</file>

<file path=ppt/tags/tag2038.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648_1*l_h_a*1_1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0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648_1*l_h_i*1_1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4.xml><?xml version="1.0" encoding="utf-8"?>
<p:tagLst xmlns:p="http://schemas.openxmlformats.org/presentationml/2006/main">
  <p:tag name="KSO_WM_TEMPLATE_CATEGORY" val="diagram"/>
  <p:tag name="KSO_WM_TEMPLATE_INDEX" val="20187900"/>
  <p:tag name="KSO_WM_UNIT_TYPE" val="a"/>
  <p:tag name="KSO_WM_UNIT_INDEX" val="1"/>
  <p:tag name="KSO_WM_UNIT_ID" val="diagram20187900_3*a*1"/>
  <p:tag name="KSO_WM_UNIT_LAYERLEVEL" val="1"/>
  <p:tag name="KSO_WM_UNIT_VALUE" val="13"/>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2040.xml><?xml version="1.0" encoding="utf-8"?>
<p:tagLst xmlns:p="http://schemas.openxmlformats.org/presentationml/2006/main">
  <p:tag name="KSO_WM_UNIT_VALUE" val="126*7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0648_1*l_h_x*1_1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041.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648_1*l_h_a*1_2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0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648_1*l_h_i*1_2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43.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0648_1*l_h_x*1_2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044.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0648_1*l_h_a*1_3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0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648_1*l_h_i*1_3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0648_1*i*5"/>
  <p:tag name="KSO_WM_TEMPLATE_CATEGORY" val="diagram"/>
  <p:tag name="KSO_WM_TEMPLATE_INDEX" val="20200648"/>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047.xml><?xml version="1.0" encoding="utf-8"?>
<p:tagLst xmlns:p="http://schemas.openxmlformats.org/presentationml/2006/main">
  <p:tag name="KSO_WM_UNIT_VALUE" val="69*5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0648_1*l_h_x*1_3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048.xml><?xml version="1.0" encoding="utf-8"?>
<p:tagLst xmlns:p="http://schemas.openxmlformats.org/presentationml/2006/main">
  <p:tag name="KSO_WM_UNIT_VALUE" val="69*56"/>
  <p:tag name="KSO_WM_UNIT_HIGHLIGHT" val="0"/>
  <p:tag name="KSO_WM_UNIT_COMPATIBLE" val="0"/>
  <p:tag name="KSO_WM_UNIT_DIAGRAM_ISNUMVISUAL" val="0"/>
  <p:tag name="KSO_WM_UNIT_DIAGRAM_ISREFERUNIT" val="0"/>
  <p:tag name="KSO_WM_DIAGRAM_GROUP_CODE" val="l1-1"/>
  <p:tag name="KSO_WM_UNIT_TYPE" val="l_h_x"/>
  <p:tag name="KSO_WM_UNIT_INDEX" val="1_3_2"/>
  <p:tag name="KSO_WM_UNIT_ID" val="diagram20200648_1*l_h_x*1_3_2"/>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049.xml><?xml version="1.0" encoding="utf-8"?>
<p:tagLst xmlns:p="http://schemas.openxmlformats.org/presentationml/2006/main">
  <p:tag name="KSO_WM_UNIT_VALUE" val="86*47"/>
  <p:tag name="KSO_WM_UNIT_HIGHLIGHT" val="0"/>
  <p:tag name="KSO_WM_UNIT_COMPATIBLE" val="0"/>
  <p:tag name="KSO_WM_UNIT_DIAGRAM_ISNUMVISUAL" val="0"/>
  <p:tag name="KSO_WM_UNIT_DIAGRAM_ISREFERUNIT" val="0"/>
  <p:tag name="KSO_WM_DIAGRAM_GROUP_CODE" val="l1-1"/>
  <p:tag name="KSO_WM_UNIT_TYPE" val="l_h_x"/>
  <p:tag name="KSO_WM_UNIT_INDEX" val="1_3_3"/>
  <p:tag name="KSO_WM_UNIT_ID" val="diagram20200648_1*l_h_x*1_3_3"/>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05.xml><?xml version="1.0" encoding="utf-8"?>
<p:tagLst xmlns:p="http://schemas.openxmlformats.org/presentationml/2006/main">
  <p:tag name="KSO_WM_TEMPLATE_CATEGORY" val="diagram"/>
  <p:tag name="KSO_WM_TEMPLATE_INDEX" val="20187900"/>
  <p:tag name="KSO_WM_UNIT_TYPE" val="f"/>
  <p:tag name="KSO_WM_UNIT_INDEX" val="2"/>
  <p:tag name="KSO_WM_UNIT_ID" val="diagram20187900_3*f*2"/>
  <p:tag name="KSO_WM_UNIT_LAYERLEVEL" val="1"/>
  <p:tag name="KSO_WM_UNIT_VALUE" val="120"/>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根据需要可酌情增减文字，以便观者准确的理解您传达的思想。"/>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050.xml><?xml version="1.0" encoding="utf-8"?>
<p:tagLst xmlns:p="http://schemas.openxmlformats.org/presentationml/2006/main">
  <p:tag name="KSO_WM_UNIT_VALUE" val="1452*1089"/>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648_1*d*1"/>
  <p:tag name="KSO_WM_TEMPLATE_CATEGORY" val="diagram"/>
  <p:tag name="KSO_WM_TEMPLATE_INDEX" val="20200648"/>
  <p:tag name="KSO_WM_UNIT_SUPPORT_UNIT_TYPE" val="[&quot;all&quot;]"/>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20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648_1*i*3"/>
  <p:tag name="KSO_WM_TEMPLATE_CATEGORY" val="diagram"/>
  <p:tag name="KSO_WM_TEMPLATE_INDEX" val="20200648"/>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2052.xml><?xml version="1.0" encoding="utf-8"?>
<p:tagLst xmlns:p="http://schemas.openxmlformats.org/presentationml/2006/main">
  <p:tag name="KSO_WM_BEAUTIFY_FLAG" val="#wm#"/>
  <p:tag name="KSO_WM_TEMPLATE_CATEGORY" val="diagram"/>
  <p:tag name="KSO_WM_TEMPLATE_INDEX" val="20200648"/>
  <p:tag name="KSO_WM_SLIDE_ID" val="diagram20200648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374.224*258.134"/>
  <p:tag name="KSO_WM_SLIDE_POSITION" val="59.3387*183.614"/>
  <p:tag name="KSO_WM_DIAGRAM_GROUP_CODE" val="l1-1"/>
  <p:tag name="KSO_WM_SLIDE_DIAGTYPE" val="l"/>
  <p:tag name="KSO_WM_TAG_VERSION" val="1.0"/>
  <p:tag name="KSO_WM_SLIDE_LAYOUT" val="a_b_d_k_l"/>
  <p:tag name="KSO_WM_SLIDE_LAYOUT_CNT" val="1_1_1_1_1"/>
</p:tagLst>
</file>

<file path=ppt/tags/tag2053.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1764_4*l_h_a*1_1_1"/>
  <p:tag name="KSO_WM_TEMPLATE_CATEGORY" val="diagram"/>
  <p:tag name="KSO_WM_TEMPLATE_INDEX" val="20191764"/>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 name="KSO_WM_UNIT_USESOURCEFORMAT_APPLY" val="1"/>
</p:tagLst>
</file>

<file path=ppt/tags/tag2054.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1764_4*l_h_a*1_2_1"/>
  <p:tag name="KSO_WM_TEMPLATE_CATEGORY" val="diagram"/>
  <p:tag name="KSO_WM_TEMPLATE_INDEX" val="20191764"/>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14"/>
  <p:tag name="KSO_WM_UNIT_TEXT_FILL_TYPE" val="1"/>
  <p:tag name="KSO_WM_UNIT_USESOURCEFORMAT_APPLY" val="1"/>
</p:tagLst>
</file>

<file path=ppt/tags/tag2055.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1764_4*l_h_a*1_3_1"/>
  <p:tag name="KSO_WM_TEMPLATE_CATEGORY" val="diagram"/>
  <p:tag name="KSO_WM_TEMPLATE_INDEX" val="20191764"/>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 name="KSO_WM_UNIT_USESOURCEFORMAT_APPLY" val="1"/>
</p:tagLst>
</file>

<file path=ppt/tags/tag2056.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1764_4*l_h_a*1_4_1"/>
  <p:tag name="KSO_WM_TEMPLATE_CATEGORY" val="diagram"/>
  <p:tag name="KSO_WM_TEMPLATE_INDEX" val="20191764"/>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14"/>
  <p:tag name="KSO_WM_UNIT_TEXT_FILL_TYPE" val="1"/>
  <p:tag name="KSO_WM_UNIT_USESOURCEFORMAT_APPLY" val="1"/>
</p:tagLst>
</file>

<file path=ppt/tags/tag2057.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91764_4*l_h_a*1_5_1"/>
  <p:tag name="KSO_WM_TEMPLATE_CATEGORY" val="diagram"/>
  <p:tag name="KSO_WM_TEMPLATE_INDEX" val="20191764"/>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 name="KSO_WM_UNIT_USESOURCEFORMAT_APPLY" val="1"/>
</p:tagLst>
</file>

<file path=ppt/tags/tag20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91764_4*l_i*1_3"/>
  <p:tag name="KSO_WM_TEMPLATE_CATEGORY" val="diagram"/>
  <p:tag name="KSO_WM_TEMPLATE_INDEX" val="20191764"/>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20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91764_4*l_i*1_4"/>
  <p:tag name="KSO_WM_TEMPLATE_CATEGORY" val="diagram"/>
  <p:tag name="KSO_WM_TEMPLATE_INDEX" val="20191764"/>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206.xml><?xml version="1.0" encoding="utf-8"?>
<p:tagLst xmlns:p="http://schemas.openxmlformats.org/presentationml/2006/main">
  <p:tag name="KSO_WM_TEMPLATE_CATEGORY" val="diagram"/>
  <p:tag name="KSO_WM_TEMPLATE_INDEX" val="20187900"/>
  <p:tag name="KSO_WM_UNIT_TYPE" val="i"/>
  <p:tag name="KSO_WM_UNIT_INDEX" val="1"/>
  <p:tag name="KSO_WM_UNIT_ID" val="diagram20187900_3*i*1"/>
  <p:tag name="KSO_WM_UNIT_LAYERLEVEL" val="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20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91764_4*l_i*1_5"/>
  <p:tag name="KSO_WM_TEMPLATE_CATEGORY" val="diagram"/>
  <p:tag name="KSO_WM_TEMPLATE_INDEX" val="20191764"/>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20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191764_4*l_i*1_6"/>
  <p:tag name="KSO_WM_TEMPLATE_CATEGORY" val="diagram"/>
  <p:tag name="KSO_WM_TEMPLATE_INDEX" val="20191764"/>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20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1764_4*l_i*1_1"/>
  <p:tag name="KSO_WM_TEMPLATE_CATEGORY" val="diagram"/>
  <p:tag name="KSO_WM_TEMPLATE_INDEX" val="20191764"/>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0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1764_4*l_i*1_2"/>
  <p:tag name="KSO_WM_TEMPLATE_CATEGORY" val="diagram"/>
  <p:tag name="KSO_WM_TEMPLATE_INDEX" val="20191764"/>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064.xml><?xml version="1.0" encoding="utf-8"?>
<p:tagLst xmlns:p="http://schemas.openxmlformats.org/presentationml/2006/main">
  <p:tag name="KSO_WM_UNIT_ISCONTENTS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1764_4*a*1"/>
  <p:tag name="KSO_WM_TEMPLATE_CATEGORY" val="diagram"/>
  <p:tag name="KSO_WM_TEMPLATE_INDEX" val="2019176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065.xml><?xml version="1.0" encoding="utf-8"?>
<p:tagLst xmlns:p="http://schemas.openxmlformats.org/presentationml/2006/main">
  <p:tag name="KSO_WM_UNIT_NOCLEAR" val="0"/>
  <p:tag name="KSO_WM_UNIT_VALUE" val="5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1764_4*l_h_f*1_1_1"/>
  <p:tag name="KSO_WM_TEMPLATE_CATEGORY" val="diagram"/>
  <p:tag name="KSO_WM_TEMPLATE_INDEX" val="2019176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206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1764_4*l_h_f*1_2_1"/>
  <p:tag name="KSO_WM_TEMPLATE_CATEGORY" val="diagram"/>
  <p:tag name="KSO_WM_TEMPLATE_INDEX" val="2019176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206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1764_4*l_h_f*1_3_1"/>
  <p:tag name="KSO_WM_TEMPLATE_CATEGORY" val="diagram"/>
  <p:tag name="KSO_WM_TEMPLATE_INDEX" val="2019176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206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1764_4*l_h_f*1_4_1"/>
  <p:tag name="KSO_WM_TEMPLATE_CATEGORY" val="diagram"/>
  <p:tag name="KSO_WM_TEMPLATE_INDEX" val="2019176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206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1764_4*l_h_f*1_5_1"/>
  <p:tag name="KSO_WM_TEMPLATE_CATEGORY" val="diagram"/>
  <p:tag name="KSO_WM_TEMPLATE_INDEX" val="2019176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TEMPLATE_INDEX" val="20187900"/>
  <p:tag name="KSO_WM_TAG_VERSION" val="1.0"/>
  <p:tag name="KSO_WM_SLIDE_INDEX" val="3"/>
  <p:tag name="KSO_WM_SLIDE_ITEM_CNT" val="3"/>
  <p:tag name="KSO_WM_SLIDE_LAYOUT" val="a_f_q"/>
  <p:tag name="KSO_WM_SLIDE_LAYOUT_CNT" val="1_2_1"/>
  <p:tag name="KSO_WM_SLIDE_TYPE" val="text"/>
  <p:tag name="KSO_WM_SLIDE_SUBTYPE" val="diag"/>
  <p:tag name="KSO_WM_BEAUTIFY_FLAG" val="#wm#"/>
  <p:tag name="KSO_WM_SLIDE_POSITION" val="320.094*111.529"/>
  <p:tag name="KSO_WM_SLIDE_SIZE" val="601.042*358.303"/>
  <p:tag name="KSO_WM_DIAGRAM_GROUP_CODE" val="q1-1"/>
  <p:tag name="KSO_WM_TEMPLATE_CATEGORY" val="diagram"/>
  <p:tag name="KSO_WM_SLIDE_ID" val="diagram20187900_3"/>
  <p:tag name="KSO_WM_SLIDE_DIAGTYPE" val="q"/>
  <p:tag name="KSO_WM_TEMPLATE_SUBCATEGORY" val="0"/>
</p:tagLst>
</file>

<file path=ppt/tags/tag2070.xml><?xml version="1.0" encoding="utf-8"?>
<p:tagLst xmlns:p="http://schemas.openxmlformats.org/presentationml/2006/main">
  <p:tag name="KSO_WM_BEAUTIFY_FLAG" val="#wm#"/>
  <p:tag name="KSO_WM_TEMPLATE_CATEGORY" val="diagram"/>
  <p:tag name="KSO_WM_TEMPLATE_INDEX" val="20191764"/>
  <p:tag name="KSO_WM_SLIDE_ID" val="diagram20191764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958.5*306.469"/>
  <p:tag name="KSO_WM_SLIDE_POSITION" val="0.75*233.531"/>
  <p:tag name="KSO_WM_DIAGRAM_GROUP_CODE" val="l1-1"/>
  <p:tag name="KSO_WM_SLIDE_DIAGTYPE" val="l"/>
  <p:tag name="KSO_WM_TAG_VERSION" val="1.0"/>
  <p:tag name="KSO_WM_SLIDE_LAYOUT" val="a_l"/>
  <p:tag name="KSO_WM_SLIDE_LAYOUT_CNT" val="1_1"/>
</p:tagLst>
</file>

<file path=ppt/tags/tag20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1"/>
  <p:tag name="KSO_WM_UNIT_ID" val="diagram20201456_2*l_h_i*1_8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Lst>
</file>

<file path=ppt/tags/tag20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1"/>
  <p:tag name="KSO_WM_UNIT_ID" val="diagram20201456_2*l_h_i*1_7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20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01456_2*l_h_i*1_6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Lst>
</file>

<file path=ppt/tags/tag20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1456_2*l_h_i*1_5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20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456_2*l_h_i*1_4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20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456_2*l_h_i*1_3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Lst>
</file>

<file path=ppt/tags/tag20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456_2*l_h_i*1_2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20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456_2*l_h_i*1_1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Lst>
</file>

<file path=ppt/tags/tag2079.xml><?xml version="1.0" encoding="utf-8"?>
<p:tagLst xmlns:p="http://schemas.openxmlformats.org/presentationml/2006/main">
  <p:tag name="KSO_WM_UNIT_ISCONTENTS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456_2*l_h_a*1_1_1"/>
  <p:tag name="KSO_WM_TEMPLATE_CATEGORY" val="diagram"/>
  <p:tag name="KSO_WM_TEMPLATE_INDEX" val="20201456"/>
  <p:tag name="KSO_WM_UNIT_LAYERLEVEL" val="1_1_1"/>
  <p:tag name="KSO_WM_TAG_VERSION" val="1.0"/>
  <p:tag name="KSO_WM_BEAUTIFY_FLAG" val="#wm#"/>
  <p:tag name="KSO_WM_UNIT_USESOURCEFORMAT_APPLY" val="1"/>
</p:tagLst>
</file>

<file path=ppt/tags/tag208.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834_1*i*1"/>
  <p:tag name="KSO_WM_TEMPLATE_CATEGORY" val="diagram"/>
  <p:tag name="KSO_WM_TEMPLATE_INDEX" val="20194834"/>
  <p:tag name="KSO_WM_UNIT_LAYERLEVEL" val="1"/>
  <p:tag name="KSO_WM_TAG_VERSION" val="1.0"/>
  <p:tag name="KSO_WM_BEAUTIFY_FLAG" val="#wm#"/>
  <p:tag name="KSO_WM_UNIT_COLOR_SCHEME_SHAPE_ID" val="31"/>
  <p:tag name="KSO_WM_UNIT_COLOR_SCHEME_PARENT_PAGE" val="0_1"/>
  <p:tag name="KSO_WM_DIAGRAM_GROUP_CODE" val="l1-1"/>
  <p:tag name="KSO_WM_UNIT_FILL_FORE_SCHEMECOLOR_INDEX" val="14"/>
  <p:tag name="KSO_WM_UNIT_FILL_BACK_SCHEMECOLOR_INDEX" val="14"/>
  <p:tag name="KSO_WM_UNIT_FILL_TYPE" val="2"/>
  <p:tag name="KSO_WM_UNIT_TEXT_FILL_FORE_SCHEMECOLOR_INDEX" val="2"/>
  <p:tag name="KSO_WM_UNIT_TEXT_FILL_TYPE" val="1"/>
  <p:tag name="KSO_WM_UNIT_USESOURCEFORMAT_APPLY" val="1"/>
</p:tagLst>
</file>

<file path=ppt/tags/tag2080.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456_2*l_h_a*1_2_1"/>
  <p:tag name="KSO_WM_TEMPLATE_CATEGORY" val="diagram"/>
  <p:tag name="KSO_WM_TEMPLATE_INDEX" val="2020145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081.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456_2*l_h_a*1_3_1"/>
  <p:tag name="KSO_WM_TEMPLATE_CATEGORY" val="diagram"/>
  <p:tag name="KSO_WM_TEMPLATE_INDEX" val="20201456"/>
  <p:tag name="KSO_WM_UNIT_LAYERLEVEL" val="1_1_1"/>
  <p:tag name="KSO_WM_TAG_VERSION" val="1.0"/>
  <p:tag name="KSO_WM_BEAUTIFY_FLAG" val="#wm#"/>
  <p:tag name="KSO_WM_UNIT_USESOURCEFORMAT_APPLY" val="1"/>
</p:tagLst>
</file>

<file path=ppt/tags/tag2082.xml><?xml version="1.0" encoding="utf-8"?>
<p:tagLst xmlns:p="http://schemas.openxmlformats.org/presentationml/2006/main">
  <p:tag name="KSO_WM_UNIT_ISCONTENTS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1456_2*l_h_a*1_4_1"/>
  <p:tag name="KSO_WM_TEMPLATE_CATEGORY" val="diagram"/>
  <p:tag name="KSO_WM_TEMPLATE_INDEX" val="2020145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083.xml><?xml version="1.0" encoding="utf-8"?>
<p:tagLst xmlns:p="http://schemas.openxmlformats.org/presentationml/2006/main">
  <p:tag name="KSO_WM_UNIT_ISCONTENTS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01456_2*l_h_a*1_5_1"/>
  <p:tag name="KSO_WM_TEMPLATE_CATEGORY" val="diagram"/>
  <p:tag name="KSO_WM_TEMPLATE_INDEX" val="2020145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084.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7_1"/>
  <p:tag name="KSO_WM_UNIT_ID" val="diagram20201456_2*l_h_a*1_7_1"/>
  <p:tag name="KSO_WM_TEMPLATE_CATEGORY" val="diagram"/>
  <p:tag name="KSO_WM_TEMPLATE_INDEX" val="2020145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085.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8_1"/>
  <p:tag name="KSO_WM_UNIT_ID" val="diagram20201456_2*l_h_a*1_8_1"/>
  <p:tag name="KSO_WM_TEMPLATE_CATEGORY" val="diagram"/>
  <p:tag name="KSO_WM_TEMPLATE_INDEX" val="20201456"/>
  <p:tag name="KSO_WM_UNIT_LAYERLEVEL" val="1_1_1"/>
  <p:tag name="KSO_WM_TAG_VERSION" val="1.0"/>
  <p:tag name="KSO_WM_BEAUTIFY_FLAG" val="#wm#"/>
  <p:tag name="KSO_WM_UNIT_USESOURCEFORMAT_APPLY" val="1"/>
</p:tagLst>
</file>

<file path=ppt/tags/tag2086.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01456_2*l_h_a*1_6_1"/>
  <p:tag name="KSO_WM_TEMPLATE_CATEGORY" val="diagram"/>
  <p:tag name="KSO_WM_TEMPLATE_INDEX" val="20201456"/>
  <p:tag name="KSO_WM_UNIT_LAYERLEVEL" val="1_1_1"/>
  <p:tag name="KSO_WM_TAG_VERSION" val="1.0"/>
  <p:tag name="KSO_WM_BEAUTIFY_FLAG" val="#wm#"/>
  <p:tag name="KSO_WM_UNIT_USESOURCEFORMAT_APPLY" val="1"/>
</p:tagLst>
</file>

<file path=ppt/tags/tag2087.xml><?xml version="1.0" encoding="utf-8"?>
<p:tagLst xmlns:p="http://schemas.openxmlformats.org/presentationml/2006/main">
  <p:tag name="KSO_WM_UNIT_ISCONTENTSTITLE" val="0"/>
  <p:tag name="KSO_WM_UNIT_PRESET_TEXT" val="单击此处添加标题"/>
  <p:tag name="KSO_WM_UNIT_NOCLEAR" val="0"/>
  <p:tag name="KSO_WM_UNIT_VALUE" val="3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diagram20201456_2*a*1"/>
  <p:tag name="KSO_WM_TEMPLATE_CATEGORY" val="diagram"/>
  <p:tag name="KSO_WM_TEMPLATE_INDEX" val="20201456"/>
  <p:tag name="KSO_WM_UNIT_LAYERLEVEL" val="1"/>
  <p:tag name="KSO_WM_TAG_VERSION" val="1.0"/>
  <p:tag name="KSO_WM_BEAUTIFY_FLAG" val="#wm#"/>
  <p:tag name="KSO_WM_UNIT_USESOURCEFORMAT_APPLY" val="1"/>
</p:tagLst>
</file>

<file path=ppt/tags/tag2088.xml><?xml version="1.0" encoding="utf-8"?>
<p:tagLst xmlns:p="http://schemas.openxmlformats.org/presentationml/2006/main">
  <p:tag name="KSO_WM_BEAUTIFY_FLAG" val="#wm#"/>
  <p:tag name="KSO_WM_TEMPLATE_CATEGORY" val="diagram"/>
  <p:tag name="KSO_WM_TEMPLATE_INDEX" val="20201456"/>
  <p:tag name="KSO_WM_SLIDE_ID" val="diagram20201456_2"/>
  <p:tag name="KSO_WM_TEMPLATE_SUBCATEGORY" val="0"/>
  <p:tag name="KSO_WM_TEMPLATE_MASTER_TYPE" val="0"/>
  <p:tag name="KSO_WM_TEMPLATE_COLOR_TYPE" val="0"/>
  <p:tag name="KSO_WM_SLIDE_TYPE" val="text"/>
  <p:tag name="KSO_WM_SLIDE_SUBTYPE" val="diag"/>
  <p:tag name="KSO_WM_SLIDE_ITEM_CNT" val="8"/>
  <p:tag name="KSO_WM_SLIDE_INDEX" val="2"/>
  <p:tag name="KSO_WM_SLIDE_SIZE" val="701.993*330.69"/>
  <p:tag name="KSO_WM_SLIDE_POSITION" val="129.003*154.703"/>
  <p:tag name="KSO_WM_DIAGRAM_GROUP_CODE" val="l1-1"/>
  <p:tag name="KSO_WM_SLIDE_DIAGTYPE" val="l"/>
  <p:tag name="KSO_WM_TAG_VERSION" val="1.0"/>
  <p:tag name="KSO_WM_SLIDE_LAYOUT" val="a_b_l"/>
  <p:tag name="KSO_WM_SLIDE_LAYOUT_CNT" val="1_1_1"/>
</p:tagLst>
</file>

<file path=ppt/tags/tag20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9_2*l_h_i*1_1_1"/>
  <p:tag name="KSO_WM_TEMPLATE_CATEGORY" val="diagram"/>
  <p:tag name="KSO_WM_TEMPLATE_INDEX" val="71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3"/>
  <p:tag name="KSO_WM_UNIT_ID" val="diagram20194834_1*l_h_i*1_1_3"/>
  <p:tag name="KSO_WM_TEMPLATE_CATEGORY" val="diagram"/>
  <p:tag name="KSO_WM_TEMPLATE_INDEX" val="20194834"/>
  <p:tag name="KSO_WM_UNIT_LAYERLEVEL" val="1_1_1"/>
  <p:tag name="KSO_WM_TAG_VERSION" val="1.0"/>
  <p:tag name="KSO_WM_BEAUTIFY_FLAG" val="#wm#"/>
  <p:tag name="KSO_WM_UNIT_COLOR_SCHEME_SHAPE_ID" val="51"/>
  <p:tag name="KSO_WM_UNIT_COLOR_SCHEME_PARENT_PAGE" val="0_1"/>
  <p:tag name="KSO_WM_UNIT_DIAGRAM_MODELTYPE" val="numdgm"/>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20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9_2*l_h_i*1_1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1"/>
</p:tagLst>
</file>

<file path=ppt/tags/tag20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9_2*l_h_i*1_1_3"/>
  <p:tag name="KSO_WM_TEMPLATE_CATEGORY" val="diagram"/>
  <p:tag name="KSO_WM_TEMPLATE_INDEX" val="719"/>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1"/>
</p:tagLst>
</file>

<file path=ppt/tags/tag2092.xml><?xml version="1.0" encoding="utf-8"?>
<p:tagLst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9_2*l_h_f*1_1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 name="KSO_WM_UNIT_DIAGRAM_SCHEMECOLOR_ID" val="1"/>
</p:tagLst>
</file>

<file path=ppt/tags/tag20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9_2*l_h_i*1_2_1"/>
  <p:tag name="KSO_WM_TEMPLATE_CATEGORY" val="diagram"/>
  <p:tag name="KSO_WM_TEMPLATE_INDEX" val="71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1"/>
</p:tagLst>
</file>

<file path=ppt/tags/tag20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9_2*l_h_i*1_2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1"/>
</p:tagLst>
</file>

<file path=ppt/tags/tag20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9_2*l_h_i*1_2_3"/>
  <p:tag name="KSO_WM_TEMPLATE_CATEGORY" val="diagram"/>
  <p:tag name="KSO_WM_TEMPLATE_INDEX" val="719"/>
  <p:tag name="KSO_WM_UNIT_LAYERLEVEL" val="1_1_1"/>
  <p:tag name="KSO_WM_TAG_VERSION" val="1.0"/>
  <p:tag name="KSO_WM_BEAUTIFY_FLAG" val="#wm#"/>
  <p:tag name="KSO_WM_UNIT_LINE_FORE_SCHEMECOLOR_INDEX" val="6"/>
  <p:tag name="KSO_WM_UNIT_LINE_FILL_TYPE" val="2"/>
  <p:tag name="KSO_WM_UNIT_USESOURCEFORMAT_APPLY" val="1"/>
  <p:tag name="KSO_WM_UNIT_DIAGRAM_SCHEMECOLOR_ID" val="1"/>
</p:tagLst>
</file>

<file path=ppt/tags/tag2096.xml><?xml version="1.0" encoding="utf-8"?>
<p:tagLst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9_2*l_h_f*1_2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 name="KSO_WM_UNIT_DIAGRAM_SCHEMECOLOR_ID" val="1"/>
</p:tagLst>
</file>

<file path=ppt/tags/tag20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9_2*l_h_i*1_3_1"/>
  <p:tag name="KSO_WM_TEMPLATE_CATEGORY" val="diagram"/>
  <p:tag name="KSO_WM_TEMPLATE_INDEX" val="71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1"/>
</p:tagLst>
</file>

<file path=ppt/tags/tag20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9_2*l_h_i*1_3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1"/>
</p:tagLst>
</file>

<file path=ppt/tags/tag20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9_2*l_h_i*1_3_3"/>
  <p:tag name="KSO_WM_TEMPLATE_CATEGORY" val="diagram"/>
  <p:tag name="KSO_WM_TEMPLATE_INDEX" val="719"/>
  <p:tag name="KSO_WM_UNIT_LAYERLEVEL" val="1_1_1"/>
  <p:tag name="KSO_WM_TAG_VERSION" val="1.0"/>
  <p:tag name="KSO_WM_BEAUTIFY_FLAG" val="#wm#"/>
  <p:tag name="KSO_WM_UNIT_LINE_FORE_SCHEMECOLOR_INDEX" val="7"/>
  <p:tag name="KSO_WM_UNIT_LINE_FILL_TYPE" val="2"/>
  <p:tag name="KSO_WM_UNIT_USESOURCEFORMAT_APPLY" val="1"/>
  <p:tag name="KSO_WM_UNIT_DIAGRAM_SCHEMECOLOR_ID"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194834_1*l_h_i*1_1_1"/>
  <p:tag name="KSO_WM_TEMPLATE_CATEGORY" val="diagram"/>
  <p:tag name="KSO_WM_TEMPLATE_INDEX" val="20194834"/>
  <p:tag name="KSO_WM_UNIT_LAYERLEVEL" val="1_1_1"/>
  <p:tag name="KSO_WM_TAG_VERSION" val="1.0"/>
  <p:tag name="KSO_WM_BEAUTIFY_FLAG" val="#wm#"/>
  <p:tag name="KSO_WM_UNIT_COLOR_SCHEME_SHAPE_ID" val="52"/>
  <p:tag name="KSO_WM_UNIT_COLOR_SCHEME_PARENT_PAGE" val="0_1"/>
  <p:tag name="KSO_WM_UNIT_DECOLORIZATION" val="1"/>
  <p:tag name="KSO_WM_UNIT_DIAGRAM_MODELTYPE" val="numdgm"/>
  <p:tag name="KSO_WM_DIAGRAM_GROUP_CODE" val="l1-1"/>
  <p:tag name="KSO_WM_UNIT_TEXT_FILL_FORE_SCHEMECOLOR_INDEX" val="14"/>
  <p:tag name="KSO_WM_UNIT_TEXT_FILL_TYPE" val="1"/>
  <p:tag name="KSO_WM_UNIT_USESOURCEFORMAT_APPLY" val="1"/>
</p:tagLst>
</file>

<file path=ppt/tags/tag2100.xml><?xml version="1.0" encoding="utf-8"?>
<p:tagLst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9_2*l_h_f*1_3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 name="KSO_WM_UNIT_DIAGRAM_SCHEMECOLOR_ID" val="1"/>
</p:tagLst>
</file>

<file path=ppt/tags/tag2101.xml><?xml version="1.0" encoding="utf-8"?>
<p:tagLst xmlns:p="http://schemas.openxmlformats.org/presentationml/2006/main">
  <p:tag name="KSO_WM_UNIT_RELATE_UNITID" val="diagram719_2*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2*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Lst>
</file>

<file path=ppt/tags/tag2102.xml><?xml version="1.0" encoding="utf-8"?>
<p:tagLst xmlns:p="http://schemas.openxmlformats.org/presentationml/2006/main">
  <p:tag name="KSO_WM_BEAUTIFY_FLAG" val="#wm#"/>
  <p:tag name="KSO_WM_TEMPLATE_CATEGORY" val="diagram"/>
  <p:tag name="KSO_WM_TEMPLATE_INDEX" val="719"/>
  <p:tag name="KSO_WM_SLIDE_ID" val="diagram719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774.99*115.5"/>
  <p:tag name="KSO_WM_SLIDE_POSITION" val="89.25*265.5"/>
  <p:tag name="KSO_WM_DIAGRAM_GROUP_CODE" val="l1-1"/>
  <p:tag name="KSO_WM_SLIDE_DIAGTYPE" val="l"/>
  <p:tag name="KSO_WM_TAG_VERSION" val="1.0"/>
  <p:tag name="KSO_WM_SLIDE_LAYOUT" val="a_l"/>
  <p:tag name="KSO_WM_SLIDE_LAYOUT_CNT" val="1_1"/>
</p:tagLst>
</file>

<file path=ppt/tags/tag2103.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6589_1*i*1"/>
  <p:tag name="KSO_WM_TEMPLATE_CATEGORY" val="diagram"/>
  <p:tag name="KSO_WM_TEMPLATE_INDEX" val="20196589"/>
  <p:tag name="KSO_WM_UNIT_LAYERLEVEL" val="1"/>
  <p:tag name="KSO_WM_TAG_VERSION" val="1.0"/>
  <p:tag name="KSO_WM_BEAUTIFY_FLAG" val="#wm#"/>
</p:tagLst>
</file>

<file path=ppt/tags/tag2104.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6589_1*i*2"/>
  <p:tag name="KSO_WM_TEMPLATE_CATEGORY" val="diagram"/>
  <p:tag name="KSO_WM_TEMPLATE_INDEX" val="20196589"/>
  <p:tag name="KSO_WM_UNIT_LAYERLEVEL" val="1"/>
  <p:tag name="KSO_WM_TAG_VERSION" val="1.0"/>
  <p:tag name="KSO_WM_BEAUTIFY_FLAG" val="#wm#"/>
</p:tagLst>
</file>

<file path=ppt/tags/tag2105.xml><?xml version="1.0" encoding="utf-8"?>
<p:tagLst xmlns:p="http://schemas.openxmlformats.org/presentationml/2006/main">
  <p:tag name="KSO_WM_UNIT_COLOR_SCHEME_SHAPE_ID" val="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y"/>
  <p:tag name="KSO_WM_UNIT_INDEX" val="1"/>
  <p:tag name="KSO_WM_UNIT_ID" val="diagram20196589_1*y*1"/>
  <p:tag name="KSO_WM_TEMPLATE_CATEGORY" val="diagram"/>
  <p:tag name="KSO_WM_TEMPLATE_INDEX" val="20196589"/>
  <p:tag name="KSO_WM_UNIT_LAYERLEVEL" val="1"/>
  <p:tag name="KSO_WM_TAG_VERSION" val="1.0"/>
  <p:tag name="KSO_WM_BEAUTIFY_FLAG" val="#wm#"/>
</p:tagLst>
</file>

<file path=ppt/tags/tag2106.xml><?xml version="1.0" encoding="utf-8"?>
<p:tagLst xmlns:p="http://schemas.openxmlformats.org/presentationml/2006/main">
  <p:tag name="KSO_WM_UNIT_TEXT_PART_ID_V2" val="a-4-2"/>
  <p:tag name="KSO_WM_UNIT_COLOR_SCHEME_SHAPE_ID" val="10"/>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6589_1*a*1"/>
  <p:tag name="KSO_WM_TEMPLATE_CATEGORY" val="diagram"/>
  <p:tag name="KSO_WM_TEMPLATE_INDEX" val="20196589"/>
  <p:tag name="KSO_WM_UNIT_LAYERLEVEL" val="1"/>
  <p:tag name="KSO_WM_TAG_VERSION" val="1.0"/>
  <p:tag name="KSO_WM_BEAUTIFY_FLAG" val="#wm#"/>
  <p:tag name="KSO_WM_UNIT_PRESET_TEXT" val="单击此处添加大标题"/>
</p:tagLst>
</file>

<file path=ppt/tags/tag2107.xml><?xml version="1.0" encoding="utf-8"?>
<p:tagLst xmlns:p="http://schemas.openxmlformats.org/presentationml/2006/main">
  <p:tag name="KSO_WM_UNIT_COLOR_SCHEME_SHAPE_ID" val="1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196589_1*i*4"/>
  <p:tag name="KSO_WM_TEMPLATE_CATEGORY" val="diagram"/>
  <p:tag name="KSO_WM_TEMPLATE_INDEX" val="20196589"/>
  <p:tag name="KSO_WM_UNIT_LAYERLEVEL" val="1"/>
  <p:tag name="KSO_WM_TAG_VERSION" val="1.0"/>
  <p:tag name="KSO_WM_BEAUTIFY_FLAG" val="#wm#"/>
</p:tagLst>
</file>

<file path=ppt/tags/tag2108.xml><?xml version="1.0" encoding="utf-8"?>
<p:tagLst xmlns:p="http://schemas.openxmlformats.org/presentationml/2006/main">
  <p:tag name="KSO_WM_UNIT_COLOR_SCHEME_SHAPE_ID" val="1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6589_1*i*5"/>
  <p:tag name="KSO_WM_TEMPLATE_CATEGORY" val="diagram"/>
  <p:tag name="KSO_WM_TEMPLATE_INDEX" val="20196589"/>
  <p:tag name="KSO_WM_UNIT_LAYERLEVEL" val="1"/>
  <p:tag name="KSO_WM_TAG_VERSION" val="1.0"/>
  <p:tag name="KSO_WM_BEAUTIFY_FLAG" val="#wm#"/>
</p:tagLst>
</file>

<file path=ppt/tags/tag2109.xml><?xml version="1.0" encoding="utf-8"?>
<p:tagLst xmlns:p="http://schemas.openxmlformats.org/presentationml/2006/main">
  <p:tag name="KSO_WM_UNIT_TEXT_PART_ID_V2" val="d-4-2"/>
  <p:tag name="KSO_WM_UNIT_COLOR_SCHEME_SHAPE_ID" val="15"/>
  <p:tag name="KSO_WM_UNIT_COLOR_SCHEME_PARENT_PAGE" val="0_1"/>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196589_1*f*1"/>
  <p:tag name="KSO_WM_TEMPLATE_CATEGORY" val="diagram"/>
  <p:tag name="KSO_WM_TEMPLATE_INDEX" val="20196589"/>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194834_1*l_h_i*1_1_2"/>
  <p:tag name="KSO_WM_TEMPLATE_CATEGORY" val="diagram"/>
  <p:tag name="KSO_WM_TEMPLATE_INDEX" val="20194834"/>
  <p:tag name="KSO_WM_UNIT_LAYERLEVEL" val="1_1_1"/>
  <p:tag name="KSO_WM_TAG_VERSION" val="1.0"/>
  <p:tag name="KSO_WM_BEAUTIFY_FLAG" val="#wm#"/>
  <p:tag name="KSO_WM_UNIT_COLOR_SCHEME_SHAPE_ID" val="53"/>
  <p:tag name="KSO_WM_UNIT_COLOR_SCHEME_PARENT_PAGE" val="0_1"/>
  <p:tag name="KSO_WM_UNIT_DIAGRAM_MODELTYPE" val="numdgm"/>
  <p:tag name="KSO_WM_DIAGRAM_GROUP_CODE" val="l1-1"/>
  <p:tag name="KSO_WM_UNIT_SUBTYPE" val="b"/>
  <p:tag name="KSO_WM_UNIT_FILL_FORE_SCHEMECOLOR_INDEX" val="14"/>
  <p:tag name="KSO_WM_UNIT_FILL_TYPE" val="1"/>
  <p:tag name="KSO_WM_UNIT_TEXT_FILL_FORE_SCHEMECOLOR_INDEX" val="2"/>
  <p:tag name="KSO_WM_UNIT_TEXT_FILL_TYPE" val="1"/>
  <p:tag name="KSO_WM_UNIT_USESOURCEFORMAT_APPLY" val="1"/>
</p:tagLst>
</file>

<file path=ppt/tags/tag2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589_1*i*6"/>
  <p:tag name="KSO_WM_TEMPLATE_CATEGORY" val="diagram"/>
  <p:tag name="KSO_WM_TEMPLATE_INDEX" val="20196589"/>
  <p:tag name="KSO_WM_UNIT_LAYERLEVEL" val="1"/>
  <p:tag name="KSO_WM_TAG_VERSION" val="1.0"/>
  <p:tag name="KSO_WM_BEAUTIFY_FLAG" val="#wm#"/>
</p:tagLst>
</file>

<file path=ppt/tags/tag2111.xml><?xml version="1.0" encoding="utf-8"?>
<p:tagLst xmlns:p="http://schemas.openxmlformats.org/presentationml/2006/main">
  <p:tag name="KSO_WM_UNIT_NOCLEAR" val="0"/>
  <p:tag name="KSO_WM_UNIT_VALUE" val="580"/>
  <p:tag name="KSO_WM_UNIT_HIGHLIGHT" val="0"/>
  <p:tag name="KSO_WM_UNIT_COMPATIBLE" val="0"/>
  <p:tag name="KSO_WM_UNIT_DIAGRAM_ISNUMVISUAL" val="0"/>
  <p:tag name="KSO_WM_UNIT_DIAGRAM_ISREFERUNIT" val="0"/>
  <p:tag name="KSO_WM_UNIT_TYPE" val="f"/>
  <p:tag name="KSO_WM_UNIT_INDEX" val="2"/>
  <p:tag name="KSO_WM_UNIT_ID" val="diagram20196589_1*f*2"/>
  <p:tag name="KSO_WM_TEMPLATE_CATEGORY" val="diagram"/>
  <p:tag name="KSO_WM_TEMPLATE_INDEX" val="20196589"/>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Lst>
</file>

<file path=ppt/tags/tag2112.xml><?xml version="1.0" encoding="utf-8"?>
<p:tagLst xmlns:p="http://schemas.openxmlformats.org/presentationml/2006/main">
  <p:tag name="KSO_WM_BEAUTIFY_FLAG" val="#wm#"/>
  <p:tag name="KSO_WM_TEMPLATE_CATEGORY" val="diagram"/>
  <p:tag name="KSO_WM_TEMPLATE_INDEX" val="20196589"/>
  <p:tag name="KSO_WM_SLIDE_COLORSCHEME_VERSION" val="3.2"/>
  <p:tag name="KSO_WM_SLIDE_ID" val="diagram20196589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_y"/>
  <p:tag name="KSO_WM_SLIDE_LAYOUT_CNT" val="1_2_1"/>
</p:tagLst>
</file>

<file path=ppt/tags/tag2113.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6589_1*i*1"/>
  <p:tag name="KSO_WM_TEMPLATE_CATEGORY" val="diagram"/>
  <p:tag name="KSO_WM_TEMPLATE_INDEX" val="20196589"/>
  <p:tag name="KSO_WM_UNIT_LAYERLEVEL" val="1"/>
  <p:tag name="KSO_WM_TAG_VERSION" val="1.0"/>
  <p:tag name="KSO_WM_BEAUTIFY_FLAG" val="#wm#"/>
</p:tagLst>
</file>

<file path=ppt/tags/tag2114.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6589_1*i*2"/>
  <p:tag name="KSO_WM_TEMPLATE_CATEGORY" val="diagram"/>
  <p:tag name="KSO_WM_TEMPLATE_INDEX" val="20196589"/>
  <p:tag name="KSO_WM_UNIT_LAYERLEVEL" val="1"/>
  <p:tag name="KSO_WM_TAG_VERSION" val="1.0"/>
  <p:tag name="KSO_WM_BEAUTIFY_FLAG" val="#wm#"/>
</p:tagLst>
</file>

<file path=ppt/tags/tag2115.xml><?xml version="1.0" encoding="utf-8"?>
<p:tagLst xmlns:p="http://schemas.openxmlformats.org/presentationml/2006/main">
  <p:tag name="KSO_WM_UNIT_COLOR_SCHEME_SHAPE_ID" val="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y"/>
  <p:tag name="KSO_WM_UNIT_INDEX" val="1"/>
  <p:tag name="KSO_WM_UNIT_ID" val="diagram20196589_1*y*1"/>
  <p:tag name="KSO_WM_TEMPLATE_CATEGORY" val="diagram"/>
  <p:tag name="KSO_WM_TEMPLATE_INDEX" val="20196589"/>
  <p:tag name="KSO_WM_UNIT_LAYERLEVEL" val="1"/>
  <p:tag name="KSO_WM_TAG_VERSION" val="1.0"/>
  <p:tag name="KSO_WM_BEAUTIFY_FLAG" val="#wm#"/>
</p:tagLst>
</file>

<file path=ppt/tags/tag2116.xml><?xml version="1.0" encoding="utf-8"?>
<p:tagLst xmlns:p="http://schemas.openxmlformats.org/presentationml/2006/main">
  <p:tag name="KSO_WM_UNIT_TEXT_PART_ID_V2" val="a-4-2"/>
  <p:tag name="KSO_WM_UNIT_COLOR_SCHEME_SHAPE_ID" val="10"/>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6589_1*a*1"/>
  <p:tag name="KSO_WM_TEMPLATE_CATEGORY" val="diagram"/>
  <p:tag name="KSO_WM_TEMPLATE_INDEX" val="20196589"/>
  <p:tag name="KSO_WM_UNIT_LAYERLEVEL" val="1"/>
  <p:tag name="KSO_WM_TAG_VERSION" val="1.0"/>
  <p:tag name="KSO_WM_BEAUTIFY_FLAG" val="#wm#"/>
  <p:tag name="KSO_WM_UNIT_PRESET_TEXT" val="单击此处添加大标题"/>
</p:tagLst>
</file>

<file path=ppt/tags/tag2117.xml><?xml version="1.0" encoding="utf-8"?>
<p:tagLst xmlns:p="http://schemas.openxmlformats.org/presentationml/2006/main">
  <p:tag name="KSO_WM_UNIT_COLOR_SCHEME_SHAPE_ID" val="1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196589_1*i*4"/>
  <p:tag name="KSO_WM_TEMPLATE_CATEGORY" val="diagram"/>
  <p:tag name="KSO_WM_TEMPLATE_INDEX" val="20196589"/>
  <p:tag name="KSO_WM_UNIT_LAYERLEVEL" val="1"/>
  <p:tag name="KSO_WM_TAG_VERSION" val="1.0"/>
  <p:tag name="KSO_WM_BEAUTIFY_FLAG" val="#wm#"/>
</p:tagLst>
</file>

<file path=ppt/tags/tag2118.xml><?xml version="1.0" encoding="utf-8"?>
<p:tagLst xmlns:p="http://schemas.openxmlformats.org/presentationml/2006/main">
  <p:tag name="KSO_WM_UNIT_COLOR_SCHEME_SHAPE_ID" val="1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6589_1*i*5"/>
  <p:tag name="KSO_WM_TEMPLATE_CATEGORY" val="diagram"/>
  <p:tag name="KSO_WM_TEMPLATE_INDEX" val="20196589"/>
  <p:tag name="KSO_WM_UNIT_LAYERLEVEL" val="1"/>
  <p:tag name="KSO_WM_TAG_VERSION" val="1.0"/>
  <p:tag name="KSO_WM_BEAUTIFY_FLAG" val="#wm#"/>
</p:tagLst>
</file>

<file path=ppt/tags/tag2119.xml><?xml version="1.0" encoding="utf-8"?>
<p:tagLst xmlns:p="http://schemas.openxmlformats.org/presentationml/2006/main">
  <p:tag name="KSO_WM_UNIT_TEXT_PART_ID_V2" val="d-4-2"/>
  <p:tag name="KSO_WM_UNIT_COLOR_SCHEME_SHAPE_ID" val="15"/>
  <p:tag name="KSO_WM_UNIT_COLOR_SCHEME_PARENT_PAGE" val="0_1"/>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196589_1*f*1"/>
  <p:tag name="KSO_WM_TEMPLATE_CATEGORY" val="diagram"/>
  <p:tag name="KSO_WM_TEMPLATE_INDEX" val="20196589"/>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Lst>
</file>

<file path=ppt/tags/tag212.xml><?xml version="1.0" encoding="utf-8"?>
<p:tagLst xmlns:p="http://schemas.openxmlformats.org/presentationml/2006/main">
  <p:tag name="KSO_WM_UNIT_TEXT_PART_ID_V2" val="d-3-2"/>
  <p:tag name="KSO_WM_UNIT_PRESET_TEXT" val="点击此处添加正文，文字是您思想的提炼&#13;为了最终呈现发布的良好效果，请尽量言简意赅的阐述观点&#13;根据需要可酌情增减文字，以便观者可以准确理解您所传达的信息"/>
  <p:tag name="KSO_WM_UNIT_NOCLEAR" val="1"/>
  <p:tag name="KSO_WM_UNIT_VALUE" val="156"/>
  <p:tag name="KSO_WM_UNIT_HIGHLIGHT" val="0"/>
  <p:tag name="KSO_WM_UNIT_COMPATIBLE" val="0"/>
  <p:tag name="KSO_WM_UNIT_DIAGRAM_ISNUMVISUAL" val="0"/>
  <p:tag name="KSO_WM_UNIT_DIAGRAM_ISREFERUNIT" val="0"/>
  <p:tag name="KSO_WM_UNIT_TYPE" val="l_h_f"/>
  <p:tag name="KSO_WM_UNIT_INDEX" val="1_1_1"/>
  <p:tag name="KSO_WM_UNIT_ID" val="diagram20194834_1*l_h_f*1_1_1"/>
  <p:tag name="KSO_WM_TEMPLATE_CATEGORY" val="diagram"/>
  <p:tag name="KSO_WM_TEMPLATE_INDEX" val="20194834"/>
  <p:tag name="KSO_WM_UNIT_LAYERLEVEL" val="1_1_1"/>
  <p:tag name="KSO_WM_TAG_VERSION" val="1.0"/>
  <p:tag name="KSO_WM_BEAUTIFY_FLAG" val="#wm#"/>
  <p:tag name="KSO_WM_UNIT_COLOR_SCHEME_SHAPE_ID" val="3"/>
  <p:tag name="KSO_WM_UNIT_COLOR_SCHEME_PARENT_PAGE" val="0_1"/>
  <p:tag name="KSO_WM_UNIT_DIAGRAM_MODELTYPE" val="numdgm"/>
  <p:tag name="KSO_WM_DIAGRAM_GROUP_CODE" val="l1-1"/>
  <p:tag name="KSO_WM_UNIT_TEXT_FILL_FORE_SCHEMECOLOR_INDEX" val="13"/>
  <p:tag name="KSO_WM_UNIT_TEXT_FILL_TYPE" val="1"/>
  <p:tag name="KSO_WM_UNIT_USESOURCEFORMAT_APPLY" val="1"/>
</p:tagLst>
</file>

<file path=ppt/tags/tag2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589_1*i*6"/>
  <p:tag name="KSO_WM_TEMPLATE_CATEGORY" val="diagram"/>
  <p:tag name="KSO_WM_TEMPLATE_INDEX" val="20196589"/>
  <p:tag name="KSO_WM_UNIT_LAYERLEVEL" val="1"/>
  <p:tag name="KSO_WM_TAG_VERSION" val="1.0"/>
  <p:tag name="KSO_WM_BEAUTIFY_FLAG" val="#wm#"/>
</p:tagLst>
</file>

<file path=ppt/tags/tag2121.xml><?xml version="1.0" encoding="utf-8"?>
<p:tagLst xmlns:p="http://schemas.openxmlformats.org/presentationml/2006/main">
  <p:tag name="KSO_WM_UNIT_NOCLEAR" val="0"/>
  <p:tag name="KSO_WM_UNIT_VALUE" val="580"/>
  <p:tag name="KSO_WM_UNIT_HIGHLIGHT" val="0"/>
  <p:tag name="KSO_WM_UNIT_COMPATIBLE" val="0"/>
  <p:tag name="KSO_WM_UNIT_DIAGRAM_ISNUMVISUAL" val="0"/>
  <p:tag name="KSO_WM_UNIT_DIAGRAM_ISREFERUNIT" val="0"/>
  <p:tag name="KSO_WM_UNIT_TYPE" val="f"/>
  <p:tag name="KSO_WM_UNIT_INDEX" val="2"/>
  <p:tag name="KSO_WM_UNIT_ID" val="diagram20196589_1*f*2"/>
  <p:tag name="KSO_WM_TEMPLATE_CATEGORY" val="diagram"/>
  <p:tag name="KSO_WM_TEMPLATE_INDEX" val="20196589"/>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Lst>
</file>

<file path=ppt/tags/tag2122.xml><?xml version="1.0" encoding="utf-8"?>
<p:tagLst xmlns:p="http://schemas.openxmlformats.org/presentationml/2006/main">
  <p:tag name="KSO_WM_BEAUTIFY_FLAG" val="#wm#"/>
  <p:tag name="KSO_WM_TEMPLATE_CATEGORY" val="diagram"/>
  <p:tag name="KSO_WM_TEMPLATE_INDEX" val="20196589"/>
  <p:tag name="KSO_WM_SLIDE_COLORSCHEME_VERSION" val="3.2"/>
  <p:tag name="KSO_WM_SLIDE_ID" val="diagram20196589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_y"/>
  <p:tag name="KSO_WM_SLIDE_LAYOUT_CNT" val="1_2_1"/>
</p:tagLst>
</file>

<file path=ppt/tags/tag2123.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6589_1*i*1"/>
  <p:tag name="KSO_WM_TEMPLATE_CATEGORY" val="diagram"/>
  <p:tag name="KSO_WM_TEMPLATE_INDEX" val="20196589"/>
  <p:tag name="KSO_WM_UNIT_LAYERLEVEL" val="1"/>
  <p:tag name="KSO_WM_TAG_VERSION" val="1.0"/>
  <p:tag name="KSO_WM_BEAUTIFY_FLAG" val="#wm#"/>
</p:tagLst>
</file>

<file path=ppt/tags/tag2124.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6589_1*i*2"/>
  <p:tag name="KSO_WM_TEMPLATE_CATEGORY" val="diagram"/>
  <p:tag name="KSO_WM_TEMPLATE_INDEX" val="20196589"/>
  <p:tag name="KSO_WM_UNIT_LAYERLEVEL" val="1"/>
  <p:tag name="KSO_WM_TAG_VERSION" val="1.0"/>
  <p:tag name="KSO_WM_BEAUTIFY_FLAG" val="#wm#"/>
</p:tagLst>
</file>

<file path=ppt/tags/tag2125.xml><?xml version="1.0" encoding="utf-8"?>
<p:tagLst xmlns:p="http://schemas.openxmlformats.org/presentationml/2006/main">
  <p:tag name="KSO_WM_UNIT_COLOR_SCHEME_SHAPE_ID" val="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y"/>
  <p:tag name="KSO_WM_UNIT_INDEX" val="1"/>
  <p:tag name="KSO_WM_UNIT_ID" val="diagram20196589_1*y*1"/>
  <p:tag name="KSO_WM_TEMPLATE_CATEGORY" val="diagram"/>
  <p:tag name="KSO_WM_TEMPLATE_INDEX" val="20196589"/>
  <p:tag name="KSO_WM_UNIT_LAYERLEVEL" val="1"/>
  <p:tag name="KSO_WM_TAG_VERSION" val="1.0"/>
  <p:tag name="KSO_WM_BEAUTIFY_FLAG" val="#wm#"/>
</p:tagLst>
</file>

<file path=ppt/tags/tag2126.xml><?xml version="1.0" encoding="utf-8"?>
<p:tagLst xmlns:p="http://schemas.openxmlformats.org/presentationml/2006/main">
  <p:tag name="KSO_WM_UNIT_TEXT_PART_ID_V2" val="a-4-2"/>
  <p:tag name="KSO_WM_UNIT_COLOR_SCHEME_SHAPE_ID" val="10"/>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6589_1*a*1"/>
  <p:tag name="KSO_WM_TEMPLATE_CATEGORY" val="diagram"/>
  <p:tag name="KSO_WM_TEMPLATE_INDEX" val="20196589"/>
  <p:tag name="KSO_WM_UNIT_LAYERLEVEL" val="1"/>
  <p:tag name="KSO_WM_TAG_VERSION" val="1.0"/>
  <p:tag name="KSO_WM_BEAUTIFY_FLAG" val="#wm#"/>
  <p:tag name="KSO_WM_UNIT_PRESET_TEXT" val="单击此处添加大标题"/>
</p:tagLst>
</file>

<file path=ppt/tags/tag2127.xml><?xml version="1.0" encoding="utf-8"?>
<p:tagLst xmlns:p="http://schemas.openxmlformats.org/presentationml/2006/main">
  <p:tag name="KSO_WM_UNIT_COLOR_SCHEME_SHAPE_ID" val="1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196589_1*i*4"/>
  <p:tag name="KSO_WM_TEMPLATE_CATEGORY" val="diagram"/>
  <p:tag name="KSO_WM_TEMPLATE_INDEX" val="20196589"/>
  <p:tag name="KSO_WM_UNIT_LAYERLEVEL" val="1"/>
  <p:tag name="KSO_WM_TAG_VERSION" val="1.0"/>
  <p:tag name="KSO_WM_BEAUTIFY_FLAG" val="#wm#"/>
</p:tagLst>
</file>

<file path=ppt/tags/tag2128.xml><?xml version="1.0" encoding="utf-8"?>
<p:tagLst xmlns:p="http://schemas.openxmlformats.org/presentationml/2006/main">
  <p:tag name="KSO_WM_UNIT_COLOR_SCHEME_SHAPE_ID" val="1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6589_1*i*5"/>
  <p:tag name="KSO_WM_TEMPLATE_CATEGORY" val="diagram"/>
  <p:tag name="KSO_WM_TEMPLATE_INDEX" val="20196589"/>
  <p:tag name="KSO_WM_UNIT_LAYERLEVEL" val="1"/>
  <p:tag name="KSO_WM_TAG_VERSION" val="1.0"/>
  <p:tag name="KSO_WM_BEAUTIFY_FLAG" val="#wm#"/>
</p:tagLst>
</file>

<file path=ppt/tags/tag2129.xml><?xml version="1.0" encoding="utf-8"?>
<p:tagLst xmlns:p="http://schemas.openxmlformats.org/presentationml/2006/main">
  <p:tag name="KSO_WM_UNIT_TEXT_PART_ID_V2" val="d-4-2"/>
  <p:tag name="KSO_WM_UNIT_COLOR_SCHEME_SHAPE_ID" val="15"/>
  <p:tag name="KSO_WM_UNIT_COLOR_SCHEME_PARENT_PAGE" val="0_1"/>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196589_1*f*1"/>
  <p:tag name="KSO_WM_TEMPLATE_CATEGORY" val="diagram"/>
  <p:tag name="KSO_WM_TEMPLATE_INDEX" val="20196589"/>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3"/>
  <p:tag name="KSO_WM_UNIT_ID" val="diagram20194834_1*l_h_i*1_2_3"/>
  <p:tag name="KSO_WM_TEMPLATE_CATEGORY" val="diagram"/>
  <p:tag name="KSO_WM_TEMPLATE_INDEX" val="20194834"/>
  <p:tag name="KSO_WM_UNIT_LAYERLEVEL" val="1_1_1"/>
  <p:tag name="KSO_WM_TAG_VERSION" val="1.0"/>
  <p:tag name="KSO_WM_BEAUTIFY_FLAG" val="#wm#"/>
  <p:tag name="KSO_WM_UNIT_COLOR_SCHEME_SHAPE_ID" val="43"/>
  <p:tag name="KSO_WM_UNIT_COLOR_SCHEME_PARENT_PAGE" val="0_1"/>
  <p:tag name="KSO_WM_UNIT_DIAGRAM_MODELTYPE" val="numdgm"/>
  <p:tag name="KSO_WM_DIAGRAM_GROUP_CODE" val="l1-1"/>
  <p:tag name="KSO_WM_UNIT_FILL_FORE_SCHEMECOLOR_INDEX" val="15"/>
  <p:tag name="KSO_WM_UNIT_FILL_TYPE" val="1"/>
  <p:tag name="KSO_WM_UNIT_TEXT_FILL_FORE_SCHEMECOLOR_INDEX" val="2"/>
  <p:tag name="KSO_WM_UNIT_TEXT_FILL_TYPE" val="1"/>
  <p:tag name="KSO_WM_UNIT_USESOURCEFORMAT_APPLY" val="1"/>
</p:tagLst>
</file>

<file path=ppt/tags/tag2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589_1*i*6"/>
  <p:tag name="KSO_WM_TEMPLATE_CATEGORY" val="diagram"/>
  <p:tag name="KSO_WM_TEMPLATE_INDEX" val="20196589"/>
  <p:tag name="KSO_WM_UNIT_LAYERLEVEL" val="1"/>
  <p:tag name="KSO_WM_TAG_VERSION" val="1.0"/>
  <p:tag name="KSO_WM_BEAUTIFY_FLAG" val="#wm#"/>
</p:tagLst>
</file>

<file path=ppt/tags/tag2131.xml><?xml version="1.0" encoding="utf-8"?>
<p:tagLst xmlns:p="http://schemas.openxmlformats.org/presentationml/2006/main">
  <p:tag name="KSO_WM_UNIT_NOCLEAR" val="0"/>
  <p:tag name="KSO_WM_UNIT_VALUE" val="580"/>
  <p:tag name="KSO_WM_UNIT_HIGHLIGHT" val="0"/>
  <p:tag name="KSO_WM_UNIT_COMPATIBLE" val="0"/>
  <p:tag name="KSO_WM_UNIT_DIAGRAM_ISNUMVISUAL" val="0"/>
  <p:tag name="KSO_WM_UNIT_DIAGRAM_ISREFERUNIT" val="0"/>
  <p:tag name="KSO_WM_UNIT_TYPE" val="f"/>
  <p:tag name="KSO_WM_UNIT_INDEX" val="2"/>
  <p:tag name="KSO_WM_UNIT_ID" val="diagram20196589_1*f*2"/>
  <p:tag name="KSO_WM_TEMPLATE_CATEGORY" val="diagram"/>
  <p:tag name="KSO_WM_TEMPLATE_INDEX" val="20196589"/>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Lst>
</file>

<file path=ppt/tags/tag2132.xml><?xml version="1.0" encoding="utf-8"?>
<p:tagLst xmlns:p="http://schemas.openxmlformats.org/presentationml/2006/main">
  <p:tag name="KSO_WM_BEAUTIFY_FLAG" val="#wm#"/>
  <p:tag name="KSO_WM_TEMPLATE_CATEGORY" val="diagram"/>
  <p:tag name="KSO_WM_TEMPLATE_INDEX" val="20196589"/>
  <p:tag name="KSO_WM_SLIDE_COLORSCHEME_VERSION" val="3.2"/>
  <p:tag name="KSO_WM_SLIDE_ID" val="diagram20196589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_y"/>
  <p:tag name="KSO_WM_SLIDE_LAYOUT_CNT" val="1_2_1"/>
</p:tagLst>
</file>

<file path=ppt/tags/tag2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13_1*i*1"/>
  <p:tag name="KSO_WM_TEMPLATE_CATEGORY" val="diagram"/>
  <p:tag name="KSO_WM_TEMPLATE_INDEX" val="20205113"/>
  <p:tag name="KSO_WM_UNIT_LAYERLEVEL" val="1"/>
  <p:tag name="KSO_WM_TAG_VERSION" val="1.0"/>
  <p:tag name="KSO_WM_BEAUTIFY_FLAG" val="#wm#"/>
</p:tagLst>
</file>

<file path=ppt/tags/tag2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13_1*i*2"/>
  <p:tag name="KSO_WM_TEMPLATE_CATEGORY" val="diagram"/>
  <p:tag name="KSO_WM_TEMPLATE_INDEX" val="20205113"/>
  <p:tag name="KSO_WM_UNIT_LAYERLEVEL" val="1"/>
  <p:tag name="KSO_WM_TAG_VERSION" val="1.0"/>
  <p:tag name="KSO_WM_BEAUTIFY_FLAG" val="#wm#"/>
</p:tagLst>
</file>

<file path=ppt/tags/tag2135.xml><?xml version="1.0" encoding="utf-8"?>
<p:tagLst xmlns:p="http://schemas.openxmlformats.org/presentationml/2006/main">
  <p:tag name="KSO_WM_UNIT_TEXT_PART_ID_V2" val="d-4-2"/>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205113_1*f*1"/>
  <p:tag name="KSO_WM_TEMPLATE_CATEGORY" val="diagram"/>
  <p:tag name="KSO_WM_TEMPLATE_INDEX" val="20205113"/>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Lst>
</file>

<file path=ppt/tags/tag2136.xml><?xml version="1.0" encoding="utf-8"?>
<p:tagLst xmlns:p="http://schemas.openxmlformats.org/presentationml/2006/main">
  <p:tag name="KSO_WM_UNIT_TEXT_PART_ID_V2" val="a-4-1"/>
  <p:tag name="KSO_WM_UNIT_ISCONTENTSTITLE" val="0"/>
  <p:tag name="KSO_WM_UNIT_ISNUMDGM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205113_1*a*1"/>
  <p:tag name="KSO_WM_TEMPLATE_CATEGORY" val="diagram"/>
  <p:tag name="KSO_WM_TEMPLATE_INDEX" val="20205113"/>
  <p:tag name="KSO_WM_UNIT_LAYERLEVEL" val="1"/>
  <p:tag name="KSO_WM_TAG_VERSION" val="1.0"/>
  <p:tag name="KSO_WM_BEAUTIFY_FLAG" val="#wm#"/>
  <p:tag name="KSO_WM_UNIT_PRESET_TEXT" val="单击此处可添加您的大标题内容"/>
</p:tagLst>
</file>

<file path=ppt/tags/tag2137.xml><?xml version="1.0" encoding="utf-8"?>
<p:tagLst xmlns:p="http://schemas.openxmlformats.org/presentationml/2006/main">
  <p:tag name="KSO_WM_UNIT_NOCLEAR" val="0"/>
  <p:tag name="KSO_WM_UNIT_VALUE" val="638"/>
  <p:tag name="KSO_WM_UNIT_HIGHLIGHT" val="0"/>
  <p:tag name="KSO_WM_UNIT_COMPATIBLE" val="0"/>
  <p:tag name="KSO_WM_UNIT_DIAGRAM_ISNUMVISUAL" val="0"/>
  <p:tag name="KSO_WM_UNIT_DIAGRAM_ISREFERUNIT" val="0"/>
  <p:tag name="KSO_WM_UNIT_TYPE" val="f"/>
  <p:tag name="KSO_WM_UNIT_INDEX" val="2"/>
  <p:tag name="KSO_WM_UNIT_ID" val="diagram20205113_1*f*2"/>
  <p:tag name="KSO_WM_TEMPLATE_CATEGORY" val="diagram"/>
  <p:tag name="KSO_WM_TEMPLATE_INDEX" val="20205113"/>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2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13_1*i*3"/>
  <p:tag name="KSO_WM_TEMPLATE_CATEGORY" val="diagram"/>
  <p:tag name="KSO_WM_TEMPLATE_INDEX" val="20205113"/>
  <p:tag name="KSO_WM_UNIT_LAYERLEVEL" val="1"/>
  <p:tag name="KSO_WM_TAG_VERSION" val="1.0"/>
  <p:tag name="KSO_WM_BEAUTIFY_FLAG" val="#wm#"/>
</p:tagLst>
</file>

<file path=ppt/tags/tag2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13_1*i*4"/>
  <p:tag name="KSO_WM_TEMPLATE_CATEGORY" val="diagram"/>
  <p:tag name="KSO_WM_TEMPLATE_INDEX" val="20205113"/>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194834_1*l_h_i*1_2_1"/>
  <p:tag name="KSO_WM_TEMPLATE_CATEGORY" val="diagram"/>
  <p:tag name="KSO_WM_TEMPLATE_INDEX" val="20194834"/>
  <p:tag name="KSO_WM_UNIT_LAYERLEVEL" val="1_1_1"/>
  <p:tag name="KSO_WM_TAG_VERSION" val="1.0"/>
  <p:tag name="KSO_WM_BEAUTIFY_FLAG" val="#wm#"/>
  <p:tag name="KSO_WM_UNIT_COLOR_SCHEME_SHAPE_ID" val="45"/>
  <p:tag name="KSO_WM_UNIT_COLOR_SCHEME_PARENT_PAGE" val="0_1"/>
  <p:tag name="KSO_WM_UNIT_DECOLORIZATION" val="1"/>
  <p:tag name="KSO_WM_UNIT_DIAGRAM_MODELTYPE" val="numdgm"/>
  <p:tag name="KSO_WM_DIAGRAM_GROUP_CODE" val="l1-1"/>
  <p:tag name="KSO_WM_UNIT_TEXT_FILL_FORE_SCHEMECOLOR_INDEX" val="14"/>
  <p:tag name="KSO_WM_UNIT_TEXT_FILL_TYPE" val="1"/>
  <p:tag name="KSO_WM_UNIT_USESOURCEFORMAT_APPLY" val="1"/>
</p:tagLst>
</file>

<file path=ppt/tags/tag2140.xml><?xml version="1.0" encoding="utf-8"?>
<p:tagLst xmlns:p="http://schemas.openxmlformats.org/presentationml/2006/main">
  <p:tag name="KSO_WM_BEAUTIFY_FLAG" val="#wm#"/>
  <p:tag name="KSO_WM_TEMPLATE_CATEGORY" val="diagram"/>
  <p:tag name="KSO_WM_TEMPLATE_INDEX" val="20205113"/>
  <p:tag name="KSO_WM_SLIDE_ID" val="diagram2020511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2"/>
</p:tagLst>
</file>

<file path=ppt/tags/tag2141.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1_3"/>
  <p:tag name="KSO_WM_UNIT_ID" val="diagram20176490_4*m_h_i*1_1_3"/>
  <p:tag name="KSO_WM_UNIT_LAYERLEVEL" val="1_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Lst>
</file>

<file path=ppt/tags/tag2142.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1_4"/>
  <p:tag name="KSO_WM_UNIT_ID" val="diagram20176490_4*m_h_i*1_1_4"/>
  <p:tag name="KSO_WM_UNIT_LAYERLEVEL" val="1_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Lst>
</file>

<file path=ppt/tags/tag2143.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1_5"/>
  <p:tag name="KSO_WM_UNIT_ID" val="diagram20176490_4*m_h_i*1_1_5"/>
  <p:tag name="KSO_WM_UNIT_LAYERLEVEL" val="1_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Lst>
</file>

<file path=ppt/tags/tag2144.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1_6"/>
  <p:tag name="KSO_WM_UNIT_ID" val="diagram20176490_4*m_h_i*1_1_6"/>
  <p:tag name="KSO_WM_UNIT_LAYERLEVEL" val="1_1_1"/>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Lst>
</file>

<file path=ppt/tags/tag2145.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1_7"/>
  <p:tag name="KSO_WM_UNIT_ID" val="diagram20176490_4*m_h_i*1_1_7"/>
  <p:tag name="KSO_WM_UNIT_LAYERLEVEL" val="1_1_1"/>
  <p:tag name="KSO_WM_DIAGRAM_GROUP_CODE" val="m1-1"/>
  <p:tag name="KSO_WM_UNIT_TEXT_FILL_FORE_SCHEMECOLOR_INDEX" val="15"/>
  <p:tag name="KSO_WM_UNIT_TEXT_FILL_TYPE" val="1"/>
  <p:tag name="KSO_WM_UNIT_USESOURCEFORMAT_APPLY" val="1"/>
</p:tagLst>
</file>

<file path=ppt/tags/tag2146.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2_3"/>
  <p:tag name="KSO_WM_UNIT_ID" val="diagram20176490_4*m_h_i*1_2_3"/>
  <p:tag name="KSO_WM_UNIT_LAYERLEVEL" val="1_1_1"/>
  <p:tag name="KSO_WM_DIAGRAM_GROUP_CODE" val="m1-1"/>
  <p:tag name="KSO_WM_UNIT_FILL_FORE_SCHEMECOLOR_INDEX" val="6"/>
  <p:tag name="KSO_WM_UNIT_FILL_TYPE" val="1"/>
  <p:tag name="KSO_WM_UNIT_TEXT_FILL_FORE_SCHEMECOLOR_INDEX" val="2"/>
  <p:tag name="KSO_WM_UNIT_TEXT_FILL_TYPE" val="1"/>
  <p:tag name="KSO_WM_UNIT_USESOURCEFORMAT_APPLY" val="1"/>
</p:tagLst>
</file>

<file path=ppt/tags/tag2147.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2_4"/>
  <p:tag name="KSO_WM_UNIT_ID" val="diagram20176490_4*m_h_i*1_2_4"/>
  <p:tag name="KSO_WM_UNIT_LAYERLEVEL" val="1_1_1"/>
  <p:tag name="KSO_WM_DIAGRAM_GROUP_CODE" val="m1-1"/>
  <p:tag name="KSO_WM_UNIT_FILL_FORE_SCHEMECOLOR_INDEX" val="6"/>
  <p:tag name="KSO_WM_UNIT_FILL_TYPE" val="1"/>
  <p:tag name="KSO_WM_UNIT_TEXT_FILL_FORE_SCHEMECOLOR_INDEX" val="2"/>
  <p:tag name="KSO_WM_UNIT_TEXT_FILL_TYPE" val="1"/>
  <p:tag name="KSO_WM_UNIT_USESOURCEFORMAT_APPLY" val="1"/>
</p:tagLst>
</file>

<file path=ppt/tags/tag2148.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2_5"/>
  <p:tag name="KSO_WM_UNIT_ID" val="diagram20176490_4*m_h_i*1_2_5"/>
  <p:tag name="KSO_WM_UNIT_LAYERLEVEL" val="1_1_1"/>
  <p:tag name="KSO_WM_DIAGRAM_GROUP_CODE" val="m1-1"/>
  <p:tag name="KSO_WM_UNIT_FILL_FORE_SCHEMECOLOR_INDEX" val="6"/>
  <p:tag name="KSO_WM_UNIT_FILL_TYPE" val="1"/>
  <p:tag name="KSO_WM_UNIT_TEXT_FILL_FORE_SCHEMECOLOR_INDEX" val="2"/>
  <p:tag name="KSO_WM_UNIT_TEXT_FILL_TYPE" val="1"/>
  <p:tag name="KSO_WM_UNIT_USESOURCEFORMAT_APPLY" val="1"/>
</p:tagLst>
</file>

<file path=ppt/tags/tag2149.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2_6"/>
  <p:tag name="KSO_WM_UNIT_ID" val="diagram20176490_4*m_h_i*1_2_6"/>
  <p:tag name="KSO_WM_UNIT_LAYERLEVEL" val="1_1_1"/>
  <p:tag name="KSO_WM_DIAGRAM_GROUP_CODE" val="m1-1"/>
  <p:tag name="KSO_WM_UNIT_FILL_FORE_SCHEMECOLOR_INDEX" val="6"/>
  <p:tag name="KSO_WM_UNIT_FILL_TYPE" val="1"/>
  <p:tag name="KSO_WM_UNIT_TEXT_FILL_FORE_SCHEMECOLOR_INDEX" val="13"/>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194834_1*l_h_i*1_2_2"/>
  <p:tag name="KSO_WM_TEMPLATE_CATEGORY" val="diagram"/>
  <p:tag name="KSO_WM_TEMPLATE_INDEX" val="20194834"/>
  <p:tag name="KSO_WM_UNIT_LAYERLEVEL" val="1_1_1"/>
  <p:tag name="KSO_WM_TAG_VERSION" val="1.0"/>
  <p:tag name="KSO_WM_BEAUTIFY_FLAG" val="#wm#"/>
  <p:tag name="KSO_WM_UNIT_COLOR_SCHEME_SHAPE_ID" val="47"/>
  <p:tag name="KSO_WM_UNIT_COLOR_SCHEME_PARENT_PAGE" val="0_1"/>
  <p:tag name="KSO_WM_UNIT_DIAGRAM_MODELTYPE" val="numdgm"/>
  <p:tag name="KSO_WM_DIAGRAM_GROUP_CODE" val="l1-1"/>
  <p:tag name="KSO_WM_UNIT_SUBTYPE" val="b"/>
  <p:tag name="KSO_WM_UNIT_FILL_FORE_SCHEMECOLOR_INDEX" val="14"/>
  <p:tag name="KSO_WM_UNIT_FILL_TYPE" val="1"/>
  <p:tag name="KSO_WM_UNIT_TEXT_FILL_FORE_SCHEMECOLOR_INDEX" val="2"/>
  <p:tag name="KSO_WM_UNIT_TEXT_FILL_TYPE" val="1"/>
  <p:tag name="KSO_WM_UNIT_USESOURCEFORMAT_APPLY" val="1"/>
</p:tagLst>
</file>

<file path=ppt/tags/tag2150.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2_7"/>
  <p:tag name="KSO_WM_UNIT_ID" val="diagram20176490_4*m_h_i*1_2_7"/>
  <p:tag name="KSO_WM_UNIT_LAYERLEVEL" val="1_1_1"/>
  <p:tag name="KSO_WM_DIAGRAM_GROUP_CODE" val="m1-1"/>
  <p:tag name="KSO_WM_UNIT_TEXT_FILL_FORE_SCHEMECOLOR_INDEX" val="6"/>
  <p:tag name="KSO_WM_UNIT_TEXT_FILL_TYPE" val="1"/>
  <p:tag name="KSO_WM_UNIT_USESOURCEFORMAT_APPLY" val="1"/>
</p:tagLst>
</file>

<file path=ppt/tags/tag2151.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3_3"/>
  <p:tag name="KSO_WM_UNIT_ID" val="diagram20176490_4*m_h_i*1_3_3"/>
  <p:tag name="KSO_WM_UNIT_LAYERLEVEL" val="1_1_1"/>
  <p:tag name="KSO_WM_DIAGRAM_GROUP_CODE" val="m1-1"/>
  <p:tag name="KSO_WM_UNIT_FILL_FORE_SCHEMECOLOR_INDEX" val="10"/>
  <p:tag name="KSO_WM_UNIT_FILL_TYPE" val="1"/>
  <p:tag name="KSO_WM_UNIT_TEXT_FILL_FORE_SCHEMECOLOR_INDEX" val="2"/>
  <p:tag name="KSO_WM_UNIT_TEXT_FILL_TYPE" val="1"/>
  <p:tag name="KSO_WM_UNIT_USESOURCEFORMAT_APPLY" val="1"/>
</p:tagLst>
</file>

<file path=ppt/tags/tag2152.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3_4"/>
  <p:tag name="KSO_WM_UNIT_ID" val="diagram20176490_4*m_h_i*1_3_4"/>
  <p:tag name="KSO_WM_UNIT_LAYERLEVEL" val="1_1_1"/>
  <p:tag name="KSO_WM_DIAGRAM_GROUP_CODE" val="m1-1"/>
  <p:tag name="KSO_WM_UNIT_FILL_FORE_SCHEMECOLOR_INDEX" val="10"/>
  <p:tag name="KSO_WM_UNIT_FILL_TYPE" val="1"/>
  <p:tag name="KSO_WM_UNIT_TEXT_FILL_FORE_SCHEMECOLOR_INDEX" val="2"/>
  <p:tag name="KSO_WM_UNIT_TEXT_FILL_TYPE" val="1"/>
  <p:tag name="KSO_WM_UNIT_USESOURCEFORMAT_APPLY" val="1"/>
</p:tagLst>
</file>

<file path=ppt/tags/tag2153.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3_5"/>
  <p:tag name="KSO_WM_UNIT_ID" val="diagram20176490_4*m_h_i*1_3_5"/>
  <p:tag name="KSO_WM_UNIT_LAYERLEVEL" val="1_1_1"/>
  <p:tag name="KSO_WM_DIAGRAM_GROUP_CODE" val="m1-1"/>
  <p:tag name="KSO_WM_UNIT_FILL_FORE_SCHEMECOLOR_INDEX" val="10"/>
  <p:tag name="KSO_WM_UNIT_FILL_TYPE" val="1"/>
  <p:tag name="KSO_WM_UNIT_TEXT_FILL_FORE_SCHEMECOLOR_INDEX" val="2"/>
  <p:tag name="KSO_WM_UNIT_TEXT_FILL_TYPE" val="1"/>
  <p:tag name="KSO_WM_UNIT_USESOURCEFORMAT_APPLY" val="1"/>
</p:tagLst>
</file>

<file path=ppt/tags/tag2154.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3_6"/>
  <p:tag name="KSO_WM_UNIT_ID" val="diagram20176490_4*m_h_i*1_3_6"/>
  <p:tag name="KSO_WM_UNIT_LAYERLEVEL" val="1_1_1"/>
  <p:tag name="KSO_WM_DIAGRAM_GROUP_CODE" val="m1-1"/>
  <p:tag name="KSO_WM_UNIT_FILL_FORE_SCHEMECOLOR_INDEX" val="10"/>
  <p:tag name="KSO_WM_UNIT_FILL_TYPE" val="1"/>
  <p:tag name="KSO_WM_UNIT_TEXT_FILL_FORE_SCHEMECOLOR_INDEX" val="13"/>
  <p:tag name="KSO_WM_UNIT_TEXT_FILL_TYPE" val="1"/>
  <p:tag name="KSO_WM_UNIT_USESOURCEFORMAT_APPLY" val="1"/>
</p:tagLst>
</file>

<file path=ppt/tags/tag2155.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3_7"/>
  <p:tag name="KSO_WM_UNIT_ID" val="diagram20176490_4*m_h_i*1_3_7"/>
  <p:tag name="KSO_WM_UNIT_LAYERLEVEL" val="1_1_1"/>
  <p:tag name="KSO_WM_DIAGRAM_GROUP_CODE" val="m1-1"/>
  <p:tag name="KSO_WM_UNIT_TEXT_FILL_FORE_SCHEMECOLOR_INDEX" val="10"/>
  <p:tag name="KSO_WM_UNIT_TEXT_FILL_TYPE" val="1"/>
  <p:tag name="KSO_WM_UNIT_USESOURCEFORMAT_APPLY" val="1"/>
</p:tagLst>
</file>

<file path=ppt/tags/tag2156.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4_1"/>
  <p:tag name="KSO_WM_UNIT_ID" val="diagram20176490_4*m_h_i*1_4_1"/>
  <p:tag name="KSO_WM_UNIT_LAYERLEVEL" val="1_1_1"/>
  <p:tag name="KSO_WM_DIAGRAM_GROUP_CODE" val="m1-1"/>
  <p:tag name="KSO_WM_UNIT_FILL_FORE_SCHEMECOLOR_INDEX" val="8"/>
  <p:tag name="KSO_WM_UNIT_FILL_TYPE" val="1"/>
  <p:tag name="KSO_WM_UNIT_TEXT_FILL_FORE_SCHEMECOLOR_INDEX" val="2"/>
  <p:tag name="KSO_WM_UNIT_TEXT_FILL_TYPE" val="1"/>
  <p:tag name="KSO_WM_UNIT_USESOURCEFORMAT_APPLY" val="1"/>
</p:tagLst>
</file>

<file path=ppt/tags/tag2157.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4_2"/>
  <p:tag name="KSO_WM_UNIT_ID" val="diagram20176490_4*m_h_i*1_4_2"/>
  <p:tag name="KSO_WM_UNIT_LAYERLEVEL" val="1_1_1"/>
  <p:tag name="KSO_WM_DIAGRAM_GROUP_CODE" val="m1-1"/>
  <p:tag name="KSO_WM_UNIT_FILL_FORE_SCHEMECOLOR_INDEX" val="8"/>
  <p:tag name="KSO_WM_UNIT_FILL_TYPE" val="1"/>
  <p:tag name="KSO_WM_UNIT_TEXT_FILL_FORE_SCHEMECOLOR_INDEX" val="2"/>
  <p:tag name="KSO_WM_UNIT_TEXT_FILL_TYPE" val="1"/>
  <p:tag name="KSO_WM_UNIT_USESOURCEFORMAT_APPLY" val="1"/>
</p:tagLst>
</file>

<file path=ppt/tags/tag2158.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4_3"/>
  <p:tag name="KSO_WM_UNIT_ID" val="diagram20176490_4*m_h_i*1_4_3"/>
  <p:tag name="KSO_WM_UNIT_LAYERLEVEL" val="1_1_1"/>
  <p:tag name="KSO_WM_DIAGRAM_GROUP_CODE" val="m1-1"/>
  <p:tag name="KSO_WM_UNIT_FILL_FORE_SCHEMECOLOR_INDEX" val="8"/>
  <p:tag name="KSO_WM_UNIT_FILL_TYPE" val="1"/>
  <p:tag name="KSO_WM_UNIT_TEXT_FILL_FORE_SCHEMECOLOR_INDEX" val="2"/>
  <p:tag name="KSO_WM_UNIT_TEXT_FILL_TYPE" val="1"/>
  <p:tag name="KSO_WM_UNIT_USESOURCEFORMAT_APPLY" val="1"/>
</p:tagLst>
</file>

<file path=ppt/tags/tag2159.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4_4"/>
  <p:tag name="KSO_WM_UNIT_ID" val="diagram20176490_4*m_h_i*1_4_4"/>
  <p:tag name="KSO_WM_UNIT_LAYERLEVEL" val="1_1_1"/>
  <p:tag name="KSO_WM_DIAGRAM_GROUP_CODE" val="m1-1"/>
  <p:tag name="KSO_WM_UNIT_FILL_FORE_SCHEMECOLOR_INDEX" val="8"/>
  <p:tag name="KSO_WM_UNIT_FILL_TYPE" val="1"/>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UNIT_TEXT_PART_ID_V2" val="d-3-2"/>
  <p:tag name="KSO_WM_UNIT_PRESET_TEXT" val="点击此处添加正文，文字是您思想的提炼，为了最终呈现发布的良好效果&#13;请尽量言简意赅的阐述观点；根据需要可酌情增减文字&#13;以便观者可以准确理解您所传达的信息&#13;请尽量言简意赅的阐述观点；根据需要可酌情增减文字"/>
  <p:tag name="KSO_WM_UNIT_NOCLEAR" val="1"/>
  <p:tag name="KSO_WM_UNIT_VALUE" val="195"/>
  <p:tag name="KSO_WM_UNIT_HIGHLIGHT" val="0"/>
  <p:tag name="KSO_WM_UNIT_COMPATIBLE" val="0"/>
  <p:tag name="KSO_WM_UNIT_DIAGRAM_ISNUMVISUAL" val="0"/>
  <p:tag name="KSO_WM_UNIT_DIAGRAM_ISREFERUNIT" val="0"/>
  <p:tag name="KSO_WM_UNIT_TYPE" val="l_h_f"/>
  <p:tag name="KSO_WM_UNIT_INDEX" val="1_2_1"/>
  <p:tag name="KSO_WM_UNIT_ID" val="diagram20194834_1*l_h_f*1_2_1"/>
  <p:tag name="KSO_WM_TEMPLATE_CATEGORY" val="diagram"/>
  <p:tag name="KSO_WM_TEMPLATE_INDEX" val="20194834"/>
  <p:tag name="KSO_WM_UNIT_LAYERLEVEL" val="1_1_1"/>
  <p:tag name="KSO_WM_TAG_VERSION" val="1.0"/>
  <p:tag name="KSO_WM_BEAUTIFY_FLAG" val="#wm#"/>
  <p:tag name="KSO_WM_UNIT_COLOR_SCHEME_SHAPE_ID" val="6"/>
  <p:tag name="KSO_WM_UNIT_COLOR_SCHEME_PARENT_PAGE" val="0_1"/>
  <p:tag name="KSO_WM_UNIT_DIAGRAM_MODELTYPE" val="numdgm"/>
  <p:tag name="KSO_WM_DIAGRAM_GROUP_CODE" val="l1-1"/>
  <p:tag name="KSO_WM_UNIT_TEXT_FILL_FORE_SCHEMECOLOR_INDEX" val="13"/>
  <p:tag name="KSO_WM_UNIT_TEXT_FILL_TYPE" val="1"/>
  <p:tag name="KSO_WM_UNIT_USESOURCEFORMAT_APPLY" val="1"/>
</p:tagLst>
</file>

<file path=ppt/tags/tag2160.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4_5"/>
  <p:tag name="KSO_WM_UNIT_ID" val="diagram20176490_4*m_h_i*1_4_5"/>
  <p:tag name="KSO_WM_UNIT_LAYERLEVEL" val="1_1_1"/>
  <p:tag name="KSO_WM_DIAGRAM_GROUP_CODE" val="m1-1"/>
  <p:tag name="KSO_WM_UNIT_TEXT_FILL_FORE_SCHEMECOLOR_INDEX" val="8"/>
  <p:tag name="KSO_WM_UNIT_TEXT_FILL_TYPE" val="1"/>
  <p:tag name="KSO_WM_UNIT_USESOURCEFORMAT_APPLY" val="1"/>
</p:tagLst>
</file>

<file path=ppt/tags/tag2161.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f"/>
  <p:tag name="KSO_WM_UNIT_INDEX" val="1_1_1"/>
  <p:tag name="KSO_WM_UNIT_ID" val="diagram20176490_4*m_h_f*1_1_1"/>
  <p:tag name="KSO_WM_UNIT_LAYERLEVEL" val="1_1_1"/>
  <p:tag name="KSO_WM_UNIT_VALUE" val="20"/>
  <p:tag name="KSO_WM_UNIT_HIGHLIGHT" val="0"/>
  <p:tag name="KSO_WM_UNIT_COMPATIBLE" val="0"/>
  <p:tag name="KSO_WM_UNIT_CLEAR" val="0"/>
  <p:tag name="KSO_WM_UNIT_PRESET_TEXT_INDEX" val="2"/>
  <p:tag name="KSO_WM_UNIT_PRESET_TEXT_LEN" val="20"/>
  <p:tag name="KSO_WM_DIAGRAM_GROUP_CODE" val="m1-1"/>
  <p:tag name="KSO_WM_UNIT_TEXT_FILL_FORE_SCHEMECOLOR_INDEX" val="13"/>
  <p:tag name="KSO_WM_UNIT_TEXT_FILL_TYPE" val="1"/>
  <p:tag name="KSO_WM_UNIT_USESOURCEFORMAT_APPLY" val="1"/>
</p:tagLst>
</file>

<file path=ppt/tags/tag2162.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f"/>
  <p:tag name="KSO_WM_UNIT_INDEX" val="1_2_1"/>
  <p:tag name="KSO_WM_UNIT_ID" val="diagram20176490_4*m_h_f*1_2_1"/>
  <p:tag name="KSO_WM_UNIT_LAYERLEVEL" val="1_1_1"/>
  <p:tag name="KSO_WM_UNIT_VALUE" val="20"/>
  <p:tag name="KSO_WM_UNIT_HIGHLIGHT" val="0"/>
  <p:tag name="KSO_WM_UNIT_COMPATIBLE" val="0"/>
  <p:tag name="KSO_WM_UNIT_CLEAR" val="0"/>
  <p:tag name="KSO_WM_UNIT_PRESET_TEXT_INDEX" val="2"/>
  <p:tag name="KSO_WM_UNIT_PRESET_TEXT_LEN" val="20"/>
  <p:tag name="KSO_WM_DIAGRAM_GROUP_CODE" val="m1-1"/>
  <p:tag name="KSO_WM_UNIT_TEXT_FILL_FORE_SCHEMECOLOR_INDEX" val="13"/>
  <p:tag name="KSO_WM_UNIT_TEXT_FILL_TYPE" val="1"/>
  <p:tag name="KSO_WM_UNIT_USESOURCEFORMAT_APPLY" val="1"/>
</p:tagLst>
</file>

<file path=ppt/tags/tag2163.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f"/>
  <p:tag name="KSO_WM_UNIT_INDEX" val="1_3_1"/>
  <p:tag name="KSO_WM_UNIT_ID" val="diagram20176490_4*m_h_f*1_3_1"/>
  <p:tag name="KSO_WM_UNIT_LAYERLEVEL" val="1_1_1"/>
  <p:tag name="KSO_WM_UNIT_VALUE" val="20"/>
  <p:tag name="KSO_WM_UNIT_HIGHLIGHT" val="0"/>
  <p:tag name="KSO_WM_UNIT_COMPATIBLE" val="0"/>
  <p:tag name="KSO_WM_UNIT_CLEAR" val="0"/>
  <p:tag name="KSO_WM_UNIT_PRESET_TEXT_INDEX" val="2"/>
  <p:tag name="KSO_WM_UNIT_PRESET_TEXT_LEN" val="20"/>
  <p:tag name="KSO_WM_DIAGRAM_GROUP_CODE" val="m1-1"/>
  <p:tag name="KSO_WM_UNIT_TEXT_FILL_FORE_SCHEMECOLOR_INDEX" val="13"/>
  <p:tag name="KSO_WM_UNIT_TEXT_FILL_TYPE" val="1"/>
  <p:tag name="KSO_WM_UNIT_USESOURCEFORMAT_APPLY" val="1"/>
</p:tagLst>
</file>

<file path=ppt/tags/tag2164.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f"/>
  <p:tag name="KSO_WM_UNIT_INDEX" val="1_4_1"/>
  <p:tag name="KSO_WM_UNIT_ID" val="diagram20176490_4*m_h_f*1_4_1"/>
  <p:tag name="KSO_WM_UNIT_LAYERLEVEL" val="1_1_1"/>
  <p:tag name="KSO_WM_UNIT_VALUE" val="20"/>
  <p:tag name="KSO_WM_UNIT_HIGHLIGHT" val="0"/>
  <p:tag name="KSO_WM_UNIT_COMPATIBLE" val="0"/>
  <p:tag name="KSO_WM_UNIT_CLEAR" val="0"/>
  <p:tag name="KSO_WM_UNIT_PRESET_TEXT_INDEX" val="2"/>
  <p:tag name="KSO_WM_UNIT_PRESET_TEXT_LEN" val="20"/>
  <p:tag name="KSO_WM_DIAGRAM_GROUP_CODE" val="m1-1"/>
  <p:tag name="KSO_WM_UNIT_TEXT_FILL_FORE_SCHEMECOLOR_INDEX" val="13"/>
  <p:tag name="KSO_WM_UNIT_TEXT_FILL_TYPE" val="1"/>
  <p:tag name="KSO_WM_UNIT_USESOURCEFORMAT_APPLY" val="1"/>
</p:tagLst>
</file>

<file path=ppt/tags/tag2165.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1_1"/>
  <p:tag name="KSO_WM_UNIT_ID" val="diagram20176490_4*m_h_i*1_1_1"/>
  <p:tag name="KSO_WM_UNIT_LAYERLEVEL" val="1_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Lst>
</file>

<file path=ppt/tags/tag2166.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1_2"/>
  <p:tag name="KSO_WM_UNIT_ID" val="diagram20176490_4*m_h_i*1_1_2"/>
  <p:tag name="KSO_WM_UNIT_LAYERLEVEL" val="1_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Lst>
</file>

<file path=ppt/tags/tag2167.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2_1"/>
  <p:tag name="KSO_WM_UNIT_ID" val="diagram20176490_4*m_h_i*1_2_1"/>
  <p:tag name="KSO_WM_UNIT_LAYERLEVEL" val="1_1_1"/>
  <p:tag name="KSO_WM_DIAGRAM_GROUP_CODE" val="m1-1"/>
  <p:tag name="KSO_WM_UNIT_FILL_FORE_SCHEMECOLOR_INDEX" val="6"/>
  <p:tag name="KSO_WM_UNIT_FILL_TYPE" val="1"/>
  <p:tag name="KSO_WM_UNIT_TEXT_FILL_FORE_SCHEMECOLOR_INDEX" val="2"/>
  <p:tag name="KSO_WM_UNIT_TEXT_FILL_TYPE" val="1"/>
  <p:tag name="KSO_WM_UNIT_USESOURCEFORMAT_APPLY" val="1"/>
</p:tagLst>
</file>

<file path=ppt/tags/tag2168.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2_2"/>
  <p:tag name="KSO_WM_UNIT_ID" val="diagram20176490_4*m_h_i*1_2_2"/>
  <p:tag name="KSO_WM_UNIT_LAYERLEVEL" val="1_1_1"/>
  <p:tag name="KSO_WM_DIAGRAM_GROUP_CODE" val="m1-1"/>
  <p:tag name="KSO_WM_UNIT_FILL_FORE_SCHEMECOLOR_INDEX" val="6"/>
  <p:tag name="KSO_WM_UNIT_FILL_TYPE" val="1"/>
  <p:tag name="KSO_WM_UNIT_TEXT_FILL_FORE_SCHEMECOLOR_INDEX" val="2"/>
  <p:tag name="KSO_WM_UNIT_TEXT_FILL_TYPE" val="1"/>
  <p:tag name="KSO_WM_UNIT_USESOURCEFORMAT_APPLY" val="1"/>
</p:tagLst>
</file>

<file path=ppt/tags/tag2169.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3_1"/>
  <p:tag name="KSO_WM_UNIT_ID" val="diagram20176490_4*m_h_i*1_3_1"/>
  <p:tag name="KSO_WM_UNIT_LAYERLEVEL" val="1_1_1"/>
  <p:tag name="KSO_WM_DIAGRAM_GROUP_CODE" val="m1-1"/>
  <p:tag name="KSO_WM_UNIT_FILL_FORE_SCHEMECOLOR_INDEX" val="10"/>
  <p:tag name="KSO_WM_UNIT_FILL_TYPE" val="1"/>
  <p:tag name="KSO_WM_UNIT_TEXT_FILL_FORE_SCHEMECOLOR_INDEX" val="2"/>
  <p:tag name="KSO_WM_UNIT_TEXT_FILL_TYPE" val="1"/>
  <p:tag name="KSO_WM_UNIT_USESOURCEFORMAT_APPLY" val="1"/>
</p:tagLst>
</file>

<file path=ppt/tags/tag217.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834_1*a*1"/>
  <p:tag name="KSO_WM_TEMPLATE_CATEGORY" val="diagram"/>
  <p:tag name="KSO_WM_TEMPLATE_INDEX" val="20194834"/>
  <p:tag name="KSO_WM_UNIT_LAYERLEVEL" val="1"/>
  <p:tag name="KSO_WM_TAG_VERSION" val="1.0"/>
  <p:tag name="KSO_WM_BEAUTIFY_FLAG" val="#wm#"/>
  <p:tag name="KSO_WM_UNIT_COLOR_SCHEME_SHAPE_ID" val="57"/>
  <p:tag name="KSO_WM_UNIT_COLOR_SCHEME_PARENT_PAGE" val="0_1"/>
  <p:tag name="KSO_WM_DIAGRAM_GROUP_CODE" val="l1-1"/>
  <p:tag name="KSO_WM_UNIT_TEXT_FILL_FORE_SCHEMECOLOR_INDEX" val="13"/>
  <p:tag name="KSO_WM_UNIT_TEXT_FILL_TYPE" val="1"/>
  <p:tag name="KSO_WM_UNIT_USESOURCEFORMAT_APPLY" val="1"/>
</p:tagLst>
</file>

<file path=ppt/tags/tag2170.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3_2"/>
  <p:tag name="KSO_WM_UNIT_ID" val="diagram20176490_4*m_h_i*1_3_2"/>
  <p:tag name="KSO_WM_UNIT_LAYERLEVEL" val="1_1_1"/>
  <p:tag name="KSO_WM_DIAGRAM_GROUP_CODE" val="m1-1"/>
  <p:tag name="KSO_WM_UNIT_FILL_FORE_SCHEMECOLOR_INDEX" val="10"/>
  <p:tag name="KSO_WM_UNIT_FILL_TYPE" val="1"/>
  <p:tag name="KSO_WM_UNIT_TEXT_FILL_FORE_SCHEMECOLOR_INDEX" val="2"/>
  <p:tag name="KSO_WM_UNIT_TEXT_FILL_TYPE" val="1"/>
  <p:tag name="KSO_WM_UNIT_USESOURCEFORMAT_APPLY" val="1"/>
</p:tagLst>
</file>

<file path=ppt/tags/tag2171.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4_6"/>
  <p:tag name="KSO_WM_UNIT_ID" val="diagram20176490_4*m_h_i*1_4_6"/>
  <p:tag name="KSO_WM_UNIT_LAYERLEVEL" val="1_1_1"/>
  <p:tag name="KSO_WM_DIAGRAM_GROUP_CODE" val="m1-1"/>
  <p:tag name="KSO_WM_UNIT_FILL_FORE_SCHEMECOLOR_INDEX" val="8"/>
  <p:tag name="KSO_WM_UNIT_FILL_TYPE" val="1"/>
  <p:tag name="KSO_WM_UNIT_TEXT_FILL_FORE_SCHEMECOLOR_INDEX" val="2"/>
  <p:tag name="KSO_WM_UNIT_TEXT_FILL_TYPE" val="1"/>
  <p:tag name="KSO_WM_UNIT_USESOURCEFORMAT_APPLY" val="1"/>
</p:tagLst>
</file>

<file path=ppt/tags/tag2172.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4_7"/>
  <p:tag name="KSO_WM_UNIT_ID" val="diagram20176490_4*m_h_i*1_4_7"/>
  <p:tag name="KSO_WM_UNIT_LAYERLEVEL" val="1_1_1"/>
  <p:tag name="KSO_WM_DIAGRAM_GROUP_CODE" val="m1-1"/>
  <p:tag name="KSO_WM_UNIT_FILL_FORE_SCHEMECOLOR_INDEX" val="8"/>
  <p:tag name="KSO_WM_UNIT_FILL_TYPE" val="1"/>
  <p:tag name="KSO_WM_UNIT_TEXT_FILL_FORE_SCHEMECOLOR_INDEX" val="2"/>
  <p:tag name="KSO_WM_UNIT_TEXT_FILL_TYPE" val="1"/>
  <p:tag name="KSO_WM_UNIT_USESOURCEFORMAT_APPLY" val="1"/>
</p:tagLst>
</file>

<file path=ppt/tags/tag2173.xml><?xml version="1.0" encoding="utf-8"?>
<p:tagLst xmlns:p="http://schemas.openxmlformats.org/presentationml/2006/main">
  <p:tag name="KSO_WM_UNIT_TEXT_PART_ID_V2" val="a-4-1"/>
  <p:tag name="KSO_WM_UNIT_ISCONTENTSTITLE" val="0"/>
  <p:tag name="KSO_WM_UNIT_ISNUMDGM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205113_1*a*1"/>
  <p:tag name="KSO_WM_TEMPLATE_CATEGORY" val="diagram"/>
  <p:tag name="KSO_WM_TEMPLATE_INDEX" val="20205113"/>
  <p:tag name="KSO_WM_UNIT_LAYERLEVEL" val="1"/>
  <p:tag name="KSO_WM_TAG_VERSION" val="1.0"/>
  <p:tag name="KSO_WM_BEAUTIFY_FLAG" val="#wm#"/>
  <p:tag name="KSO_WM_UNIT_PRESET_TEXT" val="单击此处可添加您的大标题内容"/>
</p:tagLst>
</file>

<file path=ppt/tags/tag2174.xml><?xml version="1.0" encoding="utf-8"?>
<p:tagLst xmlns:p="http://schemas.openxmlformats.org/presentationml/2006/main">
  <p:tag name="KSO_WM_UNIT_TEXT_PART_ID_V2" val="d-4-2"/>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205113_1*f*1"/>
  <p:tag name="KSO_WM_TEMPLATE_CATEGORY" val="diagram"/>
  <p:tag name="KSO_WM_TEMPLATE_INDEX" val="20205113"/>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Lst>
</file>

<file path=ppt/tags/tag2175.xml><?xml version="1.0" encoding="utf-8"?>
<p:tagLst xmlns:p="http://schemas.openxmlformats.org/presentationml/2006/main">
  <p:tag name="KSO_WM_BEAUTIFY_FLAG" val="#wm#"/>
  <p:tag name="KSO_WM_TEMPLATE_CATEGORY" val="diagram"/>
  <p:tag name="KSO_WM_TEMPLATE_INDEX" val="20176490"/>
  <p:tag name="KSO_WM_SLIDE_ID" val="diagram20176490_4"/>
  <p:tag name="KSO_WM_TEMPLATE_SUBCATEGORY" val="0"/>
  <p:tag name="KSO_WM_TEMPLATE_MASTER_TYPE" val="0"/>
  <p:tag name="KSO_WM_TEMPLATE_COLOR_TYPE" val="1"/>
  <p:tag name="KSO_WM_SLIDE_TYPE" val="text"/>
  <p:tag name="KSO_WM_SLIDE_SUBTYPE" val="diag"/>
  <p:tag name="KSO_WM_SLIDE_ITEM_CNT" val="4"/>
  <p:tag name="KSO_WM_SLIDE_INDEX" val="4"/>
  <p:tag name="KSO_WM_SLIDE_SIZE" val="732*380"/>
  <p:tag name="KSO_WM_SLIDE_POSITION" val="114*80"/>
  <p:tag name="KSO_WM_DIAGRAM_GROUP_CODE" val="m1-1"/>
  <p:tag name="KSO_WM_SLIDE_DIAGTYPE" val="l"/>
  <p:tag name="KSO_WM_TAG_VERSION" val="1.0"/>
  <p:tag name="KSO_WM_SLIDE_LAYOUT" val="m"/>
  <p:tag name="KSO_WM_SLIDE_LAYOUT_CNT" val="1"/>
</p:tagLst>
</file>

<file path=ppt/tags/tag2176.xml><?xml version="1.0" encoding="utf-8"?>
<p:tagLst xmlns:p="http://schemas.openxmlformats.org/presentationml/2006/main">
  <p:tag name="ISPRING_PRESENTATION_TITLE" val="PowerPoint 演示文稿"/>
</p:tagLst>
</file>

<file path=ppt/tags/tag218.xml><?xml version="1.0" encoding="utf-8"?>
<p:tagLst xmlns:p="http://schemas.openxmlformats.org/presentationml/2006/main">
  <p:tag name="KSO_WM_BEAUTIFY_FLAG" val="#wm#"/>
  <p:tag name="KSO_WM_TEMPLATE_CATEGORY" val="diagram"/>
  <p:tag name="KSO_WM_TEMPLATE_INDEX" val="20194834"/>
  <p:tag name="KSO_WM_SLIDE_ID" val="diagram20194834_1"/>
  <p:tag name="KSO_WM_SLIDE_ITEM_CNT" val="2"/>
  <p:tag name="KSO_WM_SLIDE_INDEX" val="1"/>
  <p:tag name="KSO_WM_TAG_VERSION" val="1.0"/>
  <p:tag name="KSO_WM_SLIDE_LAYOUT" val="a_l"/>
  <p:tag name="KSO_WM_SLIDE_LAYOUT_CNT" val="1_1"/>
  <p:tag name="KSO_WM_SLIDE_TYPE" val="text"/>
  <p:tag name="KSO_WM_SLIDE_SUBTYPE" val="pureTxt"/>
  <p:tag name="KSO_WM_SLIDE_SIZE" val="889.1*370.8"/>
  <p:tag name="KSO_WM_SLIDE_POSITION" val="35.45*119.05"/>
  <p:tag name="KSO_WM_SLIDE_COLORSCHEME_VERSION" val="3.2"/>
  <p:tag name="KSO_WM_TEMPLATE_SUBCATEGORY" val="0"/>
  <p:tag name="KSO_WM_DIAGRAM_GROUP_CODE" val="l1-1"/>
  <p:tag name="KSO_WM_SLIDE_DIAGTYPE" val="l"/>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2"/>
  <p:tag name="KSO_WM_TEMPLATE_CATEGORY" val="diagram"/>
  <p:tag name="KSO_WM_TEMPLATE_INDEX" val="20202020"/>
  <p:tag name="KSO_WM_UNIT_LAYERLEVEL" val="1"/>
  <p:tag name="KSO_WM_TAG_VERSION" val="1.0"/>
  <p:tag name="KSO_WM_BEAUTIFY_FLAG" val="#wm#"/>
  <p:tag name="KSO_WM_UNIT_TYPE" val="i"/>
  <p:tag name="KSO_WM_UNIT_INDEX" val="2"/>
  <p:tag name="KSO_WM_UNIT_DIAGRAM_IS_NEED_ADD_PATH_ANIM" val="0"/>
  <p:tag name="KSO_WM_UNIT_FILL_FORE_SCHEMECOLOR_INDEX" val="6"/>
  <p:tag name="KSO_WM_UNIT_FILL_BACK_SCHEMECOLOR_INDEX" val="14"/>
  <p:tag name="KSO_WM_UNIT_FILL_TYPE" val="2"/>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3"/>
  <p:tag name="KSO_WM_TEMPLATE_CATEGORY" val="diagram"/>
  <p:tag name="KSO_WM_TEMPLATE_INDEX" val="20202020"/>
  <p:tag name="KSO_WM_UNIT_LAYERLEVEL" val="1"/>
  <p:tag name="KSO_WM_TAG_VERSION" val="1.0"/>
  <p:tag name="KSO_WM_BEAUTIFY_FLAG" val="#wm#"/>
  <p:tag name="KSO_WM_UNIT_TYPE" val="i"/>
  <p:tag name="KSO_WM_UNIT_INDEX" val="3"/>
  <p:tag name="KSO_WM_UNIT_DIAGRAM_IS_NEED_ADD_PATH_ANIM" val="0"/>
  <p:tag name="KSO_WM_UNIT_FILL_FORE_SCHEMECOLOR_INDEX" val="7"/>
  <p:tag name="KSO_WM_UNIT_FILL_TYPE" val="1"/>
  <p:tag name="KSO_WM_UNIT_TEXT_FILL_FORE_SCHEMECOLOR_INDEX" val="13"/>
  <p:tag name="KSO_WM_UNIT_TEXT_FILL_TYPE" val="1"/>
  <p:tag name="KSO_WM_UNIT_USESOURCEFORMAT_APPLY"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a*1"/>
  <p:tag name="KSO_WM_TEMPLATE_CATEGORY" val="diagram"/>
  <p:tag name="KSO_WM_TEMPLATE_INDEX" val="20202020"/>
  <p:tag name="KSO_WM_UNIT_LAYERLEVEL" val="1"/>
  <p:tag name="KSO_WM_TAG_VERSION" val="1.0"/>
  <p:tag name="KSO_WM_BEAUTIFY_FLAG" val="#wm#"/>
  <p:tag name="KSO_WM_UNIT_ISCONTENTSTITLE" val="0"/>
  <p:tag name="KSO_WM_UNIT_PRESET_TEXT" val="单击此处&#13;添加标题"/>
  <p:tag name="KSO_WM_UNIT_NOCLEAR" val="0"/>
  <p:tag name="KSO_WM_UNIT_VALUE" val="16"/>
  <p:tag name="KSO_WM_UNIT_TYPE" val="a"/>
  <p:tag name="KSO_WM_UNIT_INDEX" val="1"/>
  <p:tag name="KSO_WM_UNIT_DIAGRAM_IS_NEED_ADD_PATH_ANIM" val="0"/>
  <p:tag name="KSO_WM_UNIT_TEXT_FILL_FORE_SCHEMECOLOR_INDEX" val="15"/>
  <p:tag name="KSO_WM_UNIT_TEXT_FILL_TYPE" val="1"/>
  <p:tag name="KSO_WM_UNIT_USESOURCEFORMAT_APPLY" val="1"/>
</p:tagLst>
</file>

<file path=ppt/tags/tag22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0_1*f*1"/>
  <p:tag name="KSO_WM_TEMPLATE_CATEGORY" val="diagram"/>
  <p:tag name="KSO_WM_TEMPLATE_INDEX" val="20202020"/>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72"/>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4"/>
  <p:tag name="KSO_WM_TEMPLATE_CATEGORY" val="diagram"/>
  <p:tag name="KSO_WM_TEMPLATE_INDEX" val="20202020"/>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13"/>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5"/>
  <p:tag name="KSO_WM_TEMPLATE_CATEGORY" val="diagram"/>
  <p:tag name="KSO_WM_TEMPLATE_INDEX" val="20202020"/>
  <p:tag name="KSO_WM_UNIT_LAYERLEVEL" val="1"/>
  <p:tag name="KSO_WM_TAG_VERSION" val="1.0"/>
  <p:tag name="KSO_WM_BEAUTIFY_FLAG" val="#wm#"/>
  <p:tag name="KSO_WM_UNIT_TYPE" val="i"/>
  <p:tag name="KSO_WM_UNIT_INDEX" val="5"/>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6"/>
  <p:tag name="KSO_WM_TEMPLATE_CATEGORY" val="diagram"/>
  <p:tag name="KSO_WM_TEMPLATE_INDEX" val="20202020"/>
  <p:tag name="KSO_WM_UNIT_LAYERLEVEL" val="1"/>
  <p:tag name="KSO_WM_TAG_VERSION" val="1.0"/>
  <p:tag name="KSO_WM_BEAUTIFY_FLAG" val="#wm#"/>
  <p:tag name="KSO_WM_UNIT_TYPE" val="i"/>
  <p:tag name="KSO_WM_UNIT_INDEX" val="6"/>
  <p:tag name="KSO_WM_UNIT_DIAGRAM_IS_NEED_ADD_PATH_ANIM" val="0"/>
  <p:tag name="KSO_WM_UNIT_FILL_FORE_SCHEMECOLOR_INDEX" val="8"/>
  <p:tag name="KSO_WM_UNIT_FILL_TYPE" val="1"/>
  <p:tag name="KSO_WM_UNIT_TEXT_FILL_FORE_SCHEMECOLOR_INDEX" val="13"/>
  <p:tag name="KSO_WM_UNIT_TEXT_FILL_TYPE" val="1"/>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3_1*i*1"/>
  <p:tag name="KSO_WM_TEMPLATE_CATEGORY" val="crop"/>
  <p:tag name="KSO_WM_TEMPLATE_INDEX" val="20201173"/>
  <p:tag name="KSO_WM_UNIT_LAYERLEVEL" val="1"/>
  <p:tag name="KSO_WM_TAG_VERSION" val="1.0"/>
  <p:tag name="KSO_WM_BEAUTIFY_FLAG" val="#wm#"/>
  <p:tag name="KSO_WM_UNIT_USESOURCEFORMAT_APPLY" val="1"/>
</p:tagLst>
</file>

<file path=ppt/tags/tag227.xml><?xml version="1.0" encoding="utf-8"?>
<p:tagLst xmlns:p="http://schemas.openxmlformats.org/presentationml/2006/main">
  <p:tag name="KSO_WM_UNIT_DIAGRAM_MODELTYPE" val="creativeCrop"/>
  <p:tag name="KSO_WM_UNIT_VALUE" val="795*68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1173_1*ζ_h_d*1_1_1"/>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86"/>
  <p:tag name="KSO_WM_CREATIVE_CROP_SHAPE_TOP" val="594.413"/>
  <p:tag name="KSO_WM_CREATIVE_CROP_SHAPE_WIDTH" val="277.355"/>
  <p:tag name="KSO_WM_CREATIVE_CROP_SHAPE_HEIGHT" val="321.746"/>
  <p:tag name="KSO_WM_UNIT_TEXT_FILL_FORE_SCHEMECOLOR_INDEX" val="2"/>
  <p:tag name="KSO_WM_UNIT_TEXT_FILL_TYPE" val="1"/>
  <p:tag name="KSO_WM_UNIT_USESOURCEFORMAT_APPLY" val="1"/>
</p:tagLst>
</file>

<file path=ppt/tags/tag228.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1173_1*ζ_h_d*1_1_2"/>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61.2355"/>
  <p:tag name="KSO_WM_CREATIVE_CROP_SHAPE_TOP" val="491.1"/>
  <p:tag name="KSO_WM_CREATIVE_CROP_SHAPE_WIDTH" val="366.394"/>
  <p:tag name="KSO_WM_CREATIVE_CROP_SHAPE_HEIGHT" val="447.176"/>
  <p:tag name="KSO_WM_UNIT_TEXT_FILL_FORE_SCHEMECOLOR_INDEX" val="2"/>
  <p:tag name="KSO_WM_UNIT_TEXT_FILL_TYPE" val="1"/>
  <p:tag name="KSO_WM_UNIT_USESOURCEFORMAT_APPLY" val="1"/>
</p:tagLst>
</file>

<file path=ppt/tags/tag229.xml><?xml version="1.0" encoding="utf-8"?>
<p:tagLst xmlns:p="http://schemas.openxmlformats.org/presentationml/2006/main">
  <p:tag name="KSO_WM_UNIT_DIAGRAM_MODELTYPE" val="creativeCrop"/>
  <p:tag name="KSO_WM_UNIT_VALUE" val="452*38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201173_1*ζ_h_d*1_1_3"/>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210.196"/>
  <p:tag name="KSO_WM_CREATIVE_CROP_SHAPE_TOP" val="663.885"/>
  <p:tag name="KSO_WM_CREATIVE_CROP_SHAPE_WIDTH" val="157.535"/>
  <p:tag name="KSO_WM_CREATIVE_CROP_SHAPE_HEIGHT" val="182.749"/>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201173_1*ζ_h_d*1_1_4"/>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59"/>
  <p:tag name="KSO_WM_CREATIVE_CROP_SHAPE_TOP" val="572.325"/>
  <p:tag name="KSO_WM_CREATIVE_CROP_SHAPE_WIDTH" val="366.405"/>
  <p:tag name="KSO_WM_CREATIVE_CROP_SHAPE_HEIGHT" val="447.175"/>
  <p:tag name="KSO_WM_UNIT_TEXT_FILL_FORE_SCHEMECOLOR_INDEX" val="2"/>
  <p:tag name="KSO_WM_UNIT_TEXT_FILL_TYPE" val="1"/>
  <p:tag name="KSO_WM_UNIT_USESOURCEFORMAT_APPLY" val="1"/>
</p:tagLst>
</file>

<file path=ppt/tags/tag231.xml><?xml version="1.0" encoding="utf-8"?>
<p:tagLst xmlns:p="http://schemas.openxmlformats.org/presentationml/2006/main">
  <p:tag name="KSO_WM_BEAUTIFY_FLAG" val="#wm#"/>
  <p:tag name="KSO_WM_TEMPLATE_CATEGORY" val="diagram"/>
  <p:tag name="KSO_WM_TEMPLATE_INDEX" val="20202020"/>
  <p:tag name="KSO_WM_SLIDE_ID" val="diagram20202020_1"/>
  <p:tag name="KSO_WM_TEMPLATE_SUBCATEGORY" val="5"/>
  <p:tag name="KSO_WM_SLIDE_TYPE" val="text"/>
  <p:tag name="KSO_WM_SLIDE_SUBTYPE" val="diag"/>
  <p:tag name="KSO_WM_SLIDE_ITEM_CNT" val="1"/>
  <p:tag name="KSO_WM_SLIDE_INDEX" val="1"/>
  <p:tag name="KSO_WM_SLIDE_SIZE" val="319.181*370.488"/>
  <p:tag name="KSO_WM_SLIDE_POSITION" val="66.0472*92.9764"/>
  <p:tag name="KSO_WM_DIAGRAM_GROUP_CODE" val="ζ1-1"/>
  <p:tag name="KSO_WM_SLIDE_DIAGTYPE" val="ζ"/>
  <p:tag name="KSO_WM_TAG_VERSION" val="1.0"/>
  <p:tag name="KSO_WM_SLIDE_LAYOUT" val="a_f_ζ"/>
  <p:tag name="KSO_WM_SLIDE_LAYOUT_CNT" val="1_1_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2_1*i*1"/>
  <p:tag name="KSO_WM_TEMPLATE_CATEGORY" val="diagram"/>
  <p:tag name="KSO_WM_TEMPLATE_INDEX" val="20204022"/>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2_1*i*2"/>
  <p:tag name="KSO_WM_TEMPLATE_CATEGORY" val="diagram"/>
  <p:tag name="KSO_WM_TEMPLATE_INDEX" val="20204022"/>
  <p:tag name="KSO_WM_UNIT_LAYERLEVEL" val="1"/>
  <p:tag name="KSO_WM_TAG_VERSION" val="1.0"/>
  <p:tag name="KSO_WM_BEAUTIFY_FLAG" val="#wm#"/>
</p:tagLst>
</file>

<file path=ppt/tags/tag234.xml><?xml version="1.0" encoding="utf-8"?>
<p:tagLst xmlns:p="http://schemas.openxmlformats.org/presentationml/2006/main">
  <p:tag name="KSO_WM_UNIT_ISCONTENTS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4022_1*a*1"/>
  <p:tag name="KSO_WM_TEMPLATE_CATEGORY" val="diagram"/>
  <p:tag name="KSO_WM_TEMPLATE_INDEX" val="20204022"/>
  <p:tag name="KSO_WM_UNIT_LAYERLEVEL" val="1"/>
  <p:tag name="KSO_WM_TAG_VERSION" val="1.0"/>
  <p:tag name="KSO_WM_BEAUTIFY_FLAG" val="#wm#"/>
  <p:tag name="KSO_WM_UNIT_PRESET_TEXT" val="单击此处添加标题"/>
</p:tagLst>
</file>

<file path=ppt/tags/tag235.xml><?xml version="1.0" encoding="utf-8"?>
<p:tagLst xmlns:p="http://schemas.openxmlformats.org/presentationml/2006/main">
  <p:tag name="KSO_WM_UNIT_NOCLEAR" val="0"/>
  <p:tag name="KSO_WM_UNIT_VALUE" val="266"/>
  <p:tag name="KSO_WM_UNIT_HIGHLIGHT" val="0"/>
  <p:tag name="KSO_WM_UNIT_COMPATIBLE" val="0"/>
  <p:tag name="KSO_WM_UNIT_DIAGRAM_ISNUMVISUAL" val="0"/>
  <p:tag name="KSO_WM_UNIT_DIAGRAM_ISREFERUNIT" val="0"/>
  <p:tag name="KSO_WM_UNIT_TYPE" val="f"/>
  <p:tag name="KSO_WM_UNIT_INDEX" val="1"/>
  <p:tag name="KSO_WM_UNIT_ID" val="diagram20204022_1*f*1"/>
  <p:tag name="KSO_WM_TEMPLATE_CATEGORY" val="diagram"/>
  <p:tag name="KSO_WM_TEMPLATE_INDEX" val="20204022"/>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但更多时候我们只需要播下一颗种子，自然有微风吹拂，雨露滋养。恰如其分的表达观点，往往事半功倍。"/>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2_1*i*3"/>
  <p:tag name="KSO_WM_TEMPLATE_CATEGORY" val="diagram"/>
  <p:tag name="KSO_WM_TEMPLATE_INDEX" val="20204022"/>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022_1*i*4"/>
  <p:tag name="KSO_WM_TEMPLATE_CATEGORY" val="diagram"/>
  <p:tag name="KSO_WM_TEMPLATE_INDEX" val="20204022"/>
  <p:tag name="KSO_WM_UNIT_LAYERLEVEL" val="1"/>
  <p:tag name="KSO_WM_TAG_VERSION" val="1.0"/>
  <p:tag name="KSO_WM_BEAUTIFY_FLAG" val="#wm#"/>
</p:tagLst>
</file>

<file path=ppt/tags/tag238.xml><?xml version="1.0" encoding="utf-8"?>
<p:tagLst xmlns:p="http://schemas.openxmlformats.org/presentationml/2006/main">
  <p:tag name="KSO_WM_BEAUTIFY_FLAG" val="#wm#"/>
  <p:tag name="KSO_WM_TEMPLATE_CATEGORY" val="diagram"/>
  <p:tag name="KSO_WM_TEMPLATE_INDEX" val="20204022"/>
  <p:tag name="KSO_WM_SLIDE_ID" val="diagram202040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40"/>
  <p:tag name="KSO_WM_SLIDE_POSITION" val="0*0"/>
  <p:tag name="KSO_WM_TAG_VERSION" val="1.0"/>
  <p:tag name="KSO_WM_SLIDE_LAYOUT" val="a_f"/>
  <p:tag name="KSO_WM_SLIDE_LAYOUT_CNT" val="1_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205127_1*i*1"/>
  <p:tag name="KSO_WM_TEMPLATE_CATEGORY" val="diagram"/>
  <p:tag name="KSO_WM_TEMPLATE_INDEX" val="20205127"/>
  <p:tag name="KSO_WM_UNIT_LAYERLEVEL" val="1"/>
  <p:tag name="KSO_WM_TAG_VERSION" val="1.0"/>
  <p:tag name="KSO_WM_BEAUTIFY_FLAG" val="#wm#"/>
  <p:tag name="KSO_WM_UNIT_FILL_FORE_SCHEMECOLOR_INDEX" val="5"/>
  <p:tag name="KSO_WM_UNIT_FILL_BACK_SCHEMECOLOR_INDEX" val="14"/>
  <p:tag name="KSO_WM_UNIT_FILL_TYPE" val="2"/>
  <p:tag name="KSO_WM_UNIT_LINE_FORE_SCHEMECOLOR_INDEX" val="5"/>
  <p:tag name="KSO_WM_UNIT_LINE_FILL_TYPE" val="2"/>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5127_1*m_h_i*1_3_1"/>
  <p:tag name="KSO_WM_TEMPLATE_CATEGORY" val="diagram"/>
  <p:tag name="KSO_WM_TEMPLATE_INDEX" val="202051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5127_1*m_h_i*1_3_2"/>
  <p:tag name="KSO_WM_TEMPLATE_CATEGORY" val="diagram"/>
  <p:tag name="KSO_WM_TEMPLATE_INDEX" val="202051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05127_1*m_h_i*1_3_1"/>
  <p:tag name="KSO_WM_TEMPLATE_CATEGORY" val="diagram"/>
  <p:tag name="KSO_WM_TEMPLATE_INDEX" val="2020512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5127_1*m_h_i*1_2_1"/>
  <p:tag name="KSO_WM_TEMPLATE_CATEGORY" val="diagram"/>
  <p:tag name="KSO_WM_TEMPLATE_INDEX" val="202051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5127_1*m_h_i*1_2_2"/>
  <p:tag name="KSO_WM_TEMPLATE_CATEGORY" val="diagram"/>
  <p:tag name="KSO_WM_TEMPLATE_INDEX" val="202051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05127_1*m_h_i*1_2_1"/>
  <p:tag name="KSO_WM_TEMPLATE_CATEGORY" val="diagram"/>
  <p:tag name="KSO_WM_TEMPLATE_INDEX" val="2020512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5127_1*m_h_i*1_1_1"/>
  <p:tag name="KSO_WM_TEMPLATE_CATEGORY" val="diagram"/>
  <p:tag name="KSO_WM_TEMPLATE_INDEX" val="202051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7.xml><?xml version="1.0" encoding="utf-8"?>
<p:tagLst xmlns:p="http://schemas.openxmlformats.org/presentationml/2006/main">
  <p:tag name="KSO_WM_UNIT_TEXT_PART_ID_V2" val="a-1-1"/>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5127_1*a*1"/>
  <p:tag name="KSO_WM_TEMPLATE_CATEGORY" val="diagram"/>
  <p:tag name="KSO_WM_TEMPLATE_INDEX" val="20205127"/>
  <p:tag name="KSO_WM_UNIT_LAYERLEVEL" val="1"/>
  <p:tag name="KSO_WM_TAG_VERSION" val="1.0"/>
  <p:tag name="KSO_WM_BEAUTIFY_FLAG" val="#wm#"/>
  <p:tag name="KSO_WM_UNIT_PRESET_TEXT" val="单击此处添加大标题"/>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UNIT_NOCLEAR" val="0"/>
  <p:tag name="KSO_WM_UNIT_VALUE" val="165"/>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5127_1*m_h_f*1_1_1"/>
  <p:tag name="KSO_WM_TEMPLATE_CATEGORY" val="diagram"/>
  <p:tag name="KSO_WM_TEMPLATE_INDEX" val="20205127"/>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4"/>
  <p:tag name="KSO_WM_UNIT_TEXT_FILL_TYPE" val="1"/>
  <p:tag name="KSO_WM_UNIT_USESOURCEFORMAT_APPLY" val="1"/>
</p:tagLst>
</file>

<file path=ppt/tags/tag249.xml><?xml version="1.0" encoding="utf-8"?>
<p:tagLst xmlns:p="http://schemas.openxmlformats.org/presentationml/2006/main">
  <p:tag name="KSO_WM_UNIT_NOCLEAR" val="0"/>
  <p:tag name="KSO_WM_UNIT_VALUE" val="165"/>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5127_1*m_h_f*1_2_1"/>
  <p:tag name="KSO_WM_TEMPLATE_CATEGORY" val="diagram"/>
  <p:tag name="KSO_WM_TEMPLATE_INDEX" val="20205127"/>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4"/>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UNIT_NOCLEAR" val="0"/>
  <p:tag name="KSO_WM_UNIT_VALUE" val="165"/>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5127_1*m_h_f*1_3_1"/>
  <p:tag name="KSO_WM_TEMPLATE_CATEGORY" val="diagram"/>
  <p:tag name="KSO_WM_TEMPLATE_INDEX" val="20205127"/>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4"/>
  <p:tag name="KSO_WM_UNIT_TEXT_FILL_TYPE" val="1"/>
  <p:tag name="KSO_WM_UNIT_USESOURCEFORMAT_APPLY"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5127_1*m_h_i*1_1_2"/>
  <p:tag name="KSO_WM_TEMPLATE_CATEGORY" val="diagram"/>
  <p:tag name="KSO_WM_TEMPLATE_INDEX" val="202051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05127_1*m_h_i*1_1_1"/>
  <p:tag name="KSO_WM_TEMPLATE_CATEGORY" val="diagram"/>
  <p:tag name="KSO_WM_TEMPLATE_INDEX" val="2020512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205127_1*i*2"/>
  <p:tag name="KSO_WM_TEMPLATE_CATEGORY" val="diagram"/>
  <p:tag name="KSO_WM_TEMPLATE_INDEX" val="20205127"/>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205127_1*i*3"/>
  <p:tag name="KSO_WM_TEMPLATE_CATEGORY" val="diagram"/>
  <p:tag name="KSO_WM_TEMPLATE_INDEX" val="20205127"/>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5.xml><?xml version="1.0" encoding="utf-8"?>
<p:tagLst xmlns:p="http://schemas.openxmlformats.org/presentationml/2006/main">
  <p:tag name="KSO_WM_BEAUTIFY_FLAG" val="#wm#"/>
  <p:tag name="KSO_WM_TEMPLATE_CATEGORY" val="diagram"/>
  <p:tag name="KSO_WM_TEMPLATE_INDEX" val="20205127"/>
  <p:tag name="KSO_WM_TEMPLATE_THUMBS_INDEX" val="1"/>
  <p:tag name="KSO_WM_SLIDE_ID" val="diagram20205127_1"/>
  <p:tag name="KSO_WM_TEMPLATE_SUBCATEGORY" val="0"/>
  <p:tag name="KSO_WM_TEMPLATE_MASTER_TYPE" val="0"/>
  <p:tag name="KSO_WM_TEMPLATE_COLOR_TYPE" val="1"/>
  <p:tag name="KSO_WM_SLIDE_TYPE" val="text"/>
  <p:tag name="KSO_WM_SLIDE_SUBTYPE" val="pureTxt"/>
  <p:tag name="KSO_WM_SLIDE_ITEM_CNT" val="3"/>
  <p:tag name="KSO_WM_SLIDE_INDEX" val="1"/>
  <p:tag name="KSO_WM_SLIDE_SIZE" val="863.539*357.961"/>
  <p:tag name="KSO_WM_SLIDE_POSITION" val="42.923*135.153"/>
  <p:tag name="KSO_WM_DIAGRAM_GROUP_CODE" val="m1-1"/>
  <p:tag name="KSO_WM_SLIDE_DIAGTYPE" val="m"/>
  <p:tag name="KSO_WM_TAG_VERSION" val="1.0"/>
  <p:tag name="KSO_WM_SLIDE_LAYOUT" val="a_m"/>
  <p:tag name="KSO_WM_SLIDE_LAYOUT_CNT" val="1_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18_1*i*1"/>
  <p:tag name="KSO_WM_TEMPLATE_CATEGORY" val="diagram"/>
  <p:tag name="KSO_WM_TEMPLATE_INDEX" val="20194718"/>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18_1*i*2"/>
  <p:tag name="KSO_WM_TEMPLATE_CATEGORY" val="diagram"/>
  <p:tag name="KSO_WM_TEMPLATE_INDEX" val="20194718"/>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18_1*i*3"/>
  <p:tag name="KSO_WM_TEMPLATE_CATEGORY" val="diagram"/>
  <p:tag name="KSO_WM_TEMPLATE_INDEX" val="20194718"/>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18_1*i*4"/>
  <p:tag name="KSO_WM_TEMPLATE_CATEGORY" val="diagram"/>
  <p:tag name="KSO_WM_TEMPLATE_INDEX" val="20194718"/>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18_1*i*5"/>
  <p:tag name="KSO_WM_TEMPLATE_CATEGORY" val="diagram"/>
  <p:tag name="KSO_WM_TEMPLATE_INDEX" val="20194718"/>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18_1*i*6"/>
  <p:tag name="KSO_WM_TEMPLATE_CATEGORY" val="diagram"/>
  <p:tag name="KSO_WM_TEMPLATE_INDEX" val="20194718"/>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18_1*i*7"/>
  <p:tag name="KSO_WM_TEMPLATE_CATEGORY" val="diagram"/>
  <p:tag name="KSO_WM_TEMPLATE_INDEX" val="20194718"/>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18_1*i*9"/>
  <p:tag name="KSO_WM_TEMPLATE_CATEGORY" val="diagram"/>
  <p:tag name="KSO_WM_TEMPLATE_INDEX" val="20194718"/>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718_1*i*10"/>
  <p:tag name="KSO_WM_TEMPLATE_CATEGORY" val="diagram"/>
  <p:tag name="KSO_WM_TEMPLATE_INDEX" val="20194718"/>
  <p:tag name="KSO_WM_UNIT_LAYERLEVEL" val="1"/>
  <p:tag name="KSO_WM_TAG_VERSION" val="1.0"/>
  <p:tag name="KSO_WM_BEAUTIFY_FLAG" val="#wm#"/>
</p:tagLst>
</file>

<file path=ppt/tags/tag265.xml><?xml version="1.0" encoding="utf-8"?>
<p:tagLst xmlns:p="http://schemas.openxmlformats.org/presentationml/2006/main">
  <p:tag name="KSO_WM_UNIT_PRESET_TEXT" val="单击此处添加小标题：&#13;点击此处添加正文，文字是您思想的提炼，请言简意赅的阐述您的观点。根据需要您可以酌情增减文字，以便观者可以准确的理解您所传达的完整信息，您的正文已经字字珠玑，但信息却错综复杂，需要用更多的文字来表述。&#13;但请您尽可能提炼思想的精髓。&#13;否则容易造成观者的阅读压力，适得其反。&#13;恰如其分的表达观点，往往事半功倍。&#13;否则容易造成观者的阅读压力，适得其反。"/>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4718_1*f*1"/>
  <p:tag name="KSO_WM_TEMPLATE_CATEGORY" val="diagram"/>
  <p:tag name="KSO_WM_TEMPLATE_INDEX" val="20194718"/>
  <p:tag name="KSO_WM_UNIT_LAYERLEVEL" val="1"/>
  <p:tag name="KSO_WM_TAG_VERSION" val="1.0"/>
  <p:tag name="KSO_WM_BEAUTIFY_FLAG" val="#wm#"/>
  <p:tag name="KSO_WM_UNIT_NOCLEAR" val="1"/>
  <p:tag name="KSO_WM_UNIT_TEXT_PART_ID_V2" val="d-2-1"/>
</p:tagLst>
</file>

<file path=ppt/tags/tag266.xml><?xml version="1.0" encoding="utf-8"?>
<p:tagLst xmlns:p="http://schemas.openxmlformats.org/presentationml/2006/main">
  <p:tag name="KSO_WM_UNIT_TEXT_PART_ID_V2" val="a-3-1"/>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18_1*a*1"/>
  <p:tag name="KSO_WM_TEMPLATE_CATEGORY" val="diagram"/>
  <p:tag name="KSO_WM_TEMPLATE_INDEX" val="20194718"/>
  <p:tag name="KSO_WM_UNIT_LAYERLEVEL" val="1"/>
  <p:tag name="KSO_WM_TAG_VERSION" val="1.0"/>
  <p:tag name="KSO_WM_BEAUTIFY_FLAG" val="#wm#"/>
</p:tagLst>
</file>

<file path=ppt/tags/tag267.xml><?xml version="1.0" encoding="utf-8"?>
<p:tagLst xmlns:p="http://schemas.openxmlformats.org/presentationml/2006/main">
  <p:tag name="KSO_WM_BEAUTIFY_FLAG" val="#wm#"/>
  <p:tag name="KSO_WM_TEMPLATE_CATEGORY" val="diagram"/>
  <p:tag name="KSO_WM_TEMPLATE_INDEX" val="20194718"/>
  <p:tag name="KSO_WM_SLIDE_ID" val="diagram20194718_1"/>
  <p:tag name="KSO_WM_TEMPLATE_SUBCATEGORY" val="0"/>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39"/>
  <p:tag name="KSO_WM_SLIDE_POSITION" val="0*0"/>
  <p:tag name="KSO_WM_TEMPLATE_MASTER_TYPE" val="0"/>
  <p:tag name="KSO_WM_TEMPLATE_COLOR_TYPE"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00_1*i*1"/>
  <p:tag name="KSO_WM_TEMPLATE_CATEGORY" val="diagram"/>
  <p:tag name="KSO_WM_TEMPLATE_INDEX" val="20205100"/>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00_1*i*2"/>
  <p:tag name="KSO_WM_TEMPLATE_CATEGORY" val="diagram"/>
  <p:tag name="KSO_WM_TEMPLATE_INDEX" val="20205100"/>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00_1*i*3"/>
  <p:tag name="KSO_WM_TEMPLATE_CATEGORY" val="diagram"/>
  <p:tag name="KSO_WM_TEMPLATE_INDEX" val="20205100"/>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DIAGRAM_GROUP_CODE" val="m1-1"/>
  <p:tag name="KSO_WM_UNIT_TYPE" val="m_h_i"/>
  <p:tag name="KSO_WM_UNIT_INDEX" val="1_2_1"/>
  <p:tag name="KSO_WM_UNIT_ID" val="diagram20191684_1*m_h_i*1_2_1"/>
  <p:tag name="KSO_WM_TEMPLATE_CATEGORY" val="diagram"/>
  <p:tag name="KSO_WM_TEMPLATE_INDEX" val="2019168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72.xml><?xml version="1.0" encoding="utf-8"?>
<p:tagLst xmlns:p="http://schemas.openxmlformats.org/presentationml/2006/main">
  <p:tag name="KSO_WM_UNIT_HIGHLIGHT" val="0"/>
  <p:tag name="KSO_WM_UNIT_COMPATIBLE" val="0"/>
  <p:tag name="KSO_WM_DIAGRAM_GROUP_CODE" val="m1-1"/>
  <p:tag name="KSO_WM_UNIT_TYPE" val="m_h_i"/>
  <p:tag name="KSO_WM_UNIT_INDEX" val="1_1_1"/>
  <p:tag name="KSO_WM_UNIT_ID" val="diagram20191684_1*m_h_i*1_1_1"/>
  <p:tag name="KSO_WM_TEMPLATE_CATEGORY" val="diagram"/>
  <p:tag name="KSO_WM_TEMPLATE_INDEX" val="2019168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73.xml><?xml version="1.0" encoding="utf-8"?>
<p:tagLst xmlns:p="http://schemas.openxmlformats.org/presentationml/2006/main">
  <p:tag name="KSO_WM_UNIT_HIGHLIGHT" val="0"/>
  <p:tag name="KSO_WM_UNIT_COMPATIBLE" val="0"/>
  <p:tag name="KSO_WM_DIAGRAM_GROUP_CODE" val="m1-1"/>
  <p:tag name="KSO_WM_UNIT_TYPE" val="m_h_i"/>
  <p:tag name="KSO_WM_UNIT_INDEX" val="1_3_1"/>
  <p:tag name="KSO_WM_UNIT_ID" val="diagram20191684_1*m_h_i*1_3_1"/>
  <p:tag name="KSO_WM_TEMPLATE_CATEGORY" val="diagram"/>
  <p:tag name="KSO_WM_TEMPLATE_INDEX" val="2019168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74.xml><?xml version="1.0" encoding="utf-8"?>
<p:tagLst xmlns:p="http://schemas.openxmlformats.org/presentationml/2006/main">
  <p:tag name="KSO_WM_UNIT_ISCONTENTSTITLE" val="0"/>
  <p:tag name="KSO_WM_UNIT_PRESET_TEXT" val="添加主要"/>
  <p:tag name="KSO_WM_UNIT_VALUE" val="9"/>
  <p:tag name="KSO_WM_UNIT_HIGHLIGHT" val="0"/>
  <p:tag name="KSO_WM_UNIT_COMPATIBLE" val="0"/>
  <p:tag name="KSO_WM_DIAGRAM_GROUP_CODE" val="m1-1"/>
  <p:tag name="KSO_WM_UNIT_TYPE" val="m_h_a"/>
  <p:tag name="KSO_WM_UNIT_INDEX" val="1_3_1"/>
  <p:tag name="KSO_WM_UNIT_ID" val="diagram20191684_1*m_h_a*1_3_1"/>
  <p:tag name="KSO_WM_TEMPLATE_CATEGORY" val="diagram"/>
  <p:tag name="KSO_WM_TEMPLATE_INDEX" val="2019168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75.xml><?xml version="1.0" encoding="utf-8"?>
<p:tagLst xmlns:p="http://schemas.openxmlformats.org/presentationml/2006/main">
  <p:tag name="KSO_WM_UNIT_HIGHLIGHT" val="0"/>
  <p:tag name="KSO_WM_UNIT_COMPATIBLE" val="0"/>
  <p:tag name="KSO_WM_DIAGRAM_GROUP_CODE" val="m1-1"/>
  <p:tag name="KSO_WM_UNIT_TYPE" val="m_h_i"/>
  <p:tag name="KSO_WM_UNIT_INDEX" val="1_3_2"/>
  <p:tag name="KSO_WM_UNIT_ID" val="diagram20191684_1*m_h_i*1_3_2"/>
  <p:tag name="KSO_WM_TEMPLATE_CATEGORY" val="diagram"/>
  <p:tag name="KSO_WM_TEMPLATE_INDEX" val="2019168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76.xml><?xml version="1.0" encoding="utf-8"?>
<p:tagLst xmlns:p="http://schemas.openxmlformats.org/presentationml/2006/main">
  <p:tag name="KSO_WM_UNIT_ISCONTENTSTITLE" val="0"/>
  <p:tag name="KSO_WM_UNIT_PRESET_TEXT" val="添加主要"/>
  <p:tag name="KSO_WM_UNIT_VALUE" val="9"/>
  <p:tag name="KSO_WM_UNIT_HIGHLIGHT" val="0"/>
  <p:tag name="KSO_WM_UNIT_COMPATIBLE" val="0"/>
  <p:tag name="KSO_WM_DIAGRAM_GROUP_CODE" val="m1-1"/>
  <p:tag name="KSO_WM_UNIT_TYPE" val="m_h_a"/>
  <p:tag name="KSO_WM_UNIT_INDEX" val="1_1_1"/>
  <p:tag name="KSO_WM_UNIT_ID" val="diagram20191684_1*m_h_a*1_1_1"/>
  <p:tag name="KSO_WM_TEMPLATE_CATEGORY" val="diagram"/>
  <p:tag name="KSO_WM_TEMPLATE_INDEX" val="2019168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77.xml><?xml version="1.0" encoding="utf-8"?>
<p:tagLst xmlns:p="http://schemas.openxmlformats.org/presentationml/2006/main">
  <p:tag name="KSO_WM_UNIT_HIGHLIGHT" val="0"/>
  <p:tag name="KSO_WM_UNIT_COMPATIBLE" val="0"/>
  <p:tag name="KSO_WM_DIAGRAM_GROUP_CODE" val="m1-1"/>
  <p:tag name="KSO_WM_UNIT_TYPE" val="m_h_i"/>
  <p:tag name="KSO_WM_UNIT_INDEX" val="1_1_2"/>
  <p:tag name="KSO_WM_UNIT_ID" val="diagram20191684_1*m_h_i*1_1_2"/>
  <p:tag name="KSO_WM_TEMPLATE_CATEGORY" val="diagram"/>
  <p:tag name="KSO_WM_TEMPLATE_INDEX" val="2019168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78.xml><?xml version="1.0" encoding="utf-8"?>
<p:tagLst xmlns:p="http://schemas.openxmlformats.org/presentationml/2006/main">
  <p:tag name="KSO_WM_UNIT_ISCONTENTSTITLE" val="0"/>
  <p:tag name="KSO_WM_UNIT_PRESET_TEXT" val="添加主要"/>
  <p:tag name="KSO_WM_UNIT_VALUE" val="9"/>
  <p:tag name="KSO_WM_UNIT_HIGHLIGHT" val="0"/>
  <p:tag name="KSO_WM_UNIT_COMPATIBLE" val="0"/>
  <p:tag name="KSO_WM_DIAGRAM_GROUP_CODE" val="m1-1"/>
  <p:tag name="KSO_WM_UNIT_TYPE" val="m_h_a"/>
  <p:tag name="KSO_WM_UNIT_INDEX" val="1_2_1"/>
  <p:tag name="KSO_WM_UNIT_ID" val="diagram20191684_1*m_h_a*1_2_1"/>
  <p:tag name="KSO_WM_TEMPLATE_CATEGORY" val="diagram"/>
  <p:tag name="KSO_WM_TEMPLATE_INDEX" val="2019168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79.xml><?xml version="1.0" encoding="utf-8"?>
<p:tagLst xmlns:p="http://schemas.openxmlformats.org/presentationml/2006/main">
  <p:tag name="KSO_WM_UNIT_HIGHLIGHT" val="0"/>
  <p:tag name="KSO_WM_UNIT_COMPATIBLE" val="0"/>
  <p:tag name="KSO_WM_DIAGRAM_GROUP_CODE" val="m1-1"/>
  <p:tag name="KSO_WM_UNIT_TYPE" val="m_h_i"/>
  <p:tag name="KSO_WM_UNIT_INDEX" val="1_2_2"/>
  <p:tag name="KSO_WM_UNIT_ID" val="diagram20191684_1*m_h_i*1_2_2"/>
  <p:tag name="KSO_WM_TEMPLATE_CATEGORY" val="diagram"/>
  <p:tag name="KSO_WM_TEMPLATE_INDEX" val="2019168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PRESET_TEXT" val="点击添加本栏的具体文字简明扼要地说明内容。"/>
  <p:tag name="KSO_WM_UNIT_VALUE" val="26"/>
  <p:tag name="KSO_WM_UNIT_HIGHLIGHT" val="0"/>
  <p:tag name="KSO_WM_UNIT_COMPATIBLE" val="0"/>
  <p:tag name="KSO_WM_DIAGRAM_GROUP_CODE" val="m1-1"/>
  <p:tag name="KSO_WM_UNIT_TYPE" val="m_h_f"/>
  <p:tag name="KSO_WM_UNIT_INDEX" val="1_3_1"/>
  <p:tag name="KSO_WM_UNIT_ID" val="diagram20191684_1*m_h_f*1_3_1"/>
  <p:tag name="KSO_WM_TEMPLATE_CATEGORY" val="diagram"/>
  <p:tag name="KSO_WM_TEMPLATE_INDEX" val="2019168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1.xml><?xml version="1.0" encoding="utf-8"?>
<p:tagLst xmlns:p="http://schemas.openxmlformats.org/presentationml/2006/main">
  <p:tag name="KSO_WM_UNIT_PRESET_TEXT" val="点击添加本栏的具体文字简明扼要地说明内容。"/>
  <p:tag name="KSO_WM_UNIT_VALUE" val="26"/>
  <p:tag name="KSO_WM_UNIT_HIGHLIGHT" val="0"/>
  <p:tag name="KSO_WM_UNIT_COMPATIBLE" val="0"/>
  <p:tag name="KSO_WM_DIAGRAM_GROUP_CODE" val="m1-1"/>
  <p:tag name="KSO_WM_UNIT_TYPE" val="m_h_f"/>
  <p:tag name="KSO_WM_UNIT_INDEX" val="1_1_1"/>
  <p:tag name="KSO_WM_UNIT_ID" val="diagram20191684_1*m_h_f*1_1_1"/>
  <p:tag name="KSO_WM_TEMPLATE_CATEGORY" val="diagram"/>
  <p:tag name="KSO_WM_TEMPLATE_INDEX" val="2019168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2.xml><?xml version="1.0" encoding="utf-8"?>
<p:tagLst xmlns:p="http://schemas.openxmlformats.org/presentationml/2006/main">
  <p:tag name="KSO_WM_UNIT_PRESET_TEXT" val="点击添加本栏的具体文字简明扼要地说明内容。"/>
  <p:tag name="KSO_WM_UNIT_VALUE" val="26"/>
  <p:tag name="KSO_WM_UNIT_HIGHLIGHT" val="0"/>
  <p:tag name="KSO_WM_UNIT_COMPATIBLE" val="0"/>
  <p:tag name="KSO_WM_DIAGRAM_GROUP_CODE" val="m1-1"/>
  <p:tag name="KSO_WM_UNIT_TYPE" val="m_h_f"/>
  <p:tag name="KSO_WM_UNIT_INDEX" val="1_2_1"/>
  <p:tag name="KSO_WM_UNIT_ID" val="diagram20191684_1*m_h_f*1_2_1"/>
  <p:tag name="KSO_WM_TEMPLATE_CATEGORY" val="diagram"/>
  <p:tag name="KSO_WM_TEMPLATE_INDEX" val="2019168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3.xml><?xml version="1.0" encoding="utf-8"?>
<p:tagLst xmlns:p="http://schemas.openxmlformats.org/presentationml/2006/main">
  <p:tag name="KSO_WM_UNIT_PRESET_TEXT" val="这里可以放一段小的正文，没有必要放太多，差不多就行了，&#13;可以简单的概括整页的内容就行。"/>
  <p:tag name="KSO_WM_UNIT_VALUE" val="68"/>
  <p:tag name="KSO_WM_UNIT_HIGHLIGHT" val="0"/>
  <p:tag name="KSO_WM_UNIT_COMPATIBLE" val="0"/>
  <p:tag name="KSO_WM_DIAGRAM_GROUP_CODE" val="m1-1"/>
  <p:tag name="KSO_WM_UNIT_TYPE" val="f"/>
  <p:tag name="KSO_WM_UNIT_INDEX" val="1"/>
  <p:tag name="KSO_WM_UNIT_ID" val="diagram20191684_1*f*1"/>
  <p:tag name="KSO_WM_TEMPLATE_CATEGORY" val="diagram"/>
  <p:tag name="KSO_WM_TEMPLATE_INDEX" val="2019168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84.xml><?xml version="1.0" encoding="utf-8"?>
<p:tagLst xmlns:p="http://schemas.openxmlformats.org/presentationml/2006/main">
  <p:tag name="KSO_WM_UNIT_ISCONTENTSTITLE" val="0"/>
  <p:tag name="KSO_WM_UNIT_PRESET_TEXT" val="添加你的大标题"/>
  <p:tag name="KSO_WM_UNIT_VALUE" val="17"/>
  <p:tag name="KSO_WM_UNIT_HIGHLIGHT" val="0"/>
  <p:tag name="KSO_WM_UNIT_COMPATIBLE" val="0"/>
  <p:tag name="KSO_WM_DIAGRAM_GROUP_CODE" val="m1-1"/>
  <p:tag name="KSO_WM_UNIT_TYPE" val="a"/>
  <p:tag name="KSO_WM_UNIT_INDEX" val="1"/>
  <p:tag name="KSO_WM_UNIT_ID" val="diagram20191684_1*a*1"/>
  <p:tag name="KSO_WM_TEMPLATE_CATEGORY" val="diagram"/>
  <p:tag name="KSO_WM_TEMPLATE_INDEX" val="2019168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85.xml><?xml version="1.0" encoding="utf-8"?>
<p:tagLst xmlns:p="http://schemas.openxmlformats.org/presentationml/2006/main">
  <p:tag name="KSO_WM_UNIT_HIGHLIGHT" val="0"/>
  <p:tag name="KSO_WM_UNIT_COMPATIBLE" val="0"/>
  <p:tag name="KSO_WM_DIAGRAM_GROUP_CODE" val="m1-1"/>
  <p:tag name="KSO_WM_UNIT_TYPE" val="i"/>
  <p:tag name="KSO_WM_UNIT_INDEX" val="1"/>
  <p:tag name="KSO_WM_UNIT_ID" val="diagram20191684_1*i*1"/>
  <p:tag name="KSO_WM_TEMPLATE_CATEGORY" val="diagram"/>
  <p:tag name="KSO_WM_TEMPLATE_INDEX" val="20191684"/>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286.xml><?xml version="1.0" encoding="utf-8"?>
<p:tagLst xmlns:p="http://schemas.openxmlformats.org/presentationml/2006/main">
  <p:tag name="KSO_WM_UNIT_HIGHLIGHT" val="0"/>
  <p:tag name="KSO_WM_UNIT_COMPATIBLE" val="0"/>
  <p:tag name="KSO_WM_DIAGRAM_GROUP_CODE" val="m1-1"/>
  <p:tag name="KSO_WM_UNIT_TYPE" val="i"/>
  <p:tag name="KSO_WM_UNIT_INDEX" val="2"/>
  <p:tag name="KSO_WM_UNIT_ID" val="diagram20191684_1*i*2"/>
  <p:tag name="KSO_WM_TEMPLATE_CATEGORY" val="diagram"/>
  <p:tag name="KSO_WM_TEMPLATE_INDEX" val="20191684"/>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287.xml><?xml version="1.0" encoding="utf-8"?>
<p:tagLst xmlns:p="http://schemas.openxmlformats.org/presentationml/2006/main">
  <p:tag name="KSO_WM_BEAUTIFY_FLAG" val="#wm#"/>
  <p:tag name="KSO_WM_TEMPLATE_CATEGORY" val="diagram"/>
  <p:tag name="KSO_WM_TEMPLATE_INDEX" val="20191684"/>
  <p:tag name="KSO_WM_SLIDE_ID" val="diagram20191684_1"/>
  <p:tag name="KSO_WM_SLIDE_ITEM_CNT" val="3"/>
  <p:tag name="KSO_WM_SLIDE_INDEX" val="1"/>
  <p:tag name="KSO_WM_DIAGRAM_GROUP_CODE" val="m1-1"/>
  <p:tag name="KSO_WM_SLIDE_DIAGTYPE" val="m"/>
  <p:tag name="KSO_WM_TAG_VERSION" val="1.0"/>
  <p:tag name="KSO_WM_SLIDE_LAYOUT" val="a_f_m"/>
  <p:tag name="KSO_WM_SLIDE_LAYOUT_CNT" val="1_1_1"/>
  <p:tag name="KSO_WM_SLIDE_TYPE" val="text"/>
  <p:tag name="KSO_WM_SLIDE_SUBTYPE" val="diag"/>
  <p:tag name="KSO_WM_SLIDE_SIZE" val="769.069*235.663"/>
  <p:tag name="KSO_WM_SLIDE_POSITION" val="95.4654*238.672"/>
</p:tagLst>
</file>

<file path=ppt/tags/tag288.xml><?xml version="1.0" encoding="utf-8"?>
<p:tagLst xmlns:p="http://schemas.openxmlformats.org/presentationml/2006/main">
  <p:tag name="KSO_WM_UNIT_COLOR_SCHEME_SHAPE_ID" val="54"/>
  <p:tag name="KSO_WM_UNIT_COLOR_SCHEME_PARENT_PAGE" val="0_3"/>
  <p:tag name="KSO_WM_UNIT_ADJUSTLAYOUT_ID" val="54"/>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6514_3*l_h_i*1_2_1"/>
  <p:tag name="KSO_WM_TEMPLATE_CATEGORY" val="diagram"/>
  <p:tag name="KSO_WM_TEMPLATE_INDEX" val="2019651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89.xml><?xml version="1.0" encoding="utf-8"?>
<p:tagLst xmlns:p="http://schemas.openxmlformats.org/presentationml/2006/main">
  <p:tag name="KSO_WM_UNIT_COLOR_SCHEME_SHAPE_ID" val="60"/>
  <p:tag name="KSO_WM_UNIT_COLOR_SCHEME_PARENT_PAGE" val="0_3"/>
  <p:tag name="KSO_WM_UNIT_ADJUSTLAYOUT_ID" val="60"/>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6514_3*l_h_i*1_1_1"/>
  <p:tag name="KSO_WM_TEMPLATE_CATEGORY" val="diagram"/>
  <p:tag name="KSO_WM_TEMPLATE_INDEX" val="2019651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UNIT_COLOR_SCHEME_SHAPE_ID" val="61"/>
  <p:tag name="KSO_WM_UNIT_COLOR_SCHEME_PARENT_PAGE" val="0_3"/>
  <p:tag name="KSO_WM_UNIT_ADJUSTLAYOUT_ID" val="6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6514_3*l_h_i*1_3_1"/>
  <p:tag name="KSO_WM_TEMPLATE_CATEGORY" val="diagram"/>
  <p:tag name="KSO_WM_TEMPLATE_INDEX" val="2019651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91.xml><?xml version="1.0" encoding="utf-8"?>
<p:tagLst xmlns:p="http://schemas.openxmlformats.org/presentationml/2006/main">
  <p:tag name="KSO_WM_UNIT_COLOR_SCHEME_SHAPE_ID" val="67"/>
  <p:tag name="KSO_WM_UNIT_COLOR_SCHEME_PARENT_PAGE" val="0_3"/>
  <p:tag name="KSO_WM_UNIT_ADJUSTLAYOUT_ID" val="67"/>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6514_3*l_h_i*1_4_1"/>
  <p:tag name="KSO_WM_TEMPLATE_CATEGORY" val="diagram"/>
  <p:tag name="KSO_WM_TEMPLATE_INDEX" val="2019651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92.xml><?xml version="1.0" encoding="utf-8"?>
<p:tagLst xmlns:p="http://schemas.openxmlformats.org/presentationml/2006/main">
  <p:tag name="KSO_WM_UNIT_COLOR_SCHEME_SHAPE_ID" val="28"/>
  <p:tag name="KSO_WM_UNIT_COLOR_SCHEME_PARENT_PAGE" val="0_3"/>
  <p:tag name="KSO_WM_UNIT_ADJUSTLAYOUT_ID" val="28"/>
  <p:tag name="KSO_WM_UNIT_TEXT_PART_ID_V2" val="a-3-1"/>
  <p:tag name="KSO_WM_UNIT_ISCONTENTSTITLE" val="0"/>
  <p:tag name="KSO_WM_UNIT_PRESET_TEXT" val="单击此处可添加您的大标题内容"/>
  <p:tag name="KSO_WM_UNIT_TEXT_PART_ID" val="2-X"/>
  <p:tag name="KSO_WM_UNIT_TEXT_PART_SIZE" val="49.2*559"/>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6514_3*a*1"/>
  <p:tag name="KSO_WM_TEMPLATE_CATEGORY" val="diagram"/>
  <p:tag name="KSO_WM_TEMPLATE_INDEX" val="2019651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93.xml><?xml version="1.0" encoding="utf-8"?>
<p:tagLst xmlns:p="http://schemas.openxmlformats.org/presentationml/2006/main">
  <p:tag name="KSO_WM_UNIT_COLOR_SCHEME_SHAPE_ID" val="51"/>
  <p:tag name="KSO_WM_UNIT_COLOR_SCHEME_PARENT_PAGE" val="0_3"/>
  <p:tag name="KSO_WM_UNIT_DECOLORIZATION" val="1"/>
  <p:tag name="KSO_WM_UNIT_ADJUSTLAYOUT_ID" val="51"/>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6514_3*i*1"/>
  <p:tag name="KSO_WM_TEMPLATE_CATEGORY" val="diagram"/>
  <p:tag name="KSO_WM_TEMPLATE_INDEX" val="20196514"/>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94.xml><?xml version="1.0" encoding="utf-8"?>
<p:tagLst xmlns:p="http://schemas.openxmlformats.org/presentationml/2006/main">
  <p:tag name="KSO_WM_UNIT_COLOR_SCHEME_SHAPE_ID" val="52"/>
  <p:tag name="KSO_WM_UNIT_COLOR_SCHEME_PARENT_PAGE" val="0_3"/>
  <p:tag name="KSO_WM_UNIT_DECOLORIZATION" val="1"/>
  <p:tag name="KSO_WM_UNIT_ADJUSTLAYOUT_ID" val="52"/>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6514_3*i*2"/>
  <p:tag name="KSO_WM_TEMPLATE_CATEGORY" val="diagram"/>
  <p:tag name="KSO_WM_TEMPLATE_INDEX" val="20196514"/>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95.xml><?xml version="1.0" encoding="utf-8"?>
<p:tagLst xmlns:p="http://schemas.openxmlformats.org/presentationml/2006/main">
  <p:tag name="KSO_WM_UNIT_COLOR_SCHEME_SHAPE_ID" val="39"/>
  <p:tag name="KSO_WM_UNIT_COLOR_SCHEME_PARENT_PAGE" val="0_3"/>
  <p:tag name="KSO_WM_UNIT_ADJUSTLAYOUT_ID" val="39"/>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6514_3*i*3"/>
  <p:tag name="KSO_WM_TEMPLATE_CATEGORY" val="diagram"/>
  <p:tag name="KSO_WM_TEMPLATE_INDEX" val="20196514"/>
  <p:tag name="KSO_WM_UNIT_LAYERLEVEL" val="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1"/>
</p:tagLst>
</file>

<file path=ppt/tags/tag296.xml><?xml version="1.0" encoding="utf-8"?>
<p:tagLst xmlns:p="http://schemas.openxmlformats.org/presentationml/2006/main">
  <p:tag name="KSO_WM_UNIT_COLOR_SCHEME_SHAPE_ID" val="25"/>
  <p:tag name="KSO_WM_UNIT_COLOR_SCHEME_PARENT_PAGE" val="0_3"/>
  <p:tag name="KSO_WM_UNIT_ADJUSTLAYOUT_ID" val="25"/>
  <p:tag name="KSO_WM_UNIT_DECOLORIZATION" val="1"/>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6514_3*i*4"/>
  <p:tag name="KSO_WM_TEMPLATE_CATEGORY" val="diagram"/>
  <p:tag name="KSO_WM_TEMPLATE_INDEX" val="20196514"/>
  <p:tag name="KSO_WM_UNIT_LAYERLEVEL" val="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297.xml><?xml version="1.0" encoding="utf-8"?>
<p:tagLst xmlns:p="http://schemas.openxmlformats.org/presentationml/2006/main">
  <p:tag name="KSO_WM_UNIT_COLOR_SCHEME_SHAPE_ID" val="43"/>
  <p:tag name="KSO_WM_UNIT_COLOR_SCHEME_PARENT_PAGE" val="0_3"/>
  <p:tag name="KSO_WM_UNIT_ADJUSTLAYOUT_ID" val="43"/>
  <p:tag name="KSO_WM_UNIT_TEXT_PART_ID_V2" val="d-2-1"/>
  <p:tag name="KSO_WM_UNIT_DIAGRAM_MODELTYPE" val="stripeEnum"/>
  <p:tag name="KSO_WM_UNIT_PRESET_TEXT" val="点击此处添加正文，文字是您思想的提炼，为了最终呈现发布的良好效果，请言简意赅的阐述您的观点，并根据需要酌情增减文字。"/>
  <p:tag name="KSO_WM_UNIT_TEXT_PART_ID" val="2-c"/>
  <p:tag name="KSO_WM_UNIT_TEXT_PART_SIZE" val="169.76*434.5"/>
  <p:tag name="KSO_WM_UNIT_NOCLEAR" val="0"/>
  <p:tag name="KSO_WM_UNIT_VALUE" val="18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6514_3*l_h_f*1_1_1"/>
  <p:tag name="KSO_WM_TEMPLATE_CATEGORY" val="diagram"/>
  <p:tag name="KSO_WM_TEMPLATE_INDEX" val="2019651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98.xml><?xml version="1.0" encoding="utf-8"?>
<p:tagLst xmlns:p="http://schemas.openxmlformats.org/presentationml/2006/main">
  <p:tag name="KSO_WM_UNIT_COLOR_SCHEME_SHAPE_ID" val="26"/>
  <p:tag name="KSO_WM_UNIT_COLOR_SCHEME_PARENT_PAGE" val="0_3"/>
  <p:tag name="KSO_WM_UNIT_ADJUSTLAYOUT_ID" val="26"/>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96514_3*l_h_i*1_1_3"/>
  <p:tag name="KSO_WM_TEMPLATE_CATEGORY" val="diagram"/>
  <p:tag name="KSO_WM_TEMPLATE_INDEX" val="20196514"/>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1"/>
</p:tagLst>
</file>

<file path=ppt/tags/tag299.xml><?xml version="1.0" encoding="utf-8"?>
<p:tagLst xmlns:p="http://schemas.openxmlformats.org/presentationml/2006/main">
  <p:tag name="KSO_WM_UNIT_COLOR_SCHEME_SHAPE_ID" val="29"/>
  <p:tag name="KSO_WM_UNIT_COLOR_SCHEME_PARENT_PAGE" val="0_3"/>
  <p:tag name="KSO_WM_UNIT_ADJUSTLAYOUT_ID" val="29"/>
  <p:tag name="KSO_WM_UNIT_PICTURE_CLIP_FLAG" val="1"/>
  <p:tag name="KSO_WM_UNIT_DIAGRAM_MODELTYPE" val="stripeEnum"/>
  <p:tag name="KSO_WM_UNIT_VALUE" val="283*56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196514_3*l_h_d*1_1_1"/>
  <p:tag name="KSO_WM_TEMPLATE_CATEGORY" val="diagram"/>
  <p:tag name="KSO_WM_TEMPLATE_INDEX" val="20196514"/>
  <p:tag name="KSO_WM_UNIT_SUPPORT_UNIT_TYPE" val="[]"/>
  <p:tag name="KSO_WM_UNIT_LAYERLEVEL" val="1_1_1"/>
  <p:tag name="KSO_WM_TAG_VERSION" val="1.0"/>
  <p:tag name="KSO_WM_BEAUTIFY_FLAG" val="#wm#"/>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UNIT_COLOR_SCHEME_SHAPE_ID" val="32"/>
  <p:tag name="KSO_WM_UNIT_COLOR_SCHEME_PARENT_PAGE" val="0_3"/>
  <p:tag name="KSO_WM_UNIT_ADJUSTLAYOUT_ID" val="3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96514_3*l_h_i*1_1_4"/>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01.xml><?xml version="1.0" encoding="utf-8"?>
<p:tagLst xmlns:p="http://schemas.openxmlformats.org/presentationml/2006/main">
  <p:tag name="KSO_WM_UNIT_COLOR_SCHEME_SHAPE_ID" val="34"/>
  <p:tag name="KSO_WM_UNIT_COLOR_SCHEME_PARENT_PAGE" val="0_3"/>
  <p:tag name="KSO_WM_UNIT_ADJUSTLAYOUT_ID" val="34"/>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196514_3*l_h_i*1_1_5"/>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02.xml><?xml version="1.0" encoding="utf-8"?>
<p:tagLst xmlns:p="http://schemas.openxmlformats.org/presentationml/2006/main">
  <p:tag name="KSO_WM_UNIT_COLOR_SCHEME_SHAPE_ID" val="65"/>
  <p:tag name="KSO_WM_UNIT_COLOR_SCHEME_PARENT_PAGE" val="0_3"/>
  <p:tag name="KSO_WM_UNIT_ADJUSTLAYOUT_ID" val="65"/>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6514_3*l_h_i*1_1_2"/>
  <p:tag name="KSO_WM_TEMPLATE_CATEGORY" val="diagram"/>
  <p:tag name="KSO_WM_TEMPLATE_INDEX" val="20196514"/>
  <p:tag name="KSO_WM_UNIT_LAYERLEVEL" val="1_1_1"/>
  <p:tag name="KSO_WM_TAG_VERSION" val="1.0"/>
  <p:tag name="KSO_WM_BEAUTIFY_FLAG" val="#wm#"/>
  <p:tag name="KSO_WM_UNIT_TEXT_FILL_FORE_SCHEMECOLOR_INDEX" val="14"/>
  <p:tag name="KSO_WM_UNIT_TEXT_FILL_TYPE" val="1"/>
  <p:tag name="KSO_WM_UNIT_TEXT_FORE_SCHEMECOLOR_INDEX" val="13"/>
  <p:tag name="KSO_WM_UNIT_TEXT_LINE_FILL_TYPE" val="2"/>
  <p:tag name="KSO_WM_UNIT_USESOURCEFORMAT_APPLY" val="1"/>
</p:tagLst>
</file>

<file path=ppt/tags/tag303.xml><?xml version="1.0" encoding="utf-8"?>
<p:tagLst xmlns:p="http://schemas.openxmlformats.org/presentationml/2006/main">
  <p:tag name="KSO_WM_UNIT_COLOR_SCHEME_SHAPE_ID" val="57"/>
  <p:tag name="KSO_WM_UNIT_COLOR_SCHEME_PARENT_PAGE" val="0_3"/>
  <p:tag name="KSO_WM_UNIT_ADJUSTLAYOUT_ID" val="57"/>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6514_3*l_h_i*1_2_3"/>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04.xml><?xml version="1.0" encoding="utf-8"?>
<p:tagLst xmlns:p="http://schemas.openxmlformats.org/presentationml/2006/main">
  <p:tag name="KSO_WM_UNIT_COLOR_SCHEME_SHAPE_ID" val="59"/>
  <p:tag name="KSO_WM_UNIT_COLOR_SCHEME_PARENT_PAGE" val="0_3"/>
  <p:tag name="KSO_WM_UNIT_ADJUSTLAYOUT_ID" val="59"/>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96514_3*l_h_i*1_2_4"/>
  <p:tag name="KSO_WM_TEMPLATE_CATEGORY" val="diagram"/>
  <p:tag name="KSO_WM_TEMPLATE_INDEX" val="20196514"/>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1"/>
</p:tagLst>
</file>

<file path=ppt/tags/tag305.xml><?xml version="1.0" encoding="utf-8"?>
<p:tagLst xmlns:p="http://schemas.openxmlformats.org/presentationml/2006/main">
  <p:tag name="KSO_WM_UNIT_COLOR_SCHEME_SHAPE_ID" val="62"/>
  <p:tag name="KSO_WM_UNIT_COLOR_SCHEME_PARENT_PAGE" val="0_3"/>
  <p:tag name="KSO_WM_UNIT_ADJUSTLAYOUT_ID" val="6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196514_3*l_h_i*1_2_5"/>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06.xml><?xml version="1.0" encoding="utf-8"?>
<p:tagLst xmlns:p="http://schemas.openxmlformats.org/presentationml/2006/main">
  <p:tag name="KSO_WM_UNIT_COLOR_SCHEME_SHAPE_ID" val="63"/>
  <p:tag name="KSO_WM_UNIT_COLOR_SCHEME_PARENT_PAGE" val="0_3"/>
  <p:tag name="KSO_WM_UNIT_ADJUSTLAYOUT_ID" val="63"/>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196514_3*l_h_i*1_2_6"/>
  <p:tag name="KSO_WM_TEMPLATE_CATEGORY" val="diagram"/>
  <p:tag name="KSO_WM_TEMPLATE_INDEX" val="20196514"/>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307.xml><?xml version="1.0" encoding="utf-8"?>
<p:tagLst xmlns:p="http://schemas.openxmlformats.org/presentationml/2006/main">
  <p:tag name="KSO_WM_UNIT_COLOR_SCHEME_SHAPE_ID" val="64"/>
  <p:tag name="KSO_WM_UNIT_COLOR_SCHEME_PARENT_PAGE" val="0_3"/>
  <p:tag name="KSO_WM_UNIT_ADJUSTLAYOUT_ID" val="64"/>
  <p:tag name="KSO_WM_UNIT_PICTURE_CLIP_FLAG" val="1"/>
  <p:tag name="KSO_WM_UNIT_DIAGRAM_MODELTYPE" val="stripeEnum"/>
  <p:tag name="KSO_WM_UNIT_VALUE" val="283*56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196514_3*l_h_d*1_2_1"/>
  <p:tag name="KSO_WM_TEMPLATE_CATEGORY" val="diagram"/>
  <p:tag name="KSO_WM_TEMPLATE_INDEX" val="20196514"/>
  <p:tag name="KSO_WM_UNIT_SUPPORT_UNIT_TYPE" val="[]"/>
  <p:tag name="KSO_WM_UNIT_LAYERLEVEL" val="1_1_1"/>
  <p:tag name="KSO_WM_TAG_VERSION" val="1.0"/>
  <p:tag name="KSO_WM_BEAUTIFY_FLAG" val="#wm#"/>
  <p:tag name="KSO_WM_UNIT_USESOURCEFORMAT_APPLY" val="1"/>
</p:tagLst>
</file>

<file path=ppt/tags/tag308.xml><?xml version="1.0" encoding="utf-8"?>
<p:tagLst xmlns:p="http://schemas.openxmlformats.org/presentationml/2006/main">
  <p:tag name="KSO_WM_UNIT_COLOR_SCHEME_SHAPE_ID" val="66"/>
  <p:tag name="KSO_WM_UNIT_COLOR_SCHEME_PARENT_PAGE" val="0_3"/>
  <p:tag name="KSO_WM_UNIT_ADJUSTLAYOUT_ID" val="66"/>
  <p:tag name="KSO_WM_UNIT_TEXT_PART_ID_V2" val="d-2-1"/>
  <p:tag name="KSO_WM_UNIT_DIAGRAM_MODELTYPE" val="stripeEnum"/>
  <p:tag name="KSO_WM_UNIT_PRESET_TEXT" val="点击此处添加正文，文字是您思想的提炼，为了最终呈现发布的良好效果，请言简意赅的阐述您的观点，并根据需要酌情增减文字。"/>
  <p:tag name="KSO_WM_UNIT_TEXT_PART_ID" val="2-c"/>
  <p:tag name="KSO_WM_UNIT_TEXT_PART_SIZE" val="169.76*434.5"/>
  <p:tag name="KSO_WM_UNIT_NOCLEAR" val="0"/>
  <p:tag name="KSO_WM_UNIT_VALUE" val="18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6514_3*l_h_f*1_2_1"/>
  <p:tag name="KSO_WM_TEMPLATE_CATEGORY" val="diagram"/>
  <p:tag name="KSO_WM_TEMPLATE_INDEX" val="2019651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9.xml><?xml version="1.0" encoding="utf-8"?>
<p:tagLst xmlns:p="http://schemas.openxmlformats.org/presentationml/2006/main">
  <p:tag name="KSO_WM_UNIT_COLOR_SCHEME_SHAPE_ID" val="68"/>
  <p:tag name="KSO_WM_UNIT_COLOR_SCHEME_PARENT_PAGE" val="0_3"/>
  <p:tag name="KSO_WM_UNIT_ADJUSTLAYOUT_ID" val="6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96514_3*l_h_i*1_2_2"/>
  <p:tag name="KSO_WM_TEMPLATE_CATEGORY" val="diagram"/>
  <p:tag name="KSO_WM_TEMPLATE_INDEX" val="20196514"/>
  <p:tag name="KSO_WM_UNIT_LAYERLEVEL" val="1_1_1"/>
  <p:tag name="KSO_WM_TAG_VERSION" val="1.0"/>
  <p:tag name="KSO_WM_BEAUTIFY_FLAG" val="#wm#"/>
  <p:tag name="KSO_WM_UNIT_TEXT_FILL_FORE_SCHEMECOLOR_INDEX" val="14"/>
  <p:tag name="KSO_WM_UNIT_TEXT_FILL_TYPE" val="1"/>
  <p:tag name="KSO_WM_UNIT_TEXT_FORE_SCHEMECOLOR_INDEX" val="13"/>
  <p:tag name="KSO_WM_UNIT_TEXT_LINE_FILL_TYPE" val="2"/>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p="http://schemas.openxmlformats.org/presentationml/2006/main">
  <p:tag name="KSO_WM_UNIT_COLOR_SCHEME_SHAPE_ID" val="4"/>
  <p:tag name="KSO_WM_UNIT_COLOR_SCHEME_PARENT_PAGE" val="0_3"/>
  <p:tag name="KSO_WM_UNIT_DECOLORIZATION" val="1"/>
  <p:tag name="KSO_WM_UNIT_ADJUSTLAYOUT_ID" val="4"/>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196514_3*l_h_i*1_2_7"/>
  <p:tag name="KSO_WM_TEMPLATE_CATEGORY" val="diagram"/>
  <p:tag name="KSO_WM_TEMPLATE_INDEX" val="20196514"/>
  <p:tag name="KSO_WM_UNIT_LAYERLEVEL" val="1_1_1"/>
  <p:tag name="KSO_WM_TAG_VERSION" val="1.0"/>
  <p:tag name="KSO_WM_BEAUTIFY_FLAG" val="#wm#"/>
  <p:tag name="KSO_WM_UNIT_LINE_FORE_SCHEMECOLOR_INDEX" val="16"/>
  <p:tag name="KSO_WM_UNIT_LINE_FILL_TYPE" val="2"/>
  <p:tag name="KSO_WM_UNIT_USESOURCEFORMAT_APPLY" val="1"/>
</p:tagLst>
</file>

<file path=ppt/tags/tag311.xml><?xml version="1.0" encoding="utf-8"?>
<p:tagLst xmlns:p="http://schemas.openxmlformats.org/presentationml/2006/main">
  <p:tag name="KSO_WM_UNIT_COLOR_SCHEME_SHAPE_ID" val="41"/>
  <p:tag name="KSO_WM_UNIT_COLOR_SCHEME_PARENT_PAGE" val="0_3"/>
  <p:tag name="KSO_WM_UNIT_DECOLORIZATION" val="1"/>
  <p:tag name="KSO_WM_UNIT_ADJUSTLAYOUT_ID" val="4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196514_3*l_h_i*1_3_6"/>
  <p:tag name="KSO_WM_TEMPLATE_CATEGORY" val="diagram"/>
  <p:tag name="KSO_WM_TEMPLATE_INDEX" val="20196514"/>
  <p:tag name="KSO_WM_UNIT_LAYERLEVEL" val="1_1_1"/>
  <p:tag name="KSO_WM_TAG_VERSION" val="1.0"/>
  <p:tag name="KSO_WM_BEAUTIFY_FLAG" val="#wm#"/>
  <p:tag name="KSO_WM_UNIT_LINE_FORE_SCHEMECOLOR_INDEX" val="16"/>
  <p:tag name="KSO_WM_UNIT_LINE_FILL_TYPE" val="2"/>
  <p:tag name="KSO_WM_UNIT_USESOURCEFORMAT_APPLY" val="1"/>
</p:tagLst>
</file>

<file path=ppt/tags/tag312.xml><?xml version="1.0" encoding="utf-8"?>
<p:tagLst xmlns:p="http://schemas.openxmlformats.org/presentationml/2006/main">
  <p:tag name="KSO_WM_UNIT_COLOR_SCHEME_SHAPE_ID" val="45"/>
  <p:tag name="KSO_WM_UNIT_COLOR_SCHEME_PARENT_PAGE" val="0_3"/>
  <p:tag name="KSO_WM_UNIT_ADJUSTLAYOUT_ID" val="45"/>
  <p:tag name="KSO_WM_UNIT_TEXT_PART_ID_V2" val="d-2-1"/>
  <p:tag name="KSO_WM_UNIT_DIAGRAM_MODELTYPE" val="stripeEnum"/>
  <p:tag name="KSO_WM_UNIT_PRESET_TEXT" val="点击此处添加正文，文字是您思想的提炼，为了最终呈现发布的良好效果，请言简意赅的阐述您的观点，并根据需要酌情增减文字。"/>
  <p:tag name="KSO_WM_UNIT_TEXT_PART_ID" val="2-c"/>
  <p:tag name="KSO_WM_UNIT_TEXT_PART_SIZE" val="169.76*434.5"/>
  <p:tag name="KSO_WM_UNIT_NOCLEAR" val="0"/>
  <p:tag name="KSO_WM_UNIT_VALUE" val="18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6514_3*l_h_f*1_4_1"/>
  <p:tag name="KSO_WM_TEMPLATE_CATEGORY" val="diagram"/>
  <p:tag name="KSO_WM_TEMPLATE_INDEX" val="2019651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3.xml><?xml version="1.0" encoding="utf-8"?>
<p:tagLst xmlns:p="http://schemas.openxmlformats.org/presentationml/2006/main">
  <p:tag name="KSO_WM_UNIT_COLOR_SCHEME_SHAPE_ID" val="46"/>
  <p:tag name="KSO_WM_UNIT_COLOR_SCHEME_PARENT_PAGE" val="0_3"/>
  <p:tag name="KSO_WM_UNIT_ADJUSTLAYOUT_ID" val="46"/>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196514_3*l_h_i*1_4_2"/>
  <p:tag name="KSO_WM_TEMPLATE_CATEGORY" val="diagram"/>
  <p:tag name="KSO_WM_TEMPLATE_INDEX" val="20196514"/>
  <p:tag name="KSO_WM_UNIT_LAYERLEVEL" val="1_1_1"/>
  <p:tag name="KSO_WM_TAG_VERSION" val="1.0"/>
  <p:tag name="KSO_WM_BEAUTIFY_FLAG" val="#wm#"/>
  <p:tag name="KSO_WM_UNIT_TEXT_FILL_FORE_SCHEMECOLOR_INDEX" val="14"/>
  <p:tag name="KSO_WM_UNIT_TEXT_FILL_TYPE" val="1"/>
  <p:tag name="KSO_WM_UNIT_TEXT_FORE_SCHEMECOLOR_INDEX" val="13"/>
  <p:tag name="KSO_WM_UNIT_TEXT_LINE_FILL_TYPE" val="2"/>
  <p:tag name="KSO_WM_UNIT_USESOURCEFORMAT_APPLY" val="1"/>
</p:tagLst>
</file>

<file path=ppt/tags/tag314.xml><?xml version="1.0" encoding="utf-8"?>
<p:tagLst xmlns:p="http://schemas.openxmlformats.org/presentationml/2006/main">
  <p:tag name="KSO_WM_UNIT_COLOR_SCHEME_SHAPE_ID" val="47"/>
  <p:tag name="KSO_WM_UNIT_COLOR_SCHEME_PARENT_PAGE" val="0_3"/>
  <p:tag name="KSO_WM_UNIT_ADJUSTLAYOUT_ID" val="47"/>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96514_3*l_h_i*1_4_3"/>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15.xml><?xml version="1.0" encoding="utf-8"?>
<p:tagLst xmlns:p="http://schemas.openxmlformats.org/presentationml/2006/main">
  <p:tag name="KSO_WM_UNIT_COLOR_SCHEME_SHAPE_ID" val="48"/>
  <p:tag name="KSO_WM_UNIT_COLOR_SCHEME_PARENT_PAGE" val="0_3"/>
  <p:tag name="KSO_WM_UNIT_ADJUSTLAYOUT_ID" val="48"/>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96514_3*l_h_i*1_4_4"/>
  <p:tag name="KSO_WM_TEMPLATE_CATEGORY" val="diagram"/>
  <p:tag name="KSO_WM_TEMPLATE_INDEX" val="20196514"/>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1"/>
</p:tagLst>
</file>

<file path=ppt/tags/tag316.xml><?xml version="1.0" encoding="utf-8"?>
<p:tagLst xmlns:p="http://schemas.openxmlformats.org/presentationml/2006/main">
  <p:tag name="KSO_WM_UNIT_COLOR_SCHEME_SHAPE_ID" val="49"/>
  <p:tag name="KSO_WM_UNIT_COLOR_SCHEME_PARENT_PAGE" val="0_3"/>
  <p:tag name="KSO_WM_UNIT_ADJUSTLAYOUT_ID" val="49"/>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196514_3*l_h_i*1_4_5"/>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17.xml><?xml version="1.0" encoding="utf-8"?>
<p:tagLst xmlns:p="http://schemas.openxmlformats.org/presentationml/2006/main">
  <p:tag name="KSO_WM_UNIT_COLOR_SCHEME_SHAPE_ID" val="53"/>
  <p:tag name="KSO_WM_UNIT_COLOR_SCHEME_PARENT_PAGE" val="0_3"/>
  <p:tag name="KSO_WM_UNIT_ADJUSTLAYOUT_ID" val="53"/>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20196514_3*l_h_i*1_4_6"/>
  <p:tag name="KSO_WM_TEMPLATE_CATEGORY" val="diagram"/>
  <p:tag name="KSO_WM_TEMPLATE_INDEX" val="20196514"/>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318.xml><?xml version="1.0" encoding="utf-8"?>
<p:tagLst xmlns:p="http://schemas.openxmlformats.org/presentationml/2006/main">
  <p:tag name="KSO_WM_UNIT_COLOR_SCHEME_SHAPE_ID" val="55"/>
  <p:tag name="KSO_WM_UNIT_COLOR_SCHEME_PARENT_PAGE" val="0_3"/>
  <p:tag name="KSO_WM_UNIT_ADJUSTLAYOUT_ID" val="55"/>
  <p:tag name="KSO_WM_UNIT_PICTURE_CLIP_FLAG" val="1"/>
  <p:tag name="KSO_WM_UNIT_DIAGRAM_MODELTYPE" val="stripeEnum"/>
  <p:tag name="KSO_WM_UNIT_VALUE" val="283*56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196514_3*l_h_d*1_4_1"/>
  <p:tag name="KSO_WM_TEMPLATE_CATEGORY" val="diagram"/>
  <p:tag name="KSO_WM_TEMPLATE_INDEX" val="20196514"/>
  <p:tag name="KSO_WM_UNIT_SUPPORT_UNIT_TYPE" val="[]"/>
  <p:tag name="KSO_WM_UNIT_LAYERLEVEL" val="1_1_1"/>
  <p:tag name="KSO_WM_TAG_VERSION" val="1.0"/>
  <p:tag name="KSO_WM_BEAUTIFY_FLAG" val="#wm#"/>
  <p:tag name="KSO_WM_UNIT_USESOURCEFORMAT_APPLY" val="1"/>
</p:tagLst>
</file>

<file path=ppt/tags/tag319.xml><?xml version="1.0" encoding="utf-8"?>
<p:tagLst xmlns:p="http://schemas.openxmlformats.org/presentationml/2006/main">
  <p:tag name="KSO_WM_UNIT_COLOR_SCHEME_SHAPE_ID" val="31"/>
  <p:tag name="KSO_WM_UNIT_COLOR_SCHEME_PARENT_PAGE" val="0_3"/>
  <p:tag name="KSO_WM_UNIT_ADJUSTLAYOUT_ID" val="31"/>
  <p:tag name="KSO_WM_UNIT_TEXT_PART_ID_V2" val="d-2-1"/>
  <p:tag name="KSO_WM_UNIT_DIAGRAM_MODELTYPE" val="stripeEnum"/>
  <p:tag name="KSO_WM_UNIT_PRESET_TEXT" val="点击此处添加正文，文字是您思想的提炼，为了最终呈现发布的良好效果，请言简意赅的阐述您的观点，并根据需要酌情增减文字。"/>
  <p:tag name="KSO_WM_UNIT_TEXT_PART_ID" val="2-c"/>
  <p:tag name="KSO_WM_UNIT_TEXT_PART_SIZE" val="169.76*434.5"/>
  <p:tag name="KSO_WM_UNIT_NOCLEAR" val="0"/>
  <p:tag name="KSO_WM_UNIT_VALUE" val="18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6514_3*l_h_f*1_3_1"/>
  <p:tag name="KSO_WM_TEMPLATE_CATEGORY" val="diagram"/>
  <p:tag name="KSO_WM_TEMPLATE_INDEX" val="2019651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p="http://schemas.openxmlformats.org/presentationml/2006/main">
  <p:tag name="KSO_WM_UNIT_COLOR_SCHEME_SHAPE_ID" val="35"/>
  <p:tag name="KSO_WM_UNIT_COLOR_SCHEME_PARENT_PAGE" val="0_3"/>
  <p:tag name="KSO_WM_UNIT_ADJUSTLAYOUT_ID" val="35"/>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196514_3*l_h_i*1_3_2"/>
  <p:tag name="KSO_WM_TEMPLATE_CATEGORY" val="diagram"/>
  <p:tag name="KSO_WM_TEMPLATE_INDEX" val="20196514"/>
  <p:tag name="KSO_WM_UNIT_LAYERLEVEL" val="1_1_1"/>
  <p:tag name="KSO_WM_TAG_VERSION" val="1.0"/>
  <p:tag name="KSO_WM_BEAUTIFY_FLAG" val="#wm#"/>
  <p:tag name="KSO_WM_UNIT_TEXT_FILL_FORE_SCHEMECOLOR_INDEX" val="14"/>
  <p:tag name="KSO_WM_UNIT_TEXT_FILL_TYPE" val="1"/>
  <p:tag name="KSO_WM_UNIT_TEXT_FORE_SCHEMECOLOR_INDEX" val="13"/>
  <p:tag name="KSO_WM_UNIT_TEXT_LINE_FILL_TYPE" val="2"/>
  <p:tag name="KSO_WM_UNIT_USESOURCEFORMAT_APPLY" val="1"/>
</p:tagLst>
</file>

<file path=ppt/tags/tag321.xml><?xml version="1.0" encoding="utf-8"?>
<p:tagLst xmlns:p="http://schemas.openxmlformats.org/presentationml/2006/main">
  <p:tag name="KSO_WM_UNIT_COLOR_SCHEME_SHAPE_ID" val="36"/>
  <p:tag name="KSO_WM_UNIT_COLOR_SCHEME_PARENT_PAGE" val="0_3"/>
  <p:tag name="KSO_WM_UNIT_ADJUSTLAYOUT_ID" val="36"/>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96514_3*l_h_i*1_3_3"/>
  <p:tag name="KSO_WM_TEMPLATE_CATEGORY" val="diagram"/>
  <p:tag name="KSO_WM_TEMPLATE_INDEX" val="20196514"/>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1"/>
</p:tagLst>
</file>

<file path=ppt/tags/tag322.xml><?xml version="1.0" encoding="utf-8"?>
<p:tagLst xmlns:p="http://schemas.openxmlformats.org/presentationml/2006/main">
  <p:tag name="KSO_WM_UNIT_COLOR_SCHEME_SHAPE_ID" val="38"/>
  <p:tag name="KSO_WM_UNIT_COLOR_SCHEME_PARENT_PAGE" val="0_3"/>
  <p:tag name="KSO_WM_UNIT_ADJUSTLAYOUT_ID" val="3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96514_3*l_h_i*1_3_4"/>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23.xml><?xml version="1.0" encoding="utf-8"?>
<p:tagLst xmlns:p="http://schemas.openxmlformats.org/presentationml/2006/main">
  <p:tag name="KSO_WM_UNIT_COLOR_SCHEME_SHAPE_ID" val="40"/>
  <p:tag name="KSO_WM_UNIT_COLOR_SCHEME_PARENT_PAGE" val="0_3"/>
  <p:tag name="KSO_WM_UNIT_ADJUSTLAYOUT_ID" val="40"/>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196514_3*l_h_i*1_3_5"/>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24.xml><?xml version="1.0" encoding="utf-8"?>
<p:tagLst xmlns:p="http://schemas.openxmlformats.org/presentationml/2006/main">
  <p:tag name="KSO_WM_UNIT_COLOR_SCHEME_SHAPE_ID" val="56"/>
  <p:tag name="KSO_WM_UNIT_COLOR_SCHEME_PARENT_PAGE" val="0_3"/>
  <p:tag name="KSO_WM_UNIT_ADJUSTLAYOUT_ID" val="56"/>
  <p:tag name="KSO_WM_UNIT_PICTURE_CLIP_FLAG" val="1"/>
  <p:tag name="KSO_WM_UNIT_DIAGRAM_MODELTYPE" val="stripeEnum"/>
  <p:tag name="KSO_WM_UNIT_VALUE" val="283*566"/>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196514_3*l_h_d*1_3_1"/>
  <p:tag name="KSO_WM_TEMPLATE_CATEGORY" val="diagram"/>
  <p:tag name="KSO_WM_TEMPLATE_INDEX" val="20196514"/>
  <p:tag name="KSO_WM_UNIT_SUPPORT_UNIT_TYPE" val="[]"/>
  <p:tag name="KSO_WM_UNIT_LAYERLEVEL" val="1_1_1"/>
  <p:tag name="KSO_WM_TAG_VERSION" val="1.0"/>
  <p:tag name="KSO_WM_BEAUTIFY_FLAG" val="#wm#"/>
  <p:tag name="KSO_WM_UNIT_USESOURCEFORMAT_APPLY" val="1"/>
</p:tagLst>
</file>

<file path=ppt/tags/tag325.xml><?xml version="1.0" encoding="utf-8"?>
<p:tagLst xmlns:p="http://schemas.openxmlformats.org/presentationml/2006/main">
  <p:tag name="KSO_WM_UNIT_COLOR_SCHEME_SHAPE_ID" val="58"/>
  <p:tag name="KSO_WM_UNIT_COLOR_SCHEME_PARENT_PAGE" val="0_3"/>
  <p:tag name="KSO_WM_UNIT_DECOLORIZATION" val="1"/>
  <p:tag name="KSO_WM_UNIT_ADJUSTLAYOUT_ID" val="5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7"/>
  <p:tag name="KSO_WM_UNIT_ID" val="diagram20196514_3*l_h_i*1_4_7"/>
  <p:tag name="KSO_WM_TEMPLATE_CATEGORY" val="diagram"/>
  <p:tag name="KSO_WM_TEMPLATE_INDEX" val="20196514"/>
  <p:tag name="KSO_WM_UNIT_LAYERLEVEL" val="1_1_1"/>
  <p:tag name="KSO_WM_TAG_VERSION" val="1.0"/>
  <p:tag name="KSO_WM_BEAUTIFY_FLAG" val="#wm#"/>
  <p:tag name="KSO_WM_UNIT_LINE_FORE_SCHEMECOLOR_INDEX" val="16"/>
  <p:tag name="KSO_WM_UNIT_LINE_FILL_TYPE" val="2"/>
  <p:tag name="KSO_WM_UNIT_USESOURCEFORMAT_APPLY" val="1"/>
</p:tagLst>
</file>

<file path=ppt/tags/tag326.xml><?xml version="1.0" encoding="utf-8"?>
<p:tagLst xmlns:p="http://schemas.openxmlformats.org/presentationml/2006/main">
  <p:tag name="KSO_WM_BEAUTIFY_FLAG" val="#wm#"/>
  <p:tag name="KSO_WM_TEMPLATE_CATEGORY" val="diagram"/>
  <p:tag name="KSO_WM_TEMPLATE_INDEX" val="20196514"/>
  <p:tag name="KSO_WM_SLIDE_COLORSCHEME_VERSION" val="3.2"/>
  <p:tag name="KSO_WM_SLIDE_CONSTRAINT" val="%7b%22slideConstraint%22%3a%7b%22seriesAreas%22%3a%5b%5d%2c%22singleAreas%22%3a%5b%7b%22shapes%22%3a%5b29%5d%2c%22serialConstraintIndex%22%3a-1%2c%22areatextmark%22%3a0%2c%22pictureprocessmark%22%3a0%7d%2c%7b%22shapes%22%3a%5b64%5d%2c%22serialConstraintIndex%22%3a-1%2c%22areatextmark%22%3a0%2c%22pictureprocessmark%22%3a0%7d%2c%7b%22shapes%22%3a%5b56%5d%2c%22serialConstraintIndex%22%3a-1%2c%22areatextmark%22%3a0%2c%22pictureprocessmark%22%3a0%7d%2c%7b%22shapes%22%3a%5b55%5d%2c%22serialConstraintIndex%22%3a-1%2c%22areatextmark%22%3a0%2c%22pictureprocessmark%22%3a0%7d%5d%7d%7d"/>
  <p:tag name="KSO_WM_SLIDE_ID" val="diagram20196514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960*426.408"/>
  <p:tag name="KSO_WM_SLIDE_POSITION" val="0*99.3614"/>
  <p:tag name="KSO_WM_DIAGRAM_GROUP_CODE" val="l1-1"/>
  <p:tag name="KSO_WM_SLIDE_DIAGTYPE" val="l"/>
  <p:tag name="KSO_WM_TAG_VERSION" val="1.0"/>
  <p:tag name="KSO_WM_SLIDE_LAYOUT" val="a_l"/>
  <p:tag name="KSO_WM_SLIDE_LAYOUT_CNT" val="1_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14_1*i*1"/>
  <p:tag name="KSO_WM_TEMPLATE_CATEGORY" val="diagram"/>
  <p:tag name="KSO_WM_TEMPLATE_INDEX" val="20194714"/>
  <p:tag name="KSO_WM_UNIT_LAYERLEVEL" val="1"/>
  <p:tag name="KSO_WM_TAG_VERSION" val="1.0"/>
  <p:tag name="KSO_WM_BEAUTIFY_FLAG" val="#wm#"/>
  <p:tag name="KSO_WM_UNIT_COLOR_SCHEME_SHAPE_ID" val="10"/>
  <p:tag name="KSO_WM_UNIT_COLOR_SCHEME_PARENT_PAGE" val="0_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14_1*i*2"/>
  <p:tag name="KSO_WM_TEMPLATE_CATEGORY" val="diagram"/>
  <p:tag name="KSO_WM_TEMPLATE_INDEX" val="20194714"/>
  <p:tag name="KSO_WM_UNIT_LAYERLEVEL" val="1"/>
  <p:tag name="KSO_WM_TAG_VERSION" val="1.0"/>
  <p:tag name="KSO_WM_BEAUTIFY_FLAG" val="#wm#"/>
  <p:tag name="KSO_WM_UNIT_COLOR_SCHEME_SHAPE_ID" val="11"/>
  <p:tag name="KSO_WM_UNIT_COLOR_SCHEME_PARENT_PAGE" val="0_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14_1*i*3"/>
  <p:tag name="KSO_WM_TEMPLATE_CATEGORY" val="diagram"/>
  <p:tag name="KSO_WM_TEMPLATE_INDEX" val="20194714"/>
  <p:tag name="KSO_WM_UNIT_LAYERLEVEL" val="1"/>
  <p:tag name="KSO_WM_TAG_VERSION" val="1.0"/>
  <p:tag name="KSO_WM_BEAUTIFY_FLAG" val="#wm#"/>
  <p:tag name="KSO_WM_UNIT_COLOR_SCHEME_SHAPE_ID" val="12"/>
  <p:tag name="KSO_WM_UNIT_COLOR_SCHEME_PARENT_PAGE" val="0_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p="http://schemas.openxmlformats.org/presentationml/2006/main">
  <p:tag name="KSO_WM_TAG_VERSION" val="1.0"/>
  <p:tag name="KSO_WM_TEMPLATE_CATEGORY" val="diagram"/>
  <p:tag name="KSO_WM_TEMPLATE_INDEX" val="160279"/>
  <p:tag name="KSO_WM_UNIT_TYPE" val="l_i"/>
  <p:tag name="KSO_WM_UNIT_INDEX" val="1_1"/>
  <p:tag name="KSO_WM_UNIT_ID" val="259*l_i*1_1"/>
  <p:tag name="KSO_WM_UNIT_CLEAR" val="1"/>
  <p:tag name="KSO_WM_UNIT_LAYERLEVEL" val="1_1"/>
  <p:tag name="KSO_WM_BEAUTIFY_FLAG" val="#wm#"/>
  <p:tag name="KSO_WM_DIAGRAM_GROUP_CODE" val="l1-1"/>
  <p:tag name="KSO_WM_UNIT_LINE_FORE_SCHEMECOLOR_INDEX" val="5"/>
  <p:tag name="KSO_WM_UNIT_LINE_FILL_TYPE" val="2"/>
  <p:tag name="KSO_WM_UNIT_USESOURCEFORMAT_APPLY" val="1"/>
</p:tagLst>
</file>

<file path=ppt/tags/tag331.xml><?xml version="1.0" encoding="utf-8"?>
<p:tagLst xmlns:p="http://schemas.openxmlformats.org/presentationml/2006/main">
  <p:tag name="KSO_WM_TAG_VERSION" val="1.0"/>
  <p:tag name="KSO_WM_TEMPLATE_CATEGORY" val="diagram"/>
  <p:tag name="KSO_WM_TEMPLATE_INDEX" val="160279"/>
  <p:tag name="KSO_WM_UNIT_TYPE" val="l_i"/>
  <p:tag name="KSO_WM_UNIT_INDEX" val="1_2"/>
  <p:tag name="KSO_WM_UNIT_ID" val="259*l_i*1_2"/>
  <p:tag name="KSO_WM_UNIT_CLEAR" val="1"/>
  <p:tag name="KSO_WM_UNIT_LAYERLEVEL" val="1_1"/>
  <p:tag name="KSO_WM_BEAUTIFY_FLAG" val="#wm#"/>
  <p:tag name="KSO_WM_DIAGRAM_GROUP_CODE" val="l1-1"/>
  <p:tag name="KSO_WM_UNIT_LINE_FORE_SCHEMECOLOR_INDEX" val="5"/>
  <p:tag name="KSO_WM_UNIT_LINE_FILL_TYPE" val="2"/>
  <p:tag name="KSO_WM_UNIT_USESOURCEFORMAT_APPLY" val="1"/>
</p:tagLst>
</file>

<file path=ppt/tags/tag332.xml><?xml version="1.0" encoding="utf-8"?>
<p:tagLst xmlns:p="http://schemas.openxmlformats.org/presentationml/2006/main">
  <p:tag name="KSO_WM_TAG_VERSION" val="1.0"/>
  <p:tag name="KSO_WM_TEMPLATE_CATEGORY" val="diagram"/>
  <p:tag name="KSO_WM_TEMPLATE_INDEX" val="160279"/>
  <p:tag name="KSO_WM_UNIT_TYPE" val="l_h_f"/>
  <p:tag name="KSO_WM_UNIT_INDEX" val="1_1_1"/>
  <p:tag name="KSO_WM_UNIT_ID" val="259*l_h_f*1_1_1"/>
  <p:tag name="KSO_WM_UNIT_CLEAR" val="1"/>
  <p:tag name="KSO_WM_UNIT_LAYERLEVEL" val="1_1_1"/>
  <p:tag name="KSO_WM_UNIT_VALUE" val="54"/>
  <p:tag name="KSO_WM_UNIT_HIGHLIGHT" val="0"/>
  <p:tag name="KSO_WM_UNIT_COMPATIBLE" val="0"/>
  <p:tag name="KSO_WM_UNIT_PRESET_TEXT" val="LOREM IPSUM"/>
  <p:tag name="KSO_WM_BEAUTIFY_FLAG" val="#wm#"/>
  <p:tag name="KSO_WM_DIAGRAM_GROUP_CODE" val="l1-1"/>
  <p:tag name="KSO_WM_UNIT_FILL_FORE_SCHEMECOLOR_INDEX" val="5"/>
  <p:tag name="KSO_WM_UNIT_FILL_TYPE" val="1"/>
  <p:tag name="KSO_WM_UNIT_TEXT_FILL_FORE_SCHEMECOLOR_INDEX" val="5"/>
  <p:tag name="KSO_WM_UNIT_TEXT_FILL_TYPE" val="1"/>
  <p:tag name="KSO_WM_UNIT_USESOURCEFORMAT_APPLY" val="1"/>
</p:tagLst>
</file>

<file path=ppt/tags/tag333.xml><?xml version="1.0" encoding="utf-8"?>
<p:tagLst xmlns:p="http://schemas.openxmlformats.org/presentationml/2006/main">
  <p:tag name="KSO_WM_TAG_VERSION" val="1.0"/>
  <p:tag name="KSO_WM_TEMPLATE_CATEGORY" val="diagram"/>
  <p:tag name="KSO_WM_TEMPLATE_INDEX" val="160279"/>
  <p:tag name="KSO_WM_UNIT_TYPE" val="l_i"/>
  <p:tag name="KSO_WM_UNIT_INDEX" val="1_3"/>
  <p:tag name="KSO_WM_UNIT_ID" val="259*l_i*1_3"/>
  <p:tag name="KSO_WM_UNIT_CLEAR" val="1"/>
  <p:tag name="KSO_WM_UNIT_LAYERLEVEL" val="1_1"/>
  <p:tag name="KSO_WM_BEAUTIFY_FLAG" val="#wm#"/>
  <p:tag name="KSO_WM_DIAGRAM_GROUP_CODE" val="l1-1"/>
  <p:tag name="KSO_WM_UNIT_LINE_FORE_SCHEMECOLOR_INDEX" val="6"/>
  <p:tag name="KSO_WM_UNIT_LINE_FILL_TYPE" val="2"/>
  <p:tag name="KSO_WM_UNIT_USESOURCEFORMAT_APPLY" val="1"/>
</p:tagLst>
</file>

<file path=ppt/tags/tag334.xml><?xml version="1.0" encoding="utf-8"?>
<p:tagLst xmlns:p="http://schemas.openxmlformats.org/presentationml/2006/main">
  <p:tag name="KSO_WM_TAG_VERSION" val="1.0"/>
  <p:tag name="KSO_WM_TEMPLATE_CATEGORY" val="diagram"/>
  <p:tag name="KSO_WM_TEMPLATE_INDEX" val="160279"/>
  <p:tag name="KSO_WM_UNIT_TYPE" val="l_i"/>
  <p:tag name="KSO_WM_UNIT_INDEX" val="1_4"/>
  <p:tag name="KSO_WM_UNIT_ID" val="259*l_i*1_4"/>
  <p:tag name="KSO_WM_UNIT_CLEAR" val="1"/>
  <p:tag name="KSO_WM_UNIT_LAYERLEVEL" val="1_1"/>
  <p:tag name="KSO_WM_BEAUTIFY_FLAG" val="#wm#"/>
  <p:tag name="KSO_WM_DIAGRAM_GROUP_CODE" val="l1-1"/>
  <p:tag name="KSO_WM_UNIT_LINE_FORE_SCHEMECOLOR_INDEX" val="6"/>
  <p:tag name="KSO_WM_UNIT_LINE_FILL_TYPE" val="2"/>
  <p:tag name="KSO_WM_UNIT_USESOURCEFORMAT_APPLY" val="1"/>
</p:tagLst>
</file>

<file path=ppt/tags/tag335.xml><?xml version="1.0" encoding="utf-8"?>
<p:tagLst xmlns:p="http://schemas.openxmlformats.org/presentationml/2006/main">
  <p:tag name="KSO_WM_TAG_VERSION" val="1.0"/>
  <p:tag name="KSO_WM_TEMPLATE_CATEGORY" val="diagram"/>
  <p:tag name="KSO_WM_TEMPLATE_INDEX" val="160279"/>
  <p:tag name="KSO_WM_UNIT_TYPE" val="l_h_f"/>
  <p:tag name="KSO_WM_UNIT_INDEX" val="1_2_1"/>
  <p:tag name="KSO_WM_UNIT_ID" val="259*l_h_f*1_2_1"/>
  <p:tag name="KSO_WM_UNIT_CLEAR" val="1"/>
  <p:tag name="KSO_WM_UNIT_LAYERLEVEL" val="1_1_1"/>
  <p:tag name="KSO_WM_UNIT_VALUE" val="54"/>
  <p:tag name="KSO_WM_UNIT_HIGHLIGHT" val="0"/>
  <p:tag name="KSO_WM_UNIT_COMPATIBLE" val="0"/>
  <p:tag name="KSO_WM_UNIT_PRESET_TEXT" val="LOREM IPSUM"/>
  <p:tag name="KSO_WM_BEAUTIFY_FLAG" val="#wm#"/>
  <p:tag name="KSO_WM_DIAGRAM_GROUP_CODE" val="l1-1"/>
  <p:tag name="KSO_WM_UNIT_FILL_FORE_SCHEMECOLOR_INDEX" val="6"/>
  <p:tag name="KSO_WM_UNIT_FILL_TYPE" val="1"/>
  <p:tag name="KSO_WM_UNIT_TEXT_FILL_FORE_SCHEMECOLOR_INDEX" val="6"/>
  <p:tag name="KSO_WM_UNIT_TEXT_FILL_TYPE" val="1"/>
  <p:tag name="KSO_WM_UNIT_USESOURCEFORMAT_APPLY" val="1"/>
</p:tagLst>
</file>

<file path=ppt/tags/tag336.xml><?xml version="1.0" encoding="utf-8"?>
<p:tagLst xmlns:p="http://schemas.openxmlformats.org/presentationml/2006/main">
  <p:tag name="KSO_WM_TAG_VERSION" val="1.0"/>
  <p:tag name="KSO_WM_TEMPLATE_CATEGORY" val="diagram"/>
  <p:tag name="KSO_WM_TEMPLATE_INDEX" val="160279"/>
  <p:tag name="KSO_WM_UNIT_TYPE" val="l_i"/>
  <p:tag name="KSO_WM_UNIT_INDEX" val="1_5"/>
  <p:tag name="KSO_WM_UNIT_ID" val="259*l_i*1_5"/>
  <p:tag name="KSO_WM_UNIT_CLEAR" val="1"/>
  <p:tag name="KSO_WM_UNIT_LAYERLEVEL" val="1_1"/>
  <p:tag name="KSO_WM_BEAUTIFY_FLAG" val="#wm#"/>
  <p:tag name="KSO_WM_DIAGRAM_GROUP_CODE" val="l1-1"/>
  <p:tag name="KSO_WM_UNIT_LINE_FORE_SCHEMECOLOR_INDEX" val="7"/>
  <p:tag name="KSO_WM_UNIT_LINE_FILL_TYPE" val="2"/>
  <p:tag name="KSO_WM_UNIT_USESOURCEFORMAT_APPLY" val="1"/>
</p:tagLst>
</file>

<file path=ppt/tags/tag337.xml><?xml version="1.0" encoding="utf-8"?>
<p:tagLst xmlns:p="http://schemas.openxmlformats.org/presentationml/2006/main">
  <p:tag name="KSO_WM_TAG_VERSION" val="1.0"/>
  <p:tag name="KSO_WM_TEMPLATE_CATEGORY" val="diagram"/>
  <p:tag name="KSO_WM_TEMPLATE_INDEX" val="160279"/>
  <p:tag name="KSO_WM_UNIT_TYPE" val="l_i"/>
  <p:tag name="KSO_WM_UNIT_INDEX" val="1_6"/>
  <p:tag name="KSO_WM_UNIT_ID" val="259*l_i*1_6"/>
  <p:tag name="KSO_WM_UNIT_CLEAR" val="1"/>
  <p:tag name="KSO_WM_UNIT_LAYERLEVEL" val="1_1"/>
  <p:tag name="KSO_WM_BEAUTIFY_FLAG" val="#wm#"/>
  <p:tag name="KSO_WM_DIAGRAM_GROUP_CODE" val="l1-1"/>
  <p:tag name="KSO_WM_UNIT_LINE_FORE_SCHEMECOLOR_INDEX" val="7"/>
  <p:tag name="KSO_WM_UNIT_LINE_FILL_TYPE" val="2"/>
  <p:tag name="KSO_WM_UNIT_USESOURCEFORMAT_APPLY" val="1"/>
</p:tagLst>
</file>

<file path=ppt/tags/tag338.xml><?xml version="1.0" encoding="utf-8"?>
<p:tagLst xmlns:p="http://schemas.openxmlformats.org/presentationml/2006/main">
  <p:tag name="KSO_WM_TAG_VERSION" val="1.0"/>
  <p:tag name="KSO_WM_TEMPLATE_CATEGORY" val="diagram"/>
  <p:tag name="KSO_WM_TEMPLATE_INDEX" val="160279"/>
  <p:tag name="KSO_WM_UNIT_TYPE" val="l_h_f"/>
  <p:tag name="KSO_WM_UNIT_INDEX" val="1_3_1"/>
  <p:tag name="KSO_WM_UNIT_ID" val="259*l_h_f*1_3_1"/>
  <p:tag name="KSO_WM_UNIT_CLEAR" val="1"/>
  <p:tag name="KSO_WM_UNIT_LAYERLEVEL" val="1_1_1"/>
  <p:tag name="KSO_WM_UNIT_VALUE" val="54"/>
  <p:tag name="KSO_WM_UNIT_HIGHLIGHT" val="0"/>
  <p:tag name="KSO_WM_UNIT_COMPATIBLE" val="0"/>
  <p:tag name="KSO_WM_UNIT_PRESET_TEXT" val="LOREM IPSUM"/>
  <p:tag name="KSO_WM_BEAUTIFY_FLAG" val="#wm#"/>
  <p:tag name="KSO_WM_DIAGRAM_GROUP_CODE" val="l1-1"/>
  <p:tag name="KSO_WM_UNIT_FILL_FORE_SCHEMECOLOR_INDEX" val="7"/>
  <p:tag name="KSO_WM_UNIT_FILL_TYPE" val="1"/>
  <p:tag name="KSO_WM_UNIT_TEXT_FILL_FORE_SCHEMECOLOR_INDEX" val="7"/>
  <p:tag name="KSO_WM_UNIT_TEXT_FILL_TYPE" val="1"/>
  <p:tag name="KSO_WM_UNIT_USESOURCEFORMAT_APPLY" val="1"/>
</p:tagLst>
</file>

<file path=ppt/tags/tag339.xml><?xml version="1.0" encoding="utf-8"?>
<p:tagLst xmlns:p="http://schemas.openxmlformats.org/presentationml/2006/main">
  <p:tag name="KSO_WM_UNIT_TEXT_PART_ID_V2" val="a-3-2"/>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14_1*a*1"/>
  <p:tag name="KSO_WM_TEMPLATE_CATEGORY" val="diagram"/>
  <p:tag name="KSO_WM_TEMPLATE_INDEX" val="20194714"/>
  <p:tag name="KSO_WM_UNIT_LAYERLEVEL" val="1"/>
  <p:tag name="KSO_WM_TAG_VERSION" val="1.0"/>
  <p:tag name="KSO_WM_BEAUTIFY_FLAG" val="#wm#"/>
  <p:tag name="KSO_WM_UNIT_COLOR_SCHEME_SHAPE_ID" val="9"/>
  <p:tag name="KSO_WM_UNIT_COLOR_SCHEME_PARENT_PAGE" val="0_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p="http://schemas.openxmlformats.org/presentationml/2006/main">
  <p:tag name="KSO_WM_BEAUTIFY_FLAG" val="#wm#"/>
  <p:tag name="KSO_WM_TEMPLATE_CATEGORY" val="diagram"/>
  <p:tag name="KSO_WM_TEMPLATE_INDEX" val="160279"/>
  <p:tag name="KSO_WM_SLIDE_ID" val="diagram160279_4"/>
  <p:tag name="KSO_WM_SLIDE_INDEX" val="4"/>
  <p:tag name="KSO_WM_SLIDE_ITEM_CNT" val="3"/>
  <p:tag name="KSO_WM_SLIDE_LAYOUT" val="l_a"/>
  <p:tag name="KSO_WM_SLIDE_LAYOUT_CNT" val="1_1"/>
  <p:tag name="KSO_WM_SLIDE_TYPE" val="text"/>
  <p:tag name="KSO_WM_SLIDE_POSITION" val="110*188"/>
  <p:tag name="KSO_WM_SLIDE_SIZE" val="740*258"/>
  <p:tag name="KSO_WM_DIAGRAM_GROUP_CODE" val="l1-1"/>
  <p:tag name="KSO_WM_TAG_VERSION" val="1.0"/>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14_1*i*1"/>
  <p:tag name="KSO_WM_TEMPLATE_CATEGORY" val="diagram"/>
  <p:tag name="KSO_WM_TEMPLATE_INDEX" val="20194714"/>
  <p:tag name="KSO_WM_UNIT_LAYERLEVEL" val="1"/>
  <p:tag name="KSO_WM_TAG_VERSION" val="1.0"/>
  <p:tag name="KSO_WM_BEAUTIFY_FLAG" val="#wm#"/>
  <p:tag name="KSO_WM_UNIT_COLOR_SCHEME_SHAPE_ID" val="10"/>
  <p:tag name="KSO_WM_UNIT_COLOR_SCHEME_PARENT_PAGE" val="0_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14_1*i*2"/>
  <p:tag name="KSO_WM_TEMPLATE_CATEGORY" val="diagram"/>
  <p:tag name="KSO_WM_TEMPLATE_INDEX" val="20194714"/>
  <p:tag name="KSO_WM_UNIT_LAYERLEVEL" val="1"/>
  <p:tag name="KSO_WM_TAG_VERSION" val="1.0"/>
  <p:tag name="KSO_WM_BEAUTIFY_FLAG" val="#wm#"/>
  <p:tag name="KSO_WM_UNIT_COLOR_SCHEME_SHAPE_ID" val="11"/>
  <p:tag name="KSO_WM_UNIT_COLOR_SCHEME_PARENT_PAGE" val="0_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14_1*i*3"/>
  <p:tag name="KSO_WM_TEMPLATE_CATEGORY" val="diagram"/>
  <p:tag name="KSO_WM_TEMPLATE_INDEX" val="20194714"/>
  <p:tag name="KSO_WM_UNIT_LAYERLEVEL" val="1"/>
  <p:tag name="KSO_WM_TAG_VERSION" val="1.0"/>
  <p:tag name="KSO_WM_BEAUTIFY_FLAG" val="#wm#"/>
  <p:tag name="KSO_WM_UNIT_COLOR_SCHEME_SHAPE_ID" val="12"/>
  <p:tag name="KSO_WM_UNIT_COLOR_SCHEME_PARENT_PAGE" val="0_1"/>
</p:tagLst>
</file>

<file path=ppt/tags/tag344.xml><?xml version="1.0" encoding="utf-8"?>
<p:tagLst xmlns:p="http://schemas.openxmlformats.org/presentationml/2006/main">
  <p:tag name="KSO_WM_UNIT_TEXT_PART_ID_V2" val="d-2-2"/>
  <p:tag name="KSO_WM_UNIT_PRESET_TEXT" val="单击此处添加小标题:&#13;点击此处添加正文文字是您思想的提炼。为了最终呈现发布的良好效果，请言简意赅的阐述您的观点，并根据需要酌情增减文字即便信息复杂，需要用更多的文字来表。&#13;述请您尽可能提炼思想的精髓。&#13;恰如其分的表达观点，往往事半功倍。&#13;单击此处添加小标题:&#13;点击此处添加正文文字是您思想的提炼。"/>
  <p:tag name="KSO_WM_UNIT_NOCLEAR" val="1"/>
  <p:tag name="KSO_WM_UNIT_VALUE" val="182"/>
  <p:tag name="KSO_WM_UNIT_HIGHLIGHT" val="0"/>
  <p:tag name="KSO_WM_UNIT_COMPATIBLE" val="0"/>
  <p:tag name="KSO_WM_UNIT_DIAGRAM_ISNUMVISUAL" val="0"/>
  <p:tag name="KSO_WM_UNIT_DIAGRAM_ISREFERUNIT" val="0"/>
  <p:tag name="KSO_WM_UNIT_TYPE" val="f"/>
  <p:tag name="KSO_WM_UNIT_INDEX" val="1"/>
  <p:tag name="KSO_WM_UNIT_ID" val="diagram20194714_1*f*1"/>
  <p:tag name="KSO_WM_TEMPLATE_CATEGORY" val="diagram"/>
  <p:tag name="KSO_WM_TEMPLATE_INDEX" val="20194714"/>
  <p:tag name="KSO_WM_UNIT_LAYERLEVEL" val="1"/>
  <p:tag name="KSO_WM_TAG_VERSION" val="1.0"/>
  <p:tag name="KSO_WM_BEAUTIFY_FLAG" val="#wm#"/>
  <p:tag name="KSO_WM_UNIT_COLOR_SCHEME_SHAPE_ID" val="3"/>
  <p:tag name="KSO_WM_UNIT_COLOR_SCHEME_PARENT_PAGE" val="0_1"/>
</p:tagLst>
</file>

<file path=ppt/tags/tag345.xml><?xml version="1.0" encoding="utf-8"?>
<p:tagLst xmlns:p="http://schemas.openxmlformats.org/presentationml/2006/main">
  <p:tag name="KSO_WM_UNIT_TEXT_PART_ID_V2" val="a-3-2"/>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14_1*a*1"/>
  <p:tag name="KSO_WM_TEMPLATE_CATEGORY" val="diagram"/>
  <p:tag name="KSO_WM_TEMPLATE_INDEX" val="20194714"/>
  <p:tag name="KSO_WM_UNIT_LAYERLEVEL" val="1"/>
  <p:tag name="KSO_WM_TAG_VERSION" val="1.0"/>
  <p:tag name="KSO_WM_BEAUTIFY_FLAG" val="#wm#"/>
  <p:tag name="KSO_WM_UNIT_COLOR_SCHEME_SHAPE_ID" val="9"/>
  <p:tag name="KSO_WM_UNIT_COLOR_SCHEME_PARENT_PAGE" val="0_1"/>
</p:tagLst>
</file>

<file path=ppt/tags/tag346.xml><?xml version="1.0" encoding="utf-8"?>
<p:tagLst xmlns:p="http://schemas.openxmlformats.org/presentationml/2006/main">
  <p:tag name="KSO_WM_BEAUTIFY_FLAG" val="#wm#"/>
  <p:tag name="KSO_WM_TEMPLATE_CATEGORY" val="diagram"/>
  <p:tag name="KSO_WM_TEMPLATE_INDEX" val="20194714"/>
  <p:tag name="KSO_WM_SLIDE_ID" val="diagram20194714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59*540"/>
  <p:tag name="KSO_WM_SLIDE_POSITION" val="0*0"/>
  <p:tag name="KSO_WM_SLIDE_COLORSCHEME_VERSION" val="3.2"/>
  <p:tag name="KSO_WM_TEMPLATE_SUBCATEGORY" val="0"/>
  <p:tag name="KSO_WM_TEMPLATE_MASTER_TYPE" val="0"/>
  <p:tag name="KSO_WM_TEMPLATE_COLOR_TYPE"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14_1*i*1"/>
  <p:tag name="KSO_WM_TEMPLATE_CATEGORY" val="diagram"/>
  <p:tag name="KSO_WM_TEMPLATE_INDEX" val="20194714"/>
  <p:tag name="KSO_WM_UNIT_LAYERLEVEL" val="1"/>
  <p:tag name="KSO_WM_TAG_VERSION" val="1.0"/>
  <p:tag name="KSO_WM_BEAUTIFY_FLAG" val="#wm#"/>
  <p:tag name="KSO_WM_UNIT_COLOR_SCHEME_SHAPE_ID" val="10"/>
  <p:tag name="KSO_WM_UNIT_COLOR_SCHEME_PARENT_PAGE" val="0_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14_1*i*2"/>
  <p:tag name="KSO_WM_TEMPLATE_CATEGORY" val="diagram"/>
  <p:tag name="KSO_WM_TEMPLATE_INDEX" val="20194714"/>
  <p:tag name="KSO_WM_UNIT_LAYERLEVEL" val="1"/>
  <p:tag name="KSO_WM_TAG_VERSION" val="1.0"/>
  <p:tag name="KSO_WM_BEAUTIFY_FLAG" val="#wm#"/>
  <p:tag name="KSO_WM_UNIT_COLOR_SCHEME_SHAPE_ID" val="11"/>
  <p:tag name="KSO_WM_UNIT_COLOR_SCHEME_PARENT_PAGE" val="0_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14_1*i*3"/>
  <p:tag name="KSO_WM_TEMPLATE_CATEGORY" val="diagram"/>
  <p:tag name="KSO_WM_TEMPLATE_INDEX" val="20194714"/>
  <p:tag name="KSO_WM_UNIT_LAYERLEVEL" val="1"/>
  <p:tag name="KSO_WM_TAG_VERSION" val="1.0"/>
  <p:tag name="KSO_WM_BEAUTIFY_FLAG" val="#wm#"/>
  <p:tag name="KSO_WM_UNIT_COLOR_SCHEME_SHAPE_ID" val="12"/>
  <p:tag name="KSO_WM_UNIT_COLOR_SCHEME_PARENT_PAGE" val="0_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0.xml><?xml version="1.0" encoding="utf-8"?>
<p:tagLst xmlns:p="http://schemas.openxmlformats.org/presentationml/2006/main">
  <p:tag name="KSO_WM_UNIT_TEXT_PART_ID_V2" val="d-2-2"/>
  <p:tag name="KSO_WM_UNIT_PRESET_TEXT" val="单击此处添加小标题:&#13;点击此处添加正文文字是您思想的提炼。为了最终呈现发布的良好效果，请言简意赅的阐述您的观点，并根据需要酌情增减文字即便信息复杂，需要用更多的文字来表。&#13;述请您尽可能提炼思想的精髓。&#13;恰如其分的表达观点，往往事半功倍。&#13;单击此处添加小标题:&#13;点击此处添加正文文字是您思想的提炼。"/>
  <p:tag name="KSO_WM_UNIT_NOCLEAR" val="1"/>
  <p:tag name="KSO_WM_UNIT_VALUE" val="182"/>
  <p:tag name="KSO_WM_UNIT_HIGHLIGHT" val="0"/>
  <p:tag name="KSO_WM_UNIT_COMPATIBLE" val="0"/>
  <p:tag name="KSO_WM_UNIT_DIAGRAM_ISNUMVISUAL" val="0"/>
  <p:tag name="KSO_WM_UNIT_DIAGRAM_ISREFERUNIT" val="0"/>
  <p:tag name="KSO_WM_UNIT_TYPE" val="f"/>
  <p:tag name="KSO_WM_UNIT_INDEX" val="1"/>
  <p:tag name="KSO_WM_UNIT_ID" val="diagram20194714_1*f*1"/>
  <p:tag name="KSO_WM_TEMPLATE_CATEGORY" val="diagram"/>
  <p:tag name="KSO_WM_TEMPLATE_INDEX" val="20194714"/>
  <p:tag name="KSO_WM_UNIT_LAYERLEVEL" val="1"/>
  <p:tag name="KSO_WM_TAG_VERSION" val="1.0"/>
  <p:tag name="KSO_WM_BEAUTIFY_FLAG" val="#wm#"/>
  <p:tag name="KSO_WM_UNIT_COLOR_SCHEME_SHAPE_ID" val="3"/>
  <p:tag name="KSO_WM_UNIT_COLOR_SCHEME_PARENT_PAGE" val="0_1"/>
</p:tagLst>
</file>

<file path=ppt/tags/tag351.xml><?xml version="1.0" encoding="utf-8"?>
<p:tagLst xmlns:p="http://schemas.openxmlformats.org/presentationml/2006/main">
  <p:tag name="KSO_WM_UNIT_TEXT_PART_ID_V2" val="a-3-2"/>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14_1*a*1"/>
  <p:tag name="KSO_WM_TEMPLATE_CATEGORY" val="diagram"/>
  <p:tag name="KSO_WM_TEMPLATE_INDEX" val="20194714"/>
  <p:tag name="KSO_WM_UNIT_LAYERLEVEL" val="1"/>
  <p:tag name="KSO_WM_TAG_VERSION" val="1.0"/>
  <p:tag name="KSO_WM_BEAUTIFY_FLAG" val="#wm#"/>
  <p:tag name="KSO_WM_UNIT_COLOR_SCHEME_SHAPE_ID" val="9"/>
  <p:tag name="KSO_WM_UNIT_COLOR_SCHEME_PARENT_PAGE" val="0_1"/>
</p:tagLst>
</file>

<file path=ppt/tags/tag352.xml><?xml version="1.0" encoding="utf-8"?>
<p:tagLst xmlns:p="http://schemas.openxmlformats.org/presentationml/2006/main">
  <p:tag name="KSO_WM_BEAUTIFY_FLAG" val="#wm#"/>
  <p:tag name="KSO_WM_TEMPLATE_CATEGORY" val="diagram"/>
  <p:tag name="KSO_WM_TEMPLATE_INDEX" val="20194714"/>
  <p:tag name="KSO_WM_SLIDE_ID" val="diagram20194714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59*540"/>
  <p:tag name="KSO_WM_SLIDE_POSITION" val="0*0"/>
  <p:tag name="KSO_WM_SLIDE_COLORSCHEME_VERSION" val="3.2"/>
  <p:tag name="KSO_WM_TEMPLATE_SUBCATEGORY" val="0"/>
  <p:tag name="KSO_WM_TEMPLATE_MASTER_TYPE" val="0"/>
  <p:tag name="KSO_WM_TEMPLATE_COLOR_TYPE"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14_1*i*1"/>
  <p:tag name="KSO_WM_TEMPLATE_CATEGORY" val="diagram"/>
  <p:tag name="KSO_WM_TEMPLATE_INDEX" val="20194714"/>
  <p:tag name="KSO_WM_UNIT_LAYERLEVEL" val="1"/>
  <p:tag name="KSO_WM_TAG_VERSION" val="1.0"/>
  <p:tag name="KSO_WM_BEAUTIFY_FLAG" val="#wm#"/>
  <p:tag name="KSO_WM_UNIT_COLOR_SCHEME_SHAPE_ID" val="10"/>
  <p:tag name="KSO_WM_UNIT_COLOR_SCHEME_PARENT_PAGE" val="0_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14_1*i*2"/>
  <p:tag name="KSO_WM_TEMPLATE_CATEGORY" val="diagram"/>
  <p:tag name="KSO_WM_TEMPLATE_INDEX" val="20194714"/>
  <p:tag name="KSO_WM_UNIT_LAYERLEVEL" val="1"/>
  <p:tag name="KSO_WM_TAG_VERSION" val="1.0"/>
  <p:tag name="KSO_WM_BEAUTIFY_FLAG" val="#wm#"/>
  <p:tag name="KSO_WM_UNIT_COLOR_SCHEME_SHAPE_ID" val="11"/>
  <p:tag name="KSO_WM_UNIT_COLOR_SCHEME_PARENT_PAGE" val="0_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14_1*i*3"/>
  <p:tag name="KSO_WM_TEMPLATE_CATEGORY" val="diagram"/>
  <p:tag name="KSO_WM_TEMPLATE_INDEX" val="20194714"/>
  <p:tag name="KSO_WM_UNIT_LAYERLEVEL" val="1"/>
  <p:tag name="KSO_WM_TAG_VERSION" val="1.0"/>
  <p:tag name="KSO_WM_BEAUTIFY_FLAG" val="#wm#"/>
  <p:tag name="KSO_WM_UNIT_COLOR_SCHEME_SHAPE_ID" val="12"/>
  <p:tag name="KSO_WM_UNIT_COLOR_SCHEME_PARENT_PAGE" val="0_1"/>
</p:tagLst>
</file>

<file path=ppt/tags/tag356.xml><?xml version="1.0" encoding="utf-8"?>
<p:tagLst xmlns:p="http://schemas.openxmlformats.org/presentationml/2006/main">
  <p:tag name="KSO_WM_UNIT_TEXT_PART_ID_V2" val="d-2-2"/>
  <p:tag name="KSO_WM_UNIT_PRESET_TEXT" val="单击此处添加小标题:&#13;点击此处添加正文文字是您思想的提炼。为了最终呈现发布的良好效果，请言简意赅的阐述您的观点，并根据需要酌情增减文字即便信息复杂，需要用更多的文字来表。&#13;述请您尽可能提炼思想的精髓。&#13;恰如其分的表达观点，往往事半功倍。&#13;单击此处添加小标题:&#13;点击此处添加正文文字是您思想的提炼。"/>
  <p:tag name="KSO_WM_UNIT_NOCLEAR" val="1"/>
  <p:tag name="KSO_WM_UNIT_VALUE" val="182"/>
  <p:tag name="KSO_WM_UNIT_HIGHLIGHT" val="0"/>
  <p:tag name="KSO_WM_UNIT_COMPATIBLE" val="0"/>
  <p:tag name="KSO_WM_UNIT_DIAGRAM_ISNUMVISUAL" val="0"/>
  <p:tag name="KSO_WM_UNIT_DIAGRAM_ISREFERUNIT" val="0"/>
  <p:tag name="KSO_WM_UNIT_TYPE" val="f"/>
  <p:tag name="KSO_WM_UNIT_INDEX" val="1"/>
  <p:tag name="KSO_WM_UNIT_ID" val="diagram20194714_1*f*1"/>
  <p:tag name="KSO_WM_TEMPLATE_CATEGORY" val="diagram"/>
  <p:tag name="KSO_WM_TEMPLATE_INDEX" val="20194714"/>
  <p:tag name="KSO_WM_UNIT_LAYERLEVEL" val="1"/>
  <p:tag name="KSO_WM_TAG_VERSION" val="1.0"/>
  <p:tag name="KSO_WM_BEAUTIFY_FLAG" val="#wm#"/>
  <p:tag name="KSO_WM_UNIT_COLOR_SCHEME_SHAPE_ID" val="3"/>
  <p:tag name="KSO_WM_UNIT_COLOR_SCHEME_PARENT_PAGE" val="0_1"/>
</p:tagLst>
</file>

<file path=ppt/tags/tag357.xml><?xml version="1.0" encoding="utf-8"?>
<p:tagLst xmlns:p="http://schemas.openxmlformats.org/presentationml/2006/main">
  <p:tag name="KSO_WM_UNIT_TEXT_PART_ID_V2" val="a-3-2"/>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14_1*a*1"/>
  <p:tag name="KSO_WM_TEMPLATE_CATEGORY" val="diagram"/>
  <p:tag name="KSO_WM_TEMPLATE_INDEX" val="20194714"/>
  <p:tag name="KSO_WM_UNIT_LAYERLEVEL" val="1"/>
  <p:tag name="KSO_WM_TAG_VERSION" val="1.0"/>
  <p:tag name="KSO_WM_BEAUTIFY_FLAG" val="#wm#"/>
  <p:tag name="KSO_WM_UNIT_COLOR_SCHEME_SHAPE_ID" val="9"/>
  <p:tag name="KSO_WM_UNIT_COLOR_SCHEME_PARENT_PAGE" val="0_1"/>
</p:tagLst>
</file>

<file path=ppt/tags/tag358.xml><?xml version="1.0" encoding="utf-8"?>
<p:tagLst xmlns:p="http://schemas.openxmlformats.org/presentationml/2006/main">
  <p:tag name="KSO_WM_BEAUTIFY_FLAG" val="#wm#"/>
  <p:tag name="KSO_WM_TEMPLATE_CATEGORY" val="diagram"/>
  <p:tag name="KSO_WM_TEMPLATE_INDEX" val="20194714"/>
  <p:tag name="KSO_WM_SLIDE_ID" val="diagram20194714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59*540"/>
  <p:tag name="KSO_WM_SLIDE_POSITION" val="0*0"/>
  <p:tag name="KSO_WM_SLIDE_COLORSCHEME_VERSION" val="3.2"/>
  <p:tag name="KSO_WM_TEMPLATE_SUBCATEGORY" val="0"/>
  <p:tag name="KSO_WM_TEMPLATE_MASTER_TYPE" val="0"/>
  <p:tag name="KSO_WM_TEMPLATE_COLOR_TYPE"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00_1*i*1"/>
  <p:tag name="KSO_WM_TEMPLATE_CATEGORY" val="diagram"/>
  <p:tag name="KSO_WM_TEMPLATE_INDEX" val="20205100"/>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00_1*i*2"/>
  <p:tag name="KSO_WM_TEMPLATE_CATEGORY" val="diagram"/>
  <p:tag name="KSO_WM_TEMPLATE_INDEX" val="20205100"/>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00_1*i*3"/>
  <p:tag name="KSO_WM_TEMPLATE_CATEGORY" val="diagram"/>
  <p:tag name="KSO_WM_TEMPLATE_INDEX" val="20205100"/>
  <p:tag name="KSO_WM_UNIT_LAYERLEVEL" val="1"/>
  <p:tag name="KSO_WM_TAG_VERSION" val="1.0"/>
  <p:tag name="KSO_WM_BEAUTIFY_FLAG" val="#wm#"/>
</p:tagLst>
</file>

<file path=ppt/tags/tag362.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00_1*a*1"/>
  <p:tag name="KSO_WM_TEMPLATE_CATEGORY" val="diagram"/>
  <p:tag name="KSO_WM_TEMPLATE_INDEX" val="20205100"/>
  <p:tag name="KSO_WM_UNIT_LAYERLEVEL" val="1"/>
  <p:tag name="KSO_WM_TAG_VERSION" val="1.0"/>
  <p:tag name="KSO_WM_BEAUTIFY_FLAG" val="#wm#"/>
  <p:tag name="KSO_WM_UNIT_PRESET_TEXT" val="单击此处可添加大标题内容"/>
</p:tagLst>
</file>

<file path=ppt/tags/tag363.xml><?xml version="1.0" encoding="utf-8"?>
<p:tagLst xmlns:p="http://schemas.openxmlformats.org/presentationml/2006/main">
  <p:tag name="KSO_WM_UNIT_NOCLEAR" val="0"/>
  <p:tag name="KSO_WM_UNIT_VALUE" val="1260"/>
  <p:tag name="KSO_WM_UNIT_HIGHLIGHT" val="0"/>
  <p:tag name="KSO_WM_UNIT_COMPATIBLE" val="0"/>
  <p:tag name="KSO_WM_UNIT_DIAGRAM_ISNUMVISUAL" val="0"/>
  <p:tag name="KSO_WM_UNIT_DIAGRAM_ISREFERUNIT" val="0"/>
  <p:tag name="KSO_WM_UNIT_TYPE" val="f"/>
  <p:tag name="KSO_WM_UNIT_INDEX" val="2"/>
  <p:tag name="KSO_WM_UNIT_ID" val="diagram20205100_1*f*2"/>
  <p:tag name="KSO_WM_TEMPLATE_CATEGORY" val="diagram"/>
  <p:tag name="KSO_WM_TEMPLATE_INDEX" val="20205100"/>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00_1*i*5"/>
  <p:tag name="KSO_WM_TEMPLATE_CATEGORY" val="diagram"/>
  <p:tag name="KSO_WM_TEMPLATE_INDEX" val="20205100"/>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00_1*i*6"/>
  <p:tag name="KSO_WM_TEMPLATE_CATEGORY" val="diagram"/>
  <p:tag name="KSO_WM_TEMPLATE_INDEX" val="20205100"/>
  <p:tag name="KSO_WM_UNIT_LAYERLEVEL" val="1"/>
  <p:tag name="KSO_WM_TAG_VERSION" val="1.0"/>
  <p:tag name="KSO_WM_BEAUTIFY_FLAG" val="#wm#"/>
</p:tagLst>
</file>

<file path=ppt/tags/tag366.xml><?xml version="1.0" encoding="utf-8"?>
<p:tagLst xmlns:p="http://schemas.openxmlformats.org/presentationml/2006/main">
  <p:tag name="KSO_WM_BEAUTIFY_FLAG" val="#wm#"/>
  <p:tag name="KSO_WM_TEMPLATE_CATEGORY" val="diagram"/>
  <p:tag name="KSO_WM_TEMPLATE_INDEX" val="20205100"/>
  <p:tag name="KSO_WM_TEMPLATE_THUMBS_INDEX" val="1"/>
  <p:tag name="KSO_WM_SLIDE_ID" val="diagram20205100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893*472"/>
  <p:tag name="KSO_WM_SLIDE_POSITION" val="33*55"/>
  <p:tag name="KSO_WM_TAG_VERSION" val="1.0"/>
  <p:tag name="KSO_WM_SLIDE_LAYOUT" val="a_f"/>
  <p:tag name="KSO_WM_SLIDE_LAYOUT_CNT" val="1_2"/>
</p:tagLst>
</file>

<file path=ppt/tags/tag367.xml><?xml version="1.0" encoding="utf-8"?>
<p:tagLst xmlns:p="http://schemas.openxmlformats.org/presentationml/2006/main">
  <p:tag name="KSO_WM_UNIT_NOCLEAR" val="0"/>
  <p:tag name="KSO_WM_UNIT_VALUE" val="16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1766_2*l_h_f*1_1_1"/>
  <p:tag name="KSO_WM_TEMPLATE_CATEGORY" val="diagram"/>
  <p:tag name="KSO_WM_TEMPLATE_INDEX" val="20191766"/>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1766_2*i*1"/>
  <p:tag name="KSO_WM_TEMPLATE_CATEGORY" val="diagram"/>
  <p:tag name="KSO_WM_TEMPLATE_INDEX" val="20191766"/>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1766_2*i*2"/>
  <p:tag name="KSO_WM_TEMPLATE_CATEGORY" val="diagram"/>
  <p:tag name="KSO_WM_TEMPLATE_INDEX" val="20191766"/>
  <p:tag name="KSO_WM_UNIT_LAYERLEVEL" val="1"/>
  <p:tag name="KSO_WM_TAG_VERSION" val="1.0"/>
  <p:tag name="KSO_WM_BEAUTIFY_FLAG" val="#wm#"/>
  <p:tag name="KSO_WM_UNIT_FILL_FORE_SCHEMECOLOR_INDEX" val="14"/>
  <p:tag name="KSO_WM_UNIT_FILL_TYPE" val="1"/>
  <p:tag name="KSO_WM_UNIT_TEXT_FILL_FORE_SCHEMECOLOR_INDEX" val="1"/>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0.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1766_2*l_h_a*1_2_1"/>
  <p:tag name="KSO_WM_TEMPLATE_CATEGORY" val="diagram"/>
  <p:tag name="KSO_WM_TEMPLATE_INDEX" val="20191766"/>
  <p:tag name="KSO_WM_UNIT_LAYERLEVEL" val="1_1_1"/>
  <p:tag name="KSO_WM_TAG_VERSION" val="1.0"/>
  <p:tag name="KSO_WM_BEAUTIFY_FLAG" val="#wm#"/>
  <p:tag name="KSO_WM_UNIT_PRESET_TEXT" val="添加标题"/>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1766_2*l_h_a*1_3_1"/>
  <p:tag name="KSO_WM_TEMPLATE_CATEGORY" val="diagram"/>
  <p:tag name="KSO_WM_TEMPLATE_INDEX" val="20191766"/>
  <p:tag name="KSO_WM_UNIT_LAYERLEVEL" val="1_1_1"/>
  <p:tag name="KSO_WM_TAG_VERSION" val="1.0"/>
  <p:tag name="KSO_WM_BEAUTIFY_FLAG" val="#wm#"/>
  <p:tag name="KSO_WM_UNIT_PRESET_TEXT" val="添加标题"/>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1766_2*l_h_i*1_2_1"/>
  <p:tag name="KSO_WM_TEMPLATE_CATEGORY" val="diagram"/>
  <p:tag name="KSO_WM_TEMPLATE_INDEX" val="2019176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1766_2*l_h_i*1_3_1"/>
  <p:tag name="KSO_WM_TEMPLATE_CATEGORY" val="diagram"/>
  <p:tag name="KSO_WM_TEMPLATE_INDEX" val="2019176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7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1766_2*l_h_a*1_1_1"/>
  <p:tag name="KSO_WM_TEMPLATE_CATEGORY" val="diagram"/>
  <p:tag name="KSO_WM_TEMPLATE_INDEX" val="20191766"/>
  <p:tag name="KSO_WM_UNIT_LAYERLEVEL" val="1_1_1"/>
  <p:tag name="KSO_WM_TAG_VERSION" val="1.0"/>
  <p:tag name="KSO_WM_BEAUTIFY_FLAG" val="#wm#"/>
  <p:tag name="KSO_WM_UNIT_PRESET_TEXT" val="添加标题"/>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5.xml><?xml version="1.0" encoding="utf-8"?>
<p:tagLst xmlns:p="http://schemas.openxmlformats.org/presentationml/2006/main">
  <p:tag name="KSO_WM_UNIT_ISCONTENTSTITLE" val="0"/>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1766_2*a*1"/>
  <p:tag name="KSO_WM_TEMPLATE_CATEGORY" val="diagram"/>
  <p:tag name="KSO_WM_TEMPLATE_INDEX" val="20191766"/>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76.xml><?xml version="1.0" encoding="utf-8"?>
<p:tagLst xmlns:p="http://schemas.openxmlformats.org/presentationml/2006/main">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91766_2*f*1"/>
  <p:tag name="KSO_WM_TEMPLATE_CATEGORY" val="diagram"/>
  <p:tag name="KSO_WM_TEMPLATE_INDEX" val="20191766"/>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37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1766_2*l_h_f*1_3_1"/>
  <p:tag name="KSO_WM_TEMPLATE_CATEGORY" val="diagram"/>
  <p:tag name="KSO_WM_TEMPLATE_INDEX" val="20191766"/>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7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1766_2*l_h_f*1_2_1"/>
  <p:tag name="KSO_WM_TEMPLATE_CATEGORY" val="diagram"/>
  <p:tag name="KSO_WM_TEMPLATE_INDEX" val="20191766"/>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79.xml><?xml version="1.0" encoding="utf-8"?>
<p:tagLst xmlns:p="http://schemas.openxmlformats.org/presentationml/2006/main">
  <p:tag name="KSO_WM_BEAUTIFY_FLAG" val="#wm#"/>
  <p:tag name="KSO_WM_TEMPLATE_CATEGORY" val="diagram"/>
  <p:tag name="KSO_WM_TEMPLATE_INDEX" val="20191766"/>
  <p:tag name="KSO_WM_SLIDE_ID" val="diagram20191766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854.377*148.222"/>
  <p:tag name="KSO_WM_SLIDE_POSITION" val="52.8117*335.778"/>
  <p:tag name="KSO_WM_DIAGRAM_GROUP_CODE" val="l1-1"/>
  <p:tag name="KSO_WM_SLIDE_DIAGTYPE" val="l"/>
  <p:tag name="KSO_WM_TAG_VERSION" val="1.0"/>
  <p:tag name="KSO_WM_SLIDE_LAYOUT" val="a_f_l"/>
  <p:tag name="KSO_WM_SLIDE_LAYOUT_CNT" val="1_1_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ISCONTENTSTITLE" val="0"/>
  <p:tag name="KSO_WM_UNIT_PRESET_TEXT" val="盈利模式"/>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43_3*a*1"/>
  <p:tag name="KSO_WM_TEMPLATE_CATEGORY" val="diagram"/>
  <p:tag name="KSO_WM_TEMPLATE_INDEX" val="2019894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43_3*i*1"/>
  <p:tag name="KSO_WM_TEMPLATE_CATEGORY" val="diagram"/>
  <p:tag name="KSO_WM_TEMPLATE_INDEX" val="20198943"/>
  <p:tag name="KSO_WM_UNIT_LAYERLEVEL" val="1"/>
  <p:tag name="KSO_WM_TAG_VERSION" val="1.0"/>
  <p:tag name="KSO_WM_BEAUTIFY_FLAG" val="#wm#"/>
  <p:tag name="KSO_WM_UNIT_FILL_FORE_SCHEMECOLOR_INDEX" val="6"/>
  <p:tag name="KSO_WM_UNIT_FILL_TYPE" val="1"/>
  <p:tag name="KSO_WM_UNIT_USESOURCEFORMAT_APPLY"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43_3*i*2"/>
  <p:tag name="KSO_WM_TEMPLATE_CATEGORY" val="diagram"/>
  <p:tag name="KSO_WM_TEMPLATE_INDEX" val="20198943"/>
  <p:tag name="KSO_WM_UNIT_LAYERLEVEL" val="1"/>
  <p:tag name="KSO_WM_TAG_VERSION" val="1.0"/>
  <p:tag name="KSO_WM_BEAUTIFY_FLAG" val="#wm#"/>
  <p:tag name="KSO_WM_UNIT_FILL_FORE_SCHEMECOLOR_INDEX" val="9"/>
  <p:tag name="KSO_WM_UNIT_FILL_TYPE" val="1"/>
  <p:tag name="KSO_WM_UNIT_USESOURCEFORMAT_APPLY"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43_3*i*3"/>
  <p:tag name="KSO_WM_TEMPLATE_CATEGORY" val="diagram"/>
  <p:tag name="KSO_WM_TEMPLATE_INDEX" val="2019894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43_3*i*4"/>
  <p:tag name="KSO_WM_TEMPLATE_CATEGORY" val="diagram"/>
  <p:tag name="KSO_WM_TEMPLATE_INDEX" val="2019894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43_3*i*5"/>
  <p:tag name="KSO_WM_TEMPLATE_CATEGORY" val="diagram"/>
  <p:tag name="KSO_WM_TEMPLATE_INDEX" val="2019894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8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43_3*l_h_i*1_1_2"/>
  <p:tag name="KSO_WM_TEMPLATE_CATEGORY" val="diagram"/>
  <p:tag name="KSO_WM_TEMPLATE_INDEX" val="20198943"/>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38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43_3*l_h_i*1_1_1"/>
  <p:tag name="KSO_WM_TEMPLATE_CATEGORY" val="diagram"/>
  <p:tag name="KSO_WM_TEMPLATE_INDEX" val="20198943"/>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388.xml><?xml version="1.0" encoding="utf-8"?>
<p:tagLst xmlns:p="http://schemas.openxmlformats.org/presentationml/2006/main">
  <p:tag name="KSO_WM_UNIT_DIAGRAM_MODELTYPE" val="stripeEnum"/>
  <p:tag name="KSO_WM_UNIT_VALUE" val="79*94"/>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943_3*l_h_x*1_1_1"/>
  <p:tag name="KSO_WM_TEMPLATE_CATEGORY" val="diagram"/>
  <p:tag name="KSO_WM_TEMPLATE_INDEX" val="2019894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89.xml><?xml version="1.0" encoding="utf-8"?>
<p:tagLst xmlns:p="http://schemas.openxmlformats.org/presentationml/2006/main">
  <p:tag name="KSO_WM_UNIT_DIAGRAM_MODELTYPE" val="stripeEnum"/>
  <p:tag name="KSO_WM_UNIT_ISCONTENTS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43_3*l_h_a*1_1_1"/>
  <p:tag name="KSO_WM_TEMPLATE_CATEGORY" val="diagram"/>
  <p:tag name="KSO_WM_TEMPLATE_INDEX" val="2019894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UNIT_DIAGRAM_MODELTYPE" val="stripeEnum"/>
  <p:tag name="KSO_WM_UNIT_PRESET_TEXT" val="单击此处添加文本"/>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43_3*l_h_f*1_1_1"/>
  <p:tag name="KSO_WM_TEMPLATE_CATEGORY" val="diagram"/>
  <p:tag name="KSO_WM_TEMPLATE_INDEX" val="2019894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9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43_3*l_h_i*1_2_1"/>
  <p:tag name="KSO_WM_TEMPLATE_CATEGORY" val="diagram"/>
  <p:tag name="KSO_WM_TEMPLATE_INDEX" val="20198943"/>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39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43_3*l_h_i*1_2_2"/>
  <p:tag name="KSO_WM_TEMPLATE_CATEGORY" val="diagram"/>
  <p:tag name="KSO_WM_TEMPLATE_INDEX" val="20198943"/>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393.xml><?xml version="1.0" encoding="utf-8"?>
<p:tagLst xmlns:p="http://schemas.openxmlformats.org/presentationml/2006/main">
  <p:tag name="KSO_WM_UNIT_DIAGRAM_MODELTYPE" val="stripeEnum"/>
  <p:tag name="KSO_WM_UNIT_VALUE" val="77*9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943_3*l_h_x*1_2_1"/>
  <p:tag name="KSO_WM_TEMPLATE_CATEGORY" val="diagram"/>
  <p:tag name="KSO_WM_TEMPLATE_INDEX" val="20198943"/>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394.xml><?xml version="1.0" encoding="utf-8"?>
<p:tagLst xmlns:p="http://schemas.openxmlformats.org/presentationml/2006/main">
  <p:tag name="KSO_WM_UNIT_DIAGRAM_MODELTYPE" val="stripeEnum"/>
  <p:tag name="KSO_WM_UNIT_ISCONTENTS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43_3*l_h_a*1_2_1"/>
  <p:tag name="KSO_WM_TEMPLATE_CATEGORY" val="diagram"/>
  <p:tag name="KSO_WM_TEMPLATE_INDEX" val="20198943"/>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395.xml><?xml version="1.0" encoding="utf-8"?>
<p:tagLst xmlns:p="http://schemas.openxmlformats.org/presentationml/2006/main">
  <p:tag name="KSO_WM_UNIT_DIAGRAM_MODELTYPE" val="stripeEnum"/>
  <p:tag name="KSO_WM_UNIT_PRESET_TEXT" val="单击此处添加文本"/>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43_3*l_h_f*1_2_1"/>
  <p:tag name="KSO_WM_TEMPLATE_CATEGORY" val="diagram"/>
  <p:tag name="KSO_WM_TEMPLATE_INDEX" val="2019894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9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43_3*l_h_i*1_3_1"/>
  <p:tag name="KSO_WM_TEMPLATE_CATEGORY" val="diagram"/>
  <p:tag name="KSO_WM_TEMPLATE_INDEX" val="20198943"/>
  <p:tag name="KSO_WM_UNIT_LAYERLEVEL" val="1_1_1"/>
  <p:tag name="KSO_WM_TAG_VERSION" val="1.0"/>
  <p:tag name="KSO_WM_BEAUTIFY_FLAG" val="#wm#"/>
  <p:tag name="KSO_WM_UNIT_LINE_FORE_SCHEMECOLOR_INDEX" val="9"/>
  <p:tag name="KSO_WM_UNIT_LINE_FILL_TYPE" val="2"/>
  <p:tag name="KSO_WM_UNIT_USESOURCEFORMAT_APPLY" val="1"/>
</p:tagLst>
</file>

<file path=ppt/tags/tag39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43_3*l_h_i*1_3_2"/>
  <p:tag name="KSO_WM_TEMPLATE_CATEGORY" val="diagram"/>
  <p:tag name="KSO_WM_TEMPLATE_INDEX" val="20198943"/>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398.xml><?xml version="1.0" encoding="utf-8"?>
<p:tagLst xmlns:p="http://schemas.openxmlformats.org/presentationml/2006/main">
  <p:tag name="KSO_WM_UNIT_DIAGRAM_MODELTYPE" val="stripeEnum"/>
  <p:tag name="KSO_WM_UNIT_VALUE" val="89*9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943_3*l_h_x*1_3_1"/>
  <p:tag name="KSO_WM_TEMPLATE_CATEGORY" val="diagram"/>
  <p:tag name="KSO_WM_TEMPLATE_INDEX" val="20198943"/>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399.xml><?xml version="1.0" encoding="utf-8"?>
<p:tagLst xmlns:p="http://schemas.openxmlformats.org/presentationml/2006/main">
  <p:tag name="KSO_WM_UNIT_DIAGRAM_MODELTYPE" val="stripeEnum"/>
  <p:tag name="KSO_WM_UNIT_ISCONTENTS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43_3*l_h_a*1_3_1"/>
  <p:tag name="KSO_WM_TEMPLATE_CATEGORY" val="diagram"/>
  <p:tag name="KSO_WM_TEMPLATE_INDEX" val="20198943"/>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SUBTYPE" val="q"/>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p="http://schemas.openxmlformats.org/presentationml/2006/main">
  <p:tag name="KSO_WM_UNIT_DIAGRAM_MODELTYPE" val="stripeEnum"/>
  <p:tag name="KSO_WM_UNIT_PRESET_TEXT" val="单击此处添加文本"/>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43_3*l_h_f*1_3_1"/>
  <p:tag name="KSO_WM_TEMPLATE_CATEGORY" val="diagram"/>
  <p:tag name="KSO_WM_TEMPLATE_INDEX" val="2019894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0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43_3*l_h_i*1_4_1"/>
  <p:tag name="KSO_WM_TEMPLATE_CATEGORY" val="diagram"/>
  <p:tag name="KSO_WM_TEMPLATE_INDEX" val="20198943"/>
  <p:tag name="KSO_WM_UNIT_LAYERLEVEL" val="1_1_1"/>
  <p:tag name="KSO_WM_TAG_VERSION" val="1.0"/>
  <p:tag name="KSO_WM_BEAUTIFY_FLAG" val="#wm#"/>
  <p:tag name="KSO_WM_UNIT_LINE_FORE_SCHEMECOLOR_INDEX" val="10"/>
  <p:tag name="KSO_WM_UNIT_LINE_FILL_TYPE" val="2"/>
  <p:tag name="KSO_WM_UNIT_USESOURCEFORMAT_APPLY" val="1"/>
</p:tagLst>
</file>

<file path=ppt/tags/tag40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43_3*l_h_i*1_4_2"/>
  <p:tag name="KSO_WM_TEMPLATE_CATEGORY" val="diagram"/>
  <p:tag name="KSO_WM_TEMPLATE_INDEX" val="20198943"/>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403.xml><?xml version="1.0" encoding="utf-8"?>
<p:tagLst xmlns:p="http://schemas.openxmlformats.org/presentationml/2006/main">
  <p:tag name="KSO_WM_UNIT_DIAGRAM_MODELTYPE" val="stripeEnum"/>
  <p:tag name="KSO_WM_UNIT_ISCONTENTS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43_3*l_h_a*1_4_1"/>
  <p:tag name="KSO_WM_TEMPLATE_CATEGORY" val="diagram"/>
  <p:tag name="KSO_WM_TEMPLATE_INDEX" val="20198943"/>
  <p:tag name="KSO_WM_UNIT_LAYERLEVEL" val="1_1_1"/>
  <p:tag name="KSO_WM_TAG_VERSION" val="1.0"/>
  <p:tag name="KSO_WM_BEAUTIFY_FLAG" val="#wm#"/>
  <p:tag name="KSO_WM_UNIT_TEXT_FILL_FORE_SCHEMECOLOR_INDEX" val="10"/>
  <p:tag name="KSO_WM_UNIT_TEXT_FILL_TYPE" val="1"/>
  <p:tag name="KSO_WM_UNIT_USESOURCEFORMAT_APPLY" val="1"/>
</p:tagLst>
</file>

<file path=ppt/tags/tag404.xml><?xml version="1.0" encoding="utf-8"?>
<p:tagLst xmlns:p="http://schemas.openxmlformats.org/presentationml/2006/main">
  <p:tag name="KSO_WM_UNIT_DIAGRAM_MODELTYPE" val="stripeEnum"/>
  <p:tag name="KSO_WM_UNIT_PRESET_TEXT" val="单击此处添加文本"/>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43_3*l_h_f*1_4_1"/>
  <p:tag name="KSO_WM_TEMPLATE_CATEGORY" val="diagram"/>
  <p:tag name="KSO_WM_TEMPLATE_INDEX" val="2019894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05.xml><?xml version="1.0" encoding="utf-8"?>
<p:tagLst xmlns:p="http://schemas.openxmlformats.org/presentationml/2006/main">
  <p:tag name="KSO_WM_UNIT_DIAGRAM_MODELTYPE" val="stripeEnum"/>
  <p:tag name="KSO_WM_UNIT_VALUE" val="89*9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943_3*l_h_x*1_4_1"/>
  <p:tag name="KSO_WM_TEMPLATE_CATEGORY" val="diagram"/>
  <p:tag name="KSO_WM_TEMPLATE_INDEX" val="2019894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06.xml><?xml version="1.0" encoding="utf-8"?>
<p:tagLst xmlns:p="http://schemas.openxmlformats.org/presentationml/2006/main">
  <p:tag name="KSO_WM_BEAUTIFY_FLAG" val="#wm#"/>
  <p:tag name="KSO_WM_TEMPLATE_CATEGORY" val="diagram"/>
  <p:tag name="KSO_WM_TEMPLATE_INDEX" val="20198943"/>
  <p:tag name="KSO_WM_SLIDE_ID" val="diagram20198943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832.345*237.137"/>
  <p:tag name="KSO_WM_SLIDE_POSITION" val="76.9617*191.12"/>
  <p:tag name="KSO_WM_DIAGRAM_GROUP_CODE" val="l1-1"/>
  <p:tag name="KSO_WM_SLIDE_DIAGTYPE" val="l"/>
  <p:tag name="KSO_WM_TAG_VERSION" val="1.0"/>
  <p:tag name="KSO_WM_SLIDE_LAYOUT" val="a_f_l"/>
  <p:tag name="KSO_WM_SLIDE_LAYOUT_CNT" val="1_1_1"/>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412.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2"/>
  <p:tag name="KSO_WM_UNIT_ID" val="diagram20204966_1*f*2"/>
  <p:tag name="KSO_WM_TEMPLATE_CATEGORY" val="diagram"/>
  <p:tag name="KSO_WM_TEMPLATE_INDEX" val="20204966"/>
  <p:tag name="KSO_WM_UNIT_LAYERLEVEL" val="1"/>
  <p:tag name="KSO_WM_TAG_VERSION" val="1.0"/>
  <p:tag name="KSO_WM_BEAUTIFY_FLAG" val="#wm#"/>
</p:tagLst>
</file>

<file path=ppt/tags/tag413.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414.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6"/>
  <p:tag name="KSO_WM_UNIT_ID" val="diagram20204966_1*i*6"/>
  <p:tag name="KSO_WM_TEMPLATE_CATEGORY" val="diagram"/>
  <p:tag name="KSO_WM_TEMPLATE_INDEX" val="20204966"/>
  <p:tag name="KSO_WM_UNIT_LAYERLEVEL" val="1"/>
  <p:tag name="KSO_WM_TAG_VERSION" val="1.0"/>
  <p:tag name="KSO_WM_BEAUTIFY_FLAG" val="#wm#"/>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417.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423.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424.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426.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432.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433.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435.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441.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442.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444.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0.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451.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453.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459.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0.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462.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468.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469.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471.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477.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478.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0.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486.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487.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489.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495.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496.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498.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504.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505.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507.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513.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514.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516.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202_1*i*1"/>
  <p:tag name="KSO_WM_TEMPLATE_CATEGORY" val="diagram"/>
  <p:tag name="KSO_WM_TEMPLATE_INDEX" val="20205202"/>
  <p:tag name="KSO_WM_UNIT_LAYERLEVEL" val="1"/>
  <p:tag name="KSO_WM_TAG_VERSION" val="1.0"/>
  <p:tag name="KSO_WM_BEAUTIFY_FLAG" val="#wm#"/>
</p:tagLst>
</file>

<file path=ppt/tags/tag518.xml><?xml version="1.0" encoding="utf-8"?>
<p:tagLst xmlns:p="http://schemas.openxmlformats.org/presentationml/2006/main">
  <p:tag name="KSO_WM_UNIT_ISCONTENTSTITLE"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5202_1*a*1"/>
  <p:tag name="KSO_WM_TEMPLATE_CATEGORY" val="diagram"/>
  <p:tag name="KSO_WM_TEMPLATE_INDEX" val="20205202"/>
  <p:tag name="KSO_WM_UNIT_LAYERLEVEL" val="1"/>
  <p:tag name="KSO_WM_TAG_VERSION" val="1.0"/>
  <p:tag name="KSO_WM_BEAUTIFY_FLAG" val="#wm#"/>
  <p:tag name="KSO_WM_UNIT_NOCLEAR" val="0"/>
  <p:tag name="KSO_WM_UNIT_TEXT_PART_ID_V2" val="a-4-1"/>
  <p:tag name="KSO_WM_UNIT_ISNUMDGMTITLE" val="0"/>
  <p:tag name="KSO_WM_UNIT_PRESET_TEXT" val="单击此处&#13;添加大标题"/>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202_1*i*4"/>
  <p:tag name="KSO_WM_TEMPLATE_CATEGORY" val="diagram"/>
  <p:tag name="KSO_WM_TEMPLATE_INDEX" val="20205202"/>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202_1*i*5"/>
  <p:tag name="KSO_WM_TEMPLATE_CATEGORY" val="diagram"/>
  <p:tag name="KSO_WM_TEMPLATE_INDEX" val="20205202"/>
  <p:tag name="KSO_WM_UNIT_LAYERLEVEL" val="1"/>
  <p:tag name="KSO_WM_TAG_VERSION" val="1.0"/>
  <p:tag name="KSO_WM_BEAUTIFY_FLAG" val="#wm#"/>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202_1*i*6"/>
  <p:tag name="KSO_WM_TEMPLATE_CATEGORY" val="diagram"/>
  <p:tag name="KSO_WM_TEMPLATE_INDEX" val="20205202"/>
  <p:tag name="KSO_WM_UNIT_LAYERLEVEL" val="1"/>
  <p:tag name="KSO_WM_TAG_VERSION" val="1.0"/>
  <p:tag name="KSO_WM_BEAUTIFY_FLAG" val="#wm#"/>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202_1*i*7"/>
  <p:tag name="KSO_WM_TEMPLATE_CATEGORY" val="diagram"/>
  <p:tag name="KSO_WM_TEMPLATE_INDEX" val="20205202"/>
  <p:tag name="KSO_WM_UNIT_LAYERLEVEL" val="1"/>
  <p:tag name="KSO_WM_TAG_VERSION" val="1.0"/>
  <p:tag name="KSO_WM_BEAUTIFY_FLAG" val="#wm#"/>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5202_1*i*8"/>
  <p:tag name="KSO_WM_TEMPLATE_CATEGORY" val="diagram"/>
  <p:tag name="KSO_WM_TEMPLATE_INDEX" val="20205202"/>
  <p:tag name="KSO_WM_UNIT_LAYERLEVEL" val="1"/>
  <p:tag name="KSO_WM_TAG_VERSION" val="1.0"/>
  <p:tag name="KSO_WM_BEAUTIFY_FLAG" val="#wm#"/>
</p:tagLst>
</file>

<file path=ppt/tags/tag524.xml><?xml version="1.0" encoding="utf-8"?>
<p:tagLst xmlns:p="http://schemas.openxmlformats.org/presentationml/2006/main">
  <p:tag name="KSO_WM_BEAUTIFY_FLAG" val="#wm#"/>
  <p:tag name="KSO_WM_TEMPLATE_CATEGORY" val="diagram"/>
  <p:tag name="KSO_WM_TEMPLATE_INDEX" val="20205202"/>
  <p:tag name="KSO_WM_SLIDE_ID" val="diagram20205202_1"/>
  <p:tag name="KSO_WM_TEMPLATE_SUBCATEGORY" val="0"/>
  <p:tag name="KSO_WM_TEMPLATE_MASTER_TYPE" val="0"/>
  <p:tag name="KSO_WM_TEMPLATE_COLOR_TYPE" val="1"/>
  <p:tag name="KSO_WM_SLIDE_ITEM_CNT" val="0"/>
  <p:tag name="KSO_WM_SLIDE_INDEX" val="1"/>
  <p:tag name="KSO_WM_TAG_VERSION" val="1.0"/>
  <p:tag name="KSO_WM_SLIDE_LAYOUT" val="a_b_f"/>
  <p:tag name="KSO_WM_SLIDE_LAYOUT_CNT" val="1_1_1"/>
  <p:tag name="KSO_WM_SLIDE_TYPE" val="text"/>
  <p:tag name="KSO_WM_SLIDE_SUBTYPE" val="pureTxt"/>
  <p:tag name="KSO_WM_SLIDE_SIZE" val="903*486"/>
  <p:tag name="KSO_WM_SLIDE_POSITION" val="20*26"/>
</p:tagLst>
</file>

<file path=ppt/tags/tag525.xml><?xml version="1.0" encoding="utf-8"?>
<p:tagLst xmlns:p="http://schemas.openxmlformats.org/presentationml/2006/main">
  <p:tag name="KSO_WM_UNIT_VALUE" val="872*1114"/>
  <p:tag name="KSO_WM_UNIT_HIGHLIGHT" val="0"/>
  <p:tag name="KSO_WM_UNIT_COMPATIBLE" val="0"/>
  <p:tag name="KSO_WM_UNIT_DIAGRAM_ISNUMVISUAL" val="0"/>
  <p:tag name="KSO_WM_UNIT_DIAGRAM_ISREFERUNIT" val="0"/>
  <p:tag name="KSO_WM_UNIT_TYPE" val="d"/>
  <p:tag name="KSO_WM_UNIT_INDEX" val="1"/>
  <p:tag name="KSO_WM_UNIT_ID" val="diagram20200639_1*d*1"/>
  <p:tag name="KSO_WM_TEMPLATE_CATEGORY" val="diagram"/>
  <p:tag name="KSO_WM_TEMPLATE_INDEX" val="20200639"/>
  <p:tag name="KSO_WM_UNIT_LAYERLEVEL" val="1"/>
  <p:tag name="KSO_WM_TAG_VERSION" val="1.0"/>
  <p:tag name="KSO_WM_BEAUTIFY_FLAG" val="#wm#"/>
  <p:tag name="KSO_WM_UNIT_SUPPORT_UNIT_TYPE" val="[&quot;all&quot;]"/>
</p:tagLst>
</file>

<file path=ppt/tags/tag526.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1"/>
  <p:tag name="KSO_WM_UNIT_ID" val="diagram20200639_1*h_a*1_1"/>
  <p:tag name="KSO_WM_TEMPLATE_CATEGORY" val="diagram"/>
  <p:tag name="KSO_WM_TEMPLATE_INDEX" val="20200639"/>
  <p:tag name="KSO_WM_UNIT_LAYERLEVEL" val="1_1"/>
  <p:tag name="KSO_WM_TAG_VERSION" val="1.0"/>
  <p:tag name="KSO_WM_BEAUTIFY_FLAG" val="#wm#"/>
  <p:tag name="KSO_WM_UNIT_PRESET_TEXT" val="来一场&#13;说走就走的旅行"/>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9_1*i*4"/>
  <p:tag name="KSO_WM_TEMPLATE_CATEGORY" val="diagram"/>
  <p:tag name="KSO_WM_TEMPLATE_INDEX" val="20200639"/>
  <p:tag name="KSO_WM_UNIT_LAYERLEVEL" val="1"/>
  <p:tag name="KSO_WM_TAG_VERSION" val="1.0"/>
  <p:tag name="KSO_WM_BEAUTIFY_FLAG" val="#wm#"/>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9_1*i*1"/>
  <p:tag name="KSO_WM_TEMPLATE_CATEGORY" val="diagram"/>
  <p:tag name="KSO_WM_TEMPLATE_INDEX" val="20200639"/>
  <p:tag name="KSO_WM_UNIT_LAYERLEVEL" val="1"/>
  <p:tag name="KSO_WM_TAG_VERSION" val="1.0"/>
  <p:tag name="KSO_WM_BEAUTIFY_FLAG" val="#wm#"/>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9_1*i*2"/>
  <p:tag name="KSO_WM_TEMPLATE_CATEGORY" val="diagram"/>
  <p:tag name="KSO_WM_TEMPLATE_INDEX" val="2020063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9_1*i*3"/>
  <p:tag name="KSO_WM_TEMPLATE_CATEGORY" val="diagram"/>
  <p:tag name="KSO_WM_TEMPLATE_INDEX" val="20200639"/>
  <p:tag name="KSO_WM_UNIT_LAYERLEVEL" val="1"/>
  <p:tag name="KSO_WM_TAG_VERSION" val="1.0"/>
  <p:tag name="KSO_WM_BEAUTIFY_FLAG" val="#wm#"/>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9_1*i*5"/>
  <p:tag name="KSO_WM_TEMPLATE_CATEGORY" val="diagram"/>
  <p:tag name="KSO_WM_TEMPLATE_INDEX" val="20200639"/>
  <p:tag name="KSO_WM_UNIT_LAYERLEVEL" val="1"/>
  <p:tag name="KSO_WM_TAG_VERSION" val="1.0"/>
  <p:tag name="KSO_WM_BEAUTIFY_FLAG" val="#wm#"/>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9_1*i*6"/>
  <p:tag name="KSO_WM_TEMPLATE_CATEGORY" val="diagram"/>
  <p:tag name="KSO_WM_TEMPLATE_INDEX" val="20200639"/>
  <p:tag name="KSO_WM_UNIT_LAYERLEVEL" val="1"/>
  <p:tag name="KSO_WM_TAG_VERSION" val="1.0"/>
  <p:tag name="KSO_WM_BEAUTIFY_FLAG" val="#wm#"/>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9_1*i*7"/>
  <p:tag name="KSO_WM_TEMPLATE_CATEGORY" val="diagram"/>
  <p:tag name="KSO_WM_TEMPLATE_INDEX" val="20200639"/>
  <p:tag name="KSO_WM_UNIT_LAYERLEVEL" val="1"/>
  <p:tag name="KSO_WM_TAG_VERSION" val="1.0"/>
  <p:tag name="KSO_WM_BEAUTIFY_FLAG" val="#wm#"/>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9_1*i*8"/>
  <p:tag name="KSO_WM_TEMPLATE_CATEGORY" val="diagram"/>
  <p:tag name="KSO_WM_TEMPLATE_INDEX" val="20200639"/>
  <p:tag name="KSO_WM_UNIT_LAYERLEVEL" val="1"/>
  <p:tag name="KSO_WM_TAG_VERSION" val="1.0"/>
  <p:tag name="KSO_WM_BEAUTIFY_FLAG" val="#wm#"/>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9_1*i*9"/>
  <p:tag name="KSO_WM_TEMPLATE_CATEGORY" val="diagram"/>
  <p:tag name="KSO_WM_TEMPLATE_INDEX" val="20200639"/>
  <p:tag name="KSO_WM_UNIT_LAYERLEVEL" val="1"/>
  <p:tag name="KSO_WM_TAG_VERSION" val="1.0"/>
  <p:tag name="KSO_WM_BEAUTIFY_FLAG" val="#wm#"/>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9_1*h_i*1_1"/>
  <p:tag name="KSO_WM_TEMPLATE_CATEGORY" val="diagram"/>
  <p:tag name="KSO_WM_TEMPLATE_INDEX" val="20200639"/>
  <p:tag name="KSO_WM_UNIT_LAYERLEVEL" val="1_1"/>
  <p:tag name="KSO_WM_TAG_VERSION" val="1.0"/>
  <p:tag name="KSO_WM_BEAUTIFY_FLAG" val="#wm#"/>
</p:tagLst>
</file>

<file path=ppt/tags/tag537.xml><?xml version="1.0" encoding="utf-8"?>
<p:tagLst xmlns:p="http://schemas.openxmlformats.org/presentationml/2006/main">
  <p:tag name="KSO_WM_SLIDE_ID" val="diagram2020063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341.381*173.95"/>
  <p:tag name="KSO_WM_SLIDE_POSITION" val="498.619*233.375"/>
  <p:tag name="KSO_WM_TAG_VERSION" val="1.0"/>
  <p:tag name="KSO_WM_BEAUTIFY_FLAG" val="#wm#"/>
  <p:tag name="KSO_WM_TEMPLATE_CATEGORY" val="diagram"/>
  <p:tag name="KSO_WM_TEMPLATE_INDEX" val="20200639"/>
  <p:tag name="KSO_WM_SLIDE_LAYOUT" val="d_h"/>
  <p:tag name="KSO_WM_SLIDE_LAYOUT_CNT" val="2_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6_1*i*1"/>
  <p:tag name="KSO_WM_TEMPLATE_CATEGORY" val="diagram"/>
  <p:tag name="KSO_WM_TEMPLATE_INDEX" val="20204026"/>
  <p:tag name="KSO_WM_UNIT_LAYERLEVEL" val="1"/>
  <p:tag name="KSO_WM_TAG_VERSION" val="1.0"/>
  <p:tag name="KSO_WM_BEAUTIFY_FLAG" val="#wm#"/>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6_1*i*2"/>
  <p:tag name="KSO_WM_TEMPLATE_CATEGORY" val="diagram"/>
  <p:tag name="KSO_WM_TEMPLATE_INDEX" val="20204026"/>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6_1*i*3"/>
  <p:tag name="KSO_WM_TEMPLATE_CATEGORY" val="diagram"/>
  <p:tag name="KSO_WM_TEMPLATE_INDEX" val="20204026"/>
  <p:tag name="KSO_WM_UNIT_LAYERLEVEL" val="1"/>
  <p:tag name="KSO_WM_TAG_VERSION" val="1.0"/>
  <p:tag name="KSO_WM_BEAUTIFY_FLAG" val="#wm#"/>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026_1*i*4"/>
  <p:tag name="KSO_WM_TEMPLATE_CATEGORY" val="diagram"/>
  <p:tag name="KSO_WM_TEMPLATE_INDEX" val="20204026"/>
  <p:tag name="KSO_WM_UNIT_LAYERLEVEL" val="1"/>
  <p:tag name="KSO_WM_TAG_VERSION" val="1.0"/>
  <p:tag name="KSO_WM_BEAUTIFY_FLAG" val="#wm#"/>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026_1*i*5"/>
  <p:tag name="KSO_WM_TEMPLATE_CATEGORY" val="diagram"/>
  <p:tag name="KSO_WM_TEMPLATE_INDEX" val="20204026"/>
  <p:tag name="KSO_WM_UNIT_LAYERLEVEL" val="1"/>
  <p:tag name="KSO_WM_TAG_VERSION" val="1.0"/>
  <p:tag name="KSO_WM_BEAUTIFY_FLAG" val="#wm#"/>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4026_1*y*1"/>
  <p:tag name="KSO_WM_TEMPLATE_CATEGORY" val="diagram"/>
  <p:tag name="KSO_WM_TEMPLATE_INDEX" val="20204026"/>
  <p:tag name="KSO_WM_UNIT_LAYERLEVEL" val="1"/>
  <p:tag name="KSO_WM_TAG_VERSION" val="1.0"/>
  <p:tag name="KSO_WM_BEAUTIFY_FLAG" val="#wm#"/>
</p:tagLst>
</file>

<file path=ppt/tags/tag544.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04026_1*a*1"/>
  <p:tag name="KSO_WM_TEMPLATE_CATEGORY" val="diagram"/>
  <p:tag name="KSO_WM_TEMPLATE_INDEX" val="20204026"/>
  <p:tag name="KSO_WM_UNIT_LAYERLEVEL" val="1"/>
  <p:tag name="KSO_WM_TAG_VERSION" val="1.0"/>
  <p:tag name="KSO_WM_BEAUTIFY_FLAG" val="#wm#"/>
  <p:tag name="KSO_WM_UNIT_PRESET_TEXT" val="单击此处添加大标题"/>
</p:tagLst>
</file>

<file path=ppt/tags/tag545.xml><?xml version="1.0" encoding="utf-8"?>
<p:tagLst xmlns:p="http://schemas.openxmlformats.org/presentationml/2006/main">
  <p:tag name="KSO_WM_UNIT_NOCLEAR" val="0"/>
  <p:tag name="KSO_WM_UNIT_VALUE" val="304"/>
  <p:tag name="KSO_WM_UNIT_HIGHLIGHT" val="0"/>
  <p:tag name="KSO_WM_UNIT_COMPATIBLE" val="0"/>
  <p:tag name="KSO_WM_UNIT_DIAGRAM_ISNUMVISUAL" val="0"/>
  <p:tag name="KSO_WM_UNIT_DIAGRAM_ISREFERUNIT" val="0"/>
  <p:tag name="KSO_WM_UNIT_TYPE" val="f"/>
  <p:tag name="KSO_WM_UNIT_INDEX" val="1"/>
  <p:tag name="KSO_WM_UNIT_ID" val="diagram20204026_1*f*1"/>
  <p:tag name="KSO_WM_TEMPLATE_CATEGORY" val="diagram"/>
  <p:tag name="KSO_WM_TEMPLATE_INDEX" val="20204026"/>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恰如其分的表达观点，往往事半功倍。"/>
</p:tagLst>
</file>

<file path=ppt/tags/tag546.xml><?xml version="1.0" encoding="utf-8"?>
<p:tagLst xmlns:p="http://schemas.openxmlformats.org/presentationml/2006/main">
  <p:tag name="KSO_WM_BEAUTIFY_FLAG" val="#wm#"/>
  <p:tag name="KSO_WM_TEMPLATE_CATEGORY" val="diagram"/>
  <p:tag name="KSO_WM_TEMPLATE_INDEX" val="20204026"/>
  <p:tag name="KSO_WM_SLIDE_ID" val="diagram2020402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87*543"/>
  <p:tag name="KSO_WM_SLIDE_POSITION" val="-9*0"/>
  <p:tag name="KSO_WM_TAG_VERSION" val="1.0"/>
  <p:tag name="KSO_WM_SLIDE_LAYOUT" val="a_f_y"/>
  <p:tag name="KSO_WM_SLIDE_LAYOUT_CNT" val="1_1_1"/>
</p:tagLst>
</file>

<file path=ppt/tags/tag547.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9_6*a*1"/>
  <p:tag name="KSO_WM_TEMPLATE_CATEGORY" val="diagram"/>
  <p:tag name="KSO_WM_TEMPLATE_INDEX" val="20198929"/>
  <p:tag name="KSO_WM_UNIT_LAYERLEVEL" val="1"/>
  <p:tag name="KSO_WM_TAG_VERSION" val="1.0"/>
  <p:tag name="KSO_WM_BEAUTIFY_FLAG" val="#wm#"/>
  <p:tag name="KSO_WM_UNIT_PRESET_TEXT" val="红米手机参数配置"/>
  <p:tag name="KSO_WM_UNIT_TEXT_FILL_FORE_SCHEMECOLOR_INDEX" val="13"/>
  <p:tag name="KSO_WM_UNIT_TEXT_FILL_TYPE" val="1"/>
  <p:tag name="KSO_WM_UNIT_USESOURCEFORMAT_APPLY"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9_6*i*1"/>
  <p:tag name="KSO_WM_TEMPLATE_CATEGORY" val="diagram"/>
  <p:tag name="KSO_WM_TEMPLATE_INDEX" val="20198929"/>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4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29_6*l_h_i*1_2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29_6*l_h_i*1_3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55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29_6*l_h_i*1_1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55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8929_6*l_i*1_1"/>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55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8929_6*l_i*1_2"/>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55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29_6*l_h_i*1_5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55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29_6*l_h_i*1_6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55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29_6*l_h_i*1_4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9_6*i*2"/>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9_6*i*3"/>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9_6*i*4"/>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29_6*i*5"/>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561.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9_6*l_h_f*1_1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562.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9_6*l_h_f*1_2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563.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9_6*l_h_f*1_3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564.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29_6*l_h_f*1_6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565.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29_6*l_h_f*1_5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566.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9_6*l_h_f*1_4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56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568.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569.xml><?xml version="1.0" encoding="utf-8"?>
<p:tagLst xmlns:p="http://schemas.openxmlformats.org/presentationml/2006/main">
  <p:tag name="KSO_WM_BEAUTIFY_FLAG" val="#wm#"/>
  <p:tag name="KSO_WM_TEMPLATE_CATEGORY" val="diagram"/>
  <p:tag name="KSO_WM_TEMPLATE_INDEX" val="20198929"/>
  <p:tag name="KSO_WM_SLIDE_ID" val="diagram20198929_6"/>
  <p:tag name="KSO_WM_TEMPLATE_SUBCATEGORY" val="0"/>
  <p:tag name="KSO_WM_TEMPLATE_MASTER_TYPE" val="0"/>
  <p:tag name="KSO_WM_TEMPLATE_COLOR_TYPE" val="1"/>
  <p:tag name="KSO_WM_SLIDE_TYPE" val="text"/>
  <p:tag name="KSO_WM_SLIDE_SUBTYPE" val="diag"/>
  <p:tag name="KSO_WM_SLIDE_ITEM_CNT" val="7"/>
  <p:tag name="KSO_WM_SLIDE_INDEX" val="6"/>
  <p:tag name="KSO_WM_SLIDE_SIZE" val="960*258.981"/>
  <p:tag name="KSO_WM_SLIDE_POSITION" val="0*197.715"/>
  <p:tag name="KSO_WM_DIAGRAM_GROUP_CODE" val="l1-1"/>
  <p:tag name="KSO_WM_SLIDE_DIAGTYPE" val="l"/>
  <p:tag name="KSO_WM_TAG_VERSION" val="1.0"/>
  <p:tag name="KSO_WM_SLIDE_LAYOUT" val="a_l"/>
  <p:tag name="KSO_WM_SLIDE_LAYOUT_CNT" val="1_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70.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571.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574.xml><?xml version="1.0" encoding="utf-8"?>
<p:tagLst xmlns:p="http://schemas.openxmlformats.org/presentationml/2006/main">
  <p:tag name="KSO_WM_BEAUTIFY_FLAG" val="#wm#"/>
  <p:tag name="KSO_WM_TEMPLATE_CATEGORY" val="diagram"/>
  <p:tag name="KSO_WM_TEMPLATE_INDEX" val="20204025"/>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575.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576.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579.xml><?xml version="1.0" encoding="utf-8"?>
<p:tagLst xmlns:p="http://schemas.openxmlformats.org/presentationml/2006/main">
  <p:tag name="KSO_WM_BEAUTIFY_FLAG" val="#wm#"/>
  <p:tag name="KSO_WM_TEMPLATE_CATEGORY" val="diagram"/>
  <p:tag name="KSO_WM_TEMPLATE_INDEX" val="20204025"/>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0.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581.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584.xml><?xml version="1.0" encoding="utf-8"?>
<p:tagLst xmlns:p="http://schemas.openxmlformats.org/presentationml/2006/main">
  <p:tag name="KSO_WM_BEAUTIFY_FLAG" val="#wm#"/>
  <p:tag name="KSO_WM_TEMPLATE_CATEGORY" val="diagram"/>
  <p:tag name="KSO_WM_TEMPLATE_INDEX" val="20204025"/>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585.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586.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589.xml><?xml version="1.0" encoding="utf-8"?>
<p:tagLst xmlns:p="http://schemas.openxmlformats.org/presentationml/2006/main">
  <p:tag name="KSO_WM_BEAUTIFY_FLAG" val="#wm#"/>
  <p:tag name="KSO_WM_TEMPLATE_CATEGORY" val="diagram"/>
  <p:tag name="KSO_WM_TEMPLATE_INDEX" val="20204025"/>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0.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591.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594.xml><?xml version="1.0" encoding="utf-8"?>
<p:tagLst xmlns:p="http://schemas.openxmlformats.org/presentationml/2006/main">
  <p:tag name="KSO_WM_BEAUTIFY_FLAG" val="#wm#"/>
  <p:tag name="KSO_WM_TEMPLATE_CATEGORY" val="diagram"/>
  <p:tag name="KSO_WM_TEMPLATE_INDEX" val="20204025"/>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595.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596.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599.xml><?xml version="1.0" encoding="utf-8"?>
<p:tagLst xmlns:p="http://schemas.openxmlformats.org/presentationml/2006/main">
  <p:tag name="KSO_WM_BEAUTIFY_FLAG" val="#wm#"/>
  <p:tag name="KSO_WM_TEMPLATE_CATEGORY" val="diagram"/>
  <p:tag name="KSO_WM_TEMPLATE_INDEX" val="20204025"/>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00.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601.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604.xml><?xml version="1.0" encoding="utf-8"?>
<p:tagLst xmlns:p="http://schemas.openxmlformats.org/presentationml/2006/main">
  <p:tag name="KSO_WM_BEAUTIFY_FLAG" val="#wm#"/>
  <p:tag name="KSO_WM_TEMPLATE_CATEGORY" val="diagram"/>
  <p:tag name="KSO_WM_TEMPLATE_INDEX" val="20204025"/>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605.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9_6*a*1"/>
  <p:tag name="KSO_WM_TEMPLATE_CATEGORY" val="diagram"/>
  <p:tag name="KSO_WM_TEMPLATE_INDEX" val="20198929"/>
  <p:tag name="KSO_WM_UNIT_LAYERLEVEL" val="1"/>
  <p:tag name="KSO_WM_TAG_VERSION" val="1.0"/>
  <p:tag name="KSO_WM_BEAUTIFY_FLAG" val="#wm#"/>
  <p:tag name="KSO_WM_UNIT_PRESET_TEXT" val="红米手机参数配置"/>
  <p:tag name="KSO_WM_UNIT_TEXT_FILL_FORE_SCHEMECOLOR_INDEX" val="13"/>
  <p:tag name="KSO_WM_UNIT_TEXT_FILL_TYPE" val="1"/>
  <p:tag name="KSO_WM_UNIT_USESOURCEFORMAT_APPLY"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9_6*i*1"/>
  <p:tag name="KSO_WM_TEMPLATE_CATEGORY" val="diagram"/>
  <p:tag name="KSO_WM_TEMPLATE_INDEX" val="20198929"/>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0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29_6*l_h_i*1_2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60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29_6*l_h_i*1_3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60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29_6*l_h_i*1_1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8929_6*l_i*1_1"/>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61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8929_6*l_i*1_2"/>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61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29_6*l_h_i*1_5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61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29_6*l_h_i*1_6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61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29_6*l_h_i*1_4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9_6*i*2"/>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9_6*i*3"/>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9_6*i*4"/>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29_6*i*5"/>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619.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9_6*l_h_f*1_1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0.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9_6*l_h_f*1_2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621.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9_6*l_h_f*1_3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622.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29_6*l_h_f*1_6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623.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29_6*l_h_f*1_5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624.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9_6*l_h_f*1_4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62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626.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627.xml><?xml version="1.0" encoding="utf-8"?>
<p:tagLst xmlns:p="http://schemas.openxmlformats.org/presentationml/2006/main">
  <p:tag name="KSO_WM_BEAUTIFY_FLAG" val="#wm#"/>
  <p:tag name="KSO_WM_TEMPLATE_CATEGORY" val="diagram"/>
  <p:tag name="KSO_WM_TEMPLATE_INDEX" val="20198929"/>
  <p:tag name="KSO_WM_SLIDE_ID" val="diagram20198929_6"/>
  <p:tag name="KSO_WM_TEMPLATE_SUBCATEGORY" val="0"/>
  <p:tag name="KSO_WM_TEMPLATE_MASTER_TYPE" val="0"/>
  <p:tag name="KSO_WM_TEMPLATE_COLOR_TYPE" val="1"/>
  <p:tag name="KSO_WM_SLIDE_TYPE" val="text"/>
  <p:tag name="KSO_WM_SLIDE_SUBTYPE" val="diag"/>
  <p:tag name="KSO_WM_SLIDE_ITEM_CNT" val="7"/>
  <p:tag name="KSO_WM_SLIDE_INDEX" val="6"/>
  <p:tag name="KSO_WM_SLIDE_SIZE" val="960*258.981"/>
  <p:tag name="KSO_WM_SLIDE_POSITION" val="0*197.715"/>
  <p:tag name="KSO_WM_DIAGRAM_GROUP_CODE" val="l1-1"/>
  <p:tag name="KSO_WM_SLIDE_DIAGTYPE" val="l"/>
  <p:tag name="KSO_WM_TAG_VERSION" val="1.0"/>
  <p:tag name="KSO_WM_SLIDE_LAYOUT" val="a_l"/>
  <p:tag name="KSO_WM_SLIDE_LAYOUT_CNT" val="1_1"/>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202_1*i*1"/>
  <p:tag name="KSO_WM_TEMPLATE_CATEGORY" val="diagram"/>
  <p:tag name="KSO_WM_TEMPLATE_INDEX" val="20205202"/>
  <p:tag name="KSO_WM_UNIT_LAYERLEVEL" val="1"/>
  <p:tag name="KSO_WM_TAG_VERSION" val="1.0"/>
  <p:tag name="KSO_WM_BEAUTIFY_FLAG" val="#wm#"/>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202_1*i*2"/>
  <p:tag name="KSO_WM_TEMPLATE_CATEGORY" val="diagram"/>
  <p:tag name="KSO_WM_TEMPLATE_INDEX" val="20205202"/>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0.xml><?xml version="1.0" encoding="utf-8"?>
<p:tagLst xmlns:p="http://schemas.openxmlformats.org/presentationml/2006/main">
  <p:tag name="KSO_WM_UNIT_ISCONTENTSTITLE"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5202_1*a*1"/>
  <p:tag name="KSO_WM_TEMPLATE_CATEGORY" val="diagram"/>
  <p:tag name="KSO_WM_TEMPLATE_INDEX" val="20205202"/>
  <p:tag name="KSO_WM_UNIT_LAYERLEVEL" val="1"/>
  <p:tag name="KSO_WM_TAG_VERSION" val="1.0"/>
  <p:tag name="KSO_WM_BEAUTIFY_FLAG" val="#wm#"/>
  <p:tag name="KSO_WM_UNIT_NOCLEAR" val="0"/>
  <p:tag name="KSO_WM_UNIT_TEXT_PART_ID_V2" val="a-4-1"/>
  <p:tag name="KSO_WM_UNIT_ISNUMDGMTITLE" val="0"/>
  <p:tag name="KSO_WM_UNIT_PRESET_TEXT" val="单击此处&#13;添加大标题"/>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202_1*i*4"/>
  <p:tag name="KSO_WM_TEMPLATE_CATEGORY" val="diagram"/>
  <p:tag name="KSO_WM_TEMPLATE_INDEX" val="20205202"/>
  <p:tag name="KSO_WM_UNIT_LAYERLEVEL" val="1"/>
  <p:tag name="KSO_WM_TAG_VERSION" val="1.0"/>
  <p:tag name="KSO_WM_BEAUTIFY_FLAG" val="#wm#"/>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202_1*i*5"/>
  <p:tag name="KSO_WM_TEMPLATE_CATEGORY" val="diagram"/>
  <p:tag name="KSO_WM_TEMPLATE_INDEX" val="20205202"/>
  <p:tag name="KSO_WM_UNIT_LAYERLEVEL" val="1"/>
  <p:tag name="KSO_WM_TAG_VERSION" val="1.0"/>
  <p:tag name="KSO_WM_BEAUTIFY_FLAG" val="#wm#"/>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202_1*i*6"/>
  <p:tag name="KSO_WM_TEMPLATE_CATEGORY" val="diagram"/>
  <p:tag name="KSO_WM_TEMPLATE_INDEX" val="20205202"/>
  <p:tag name="KSO_WM_UNIT_LAYERLEVEL" val="1"/>
  <p:tag name="KSO_WM_TAG_VERSION" val="1.0"/>
  <p:tag name="KSO_WM_BEAUTIFY_FLAG" val="#wm#"/>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202_1*i*7"/>
  <p:tag name="KSO_WM_TEMPLATE_CATEGORY" val="diagram"/>
  <p:tag name="KSO_WM_TEMPLATE_INDEX" val="20205202"/>
  <p:tag name="KSO_WM_UNIT_LAYERLEVEL" val="1"/>
  <p:tag name="KSO_WM_TAG_VERSION" val="1.0"/>
  <p:tag name="KSO_WM_BEAUTIFY_FLAG" val="#wm#"/>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5202_1*i*8"/>
  <p:tag name="KSO_WM_TEMPLATE_CATEGORY" val="diagram"/>
  <p:tag name="KSO_WM_TEMPLATE_INDEX" val="20205202"/>
  <p:tag name="KSO_WM_UNIT_LAYERLEVEL" val="1"/>
  <p:tag name="KSO_WM_TAG_VERSION" val="1.0"/>
  <p:tag name="KSO_WM_BEAUTIFY_FLAG" val="#wm#"/>
</p:tagLst>
</file>

<file path=ppt/tags/tag636.xml><?xml version="1.0" encoding="utf-8"?>
<p:tagLst xmlns:p="http://schemas.openxmlformats.org/presentationml/2006/main">
  <p:tag name="KSO_WM_BEAUTIFY_FLAG" val="#wm#"/>
  <p:tag name="KSO_WM_TEMPLATE_CATEGORY" val="diagram"/>
  <p:tag name="KSO_WM_TEMPLATE_INDEX" val="20205202"/>
  <p:tag name="KSO_WM_SLIDE_ID" val="diagram20205202_1"/>
  <p:tag name="KSO_WM_TEMPLATE_SUBCATEGORY" val="0"/>
  <p:tag name="KSO_WM_TEMPLATE_MASTER_TYPE" val="0"/>
  <p:tag name="KSO_WM_TEMPLATE_COLOR_TYPE" val="1"/>
  <p:tag name="KSO_WM_SLIDE_ITEM_CNT" val="0"/>
  <p:tag name="KSO_WM_SLIDE_INDEX" val="1"/>
  <p:tag name="KSO_WM_TAG_VERSION" val="1.0"/>
  <p:tag name="KSO_WM_SLIDE_LAYOUT" val="a_b_f"/>
  <p:tag name="KSO_WM_SLIDE_LAYOUT_CNT" val="1_1_1"/>
  <p:tag name="KSO_WM_SLIDE_TYPE" val="text"/>
  <p:tag name="KSO_WM_SLIDE_SUBTYPE" val="pureTxt"/>
  <p:tag name="KSO_WM_SLIDE_SIZE" val="903*486"/>
  <p:tag name="KSO_WM_SLIDE_POSITION" val="20*26"/>
</p:tagLst>
</file>

<file path=ppt/tags/tag637.xml><?xml version="1.0" encoding="utf-8"?>
<p:tagLst xmlns:p="http://schemas.openxmlformats.org/presentationml/2006/main">
  <p:tag name="KSO_WM_UNIT_ISCONTENTS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37_4*a*1"/>
  <p:tag name="KSO_WM_TEMPLATE_CATEGORY" val="diagram"/>
  <p:tag name="KSO_WM_TEMPLATE_INDEX" val="20198937"/>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37_4*i*1"/>
  <p:tag name="KSO_WM_TEMPLATE_CATEGORY" val="diagram"/>
  <p:tag name="KSO_WM_TEMPLATE_INDEX" val="20198937"/>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39.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98937_4*f*1"/>
  <p:tag name="KSO_WM_TEMPLATE_CATEGORY" val="diagram"/>
  <p:tag name="KSO_WM_TEMPLATE_INDEX" val="20198937"/>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7_4*l_h_i*1_1_1"/>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64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7_4*l_h_i*1_1_1"/>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64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7_4*l_h_i*1_1_2"/>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643.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7_4*l_h_a*1_1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644.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7_4*l_h_f*1_1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64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7_4*l_h_i*1_2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64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37_4*l_h_i*1_2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64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7_4*l_h_i*1_2_2"/>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648.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7_4*l_h_a*1_2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649.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7_4*l_h_f*1_2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37_4*i*2"/>
  <p:tag name="KSO_WM_TEMPLATE_CATEGORY" val="diagram"/>
  <p:tag name="KSO_WM_TEMPLATE_INDEX" val="2019893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5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7_4*l_h_i*1_3_1"/>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65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37_4*l_h_i*1_3_1"/>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65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7_4*l_h_i*1_3_2"/>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654.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7_4*l_h_a*1_3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655.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7_4*l_h_f*1_3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65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7_4*l_h_i*1_4_1"/>
  <p:tag name="KSO_WM_TEMPLATE_CATEGORY" val="diagram"/>
  <p:tag name="KSO_WM_TEMPLATE_INDEX" val="20198937"/>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65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37_4*l_h_i*1_4_1"/>
  <p:tag name="KSO_WM_TEMPLATE_CATEGORY" val="diagram"/>
  <p:tag name="KSO_WM_TEMPLATE_INDEX" val="20198937"/>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65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37_4*l_h_i*1_4_2"/>
  <p:tag name="KSO_WM_TEMPLATE_CATEGORY" val="diagram"/>
  <p:tag name="KSO_WM_TEMPLATE_INDEX" val="20198937"/>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659.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37_4*l_h_a*1_4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0.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7_4*l_h_f*1_4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66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7_4*l_h_i*1_5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66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98937_4*l_h_i*1_5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66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98937_4*l_h_i*1_5_2"/>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664.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98937_4*l_h_a*1_5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665.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7_4*l_h_f*1_5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666.xml><?xml version="1.0" encoding="utf-8"?>
<p:tagLst xmlns:p="http://schemas.openxmlformats.org/presentationml/2006/main">
  <p:tag name="KSO_WM_BEAUTIFY_FLAG" val="#wm#"/>
  <p:tag name="KSO_WM_TEMPLATE_CATEGORY" val="diagram"/>
  <p:tag name="KSO_WM_TEMPLATE_INDEX" val="20198937"/>
  <p:tag name="KSO_WM_SLIDE_ID" val="diagram20198937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960.2*324.475"/>
  <p:tag name="KSO_WM_SLIDE_POSITION" val="0*192.325"/>
  <p:tag name="KSO_WM_DIAGRAM_GROUP_CODE" val="l1-1"/>
  <p:tag name="KSO_WM_SLIDE_DIAGTYPE" val="l"/>
  <p:tag name="KSO_WM_TAG_VERSION" val="1.0"/>
  <p:tag name="KSO_WM_SLIDE_LAYOUT" val="a_f_l"/>
  <p:tag name="KSO_WM_SLIDE_LAYOUT_CNT" val="1_1_1"/>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672.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67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599_3*l_h_i*1_3_1"/>
  <p:tag name="KSO_WM_TEMPLATE_CATEGORY" val="diagram"/>
  <p:tag name="KSO_WM_TEMPLATE_INDEX" val="2017059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675.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70599_3*l_h_a*1_4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676.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599_3*l_h_f*1_4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67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599_3*l_h_i*1_4_1"/>
  <p:tag name="KSO_WM_TEMPLATE_CATEGORY" val="diagram"/>
  <p:tag name="KSO_WM_TEMPLATE_INDEX" val="20170599"/>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Lst>
</file>

<file path=ppt/tags/tag678.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70599_3*l_h_a*1_3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679.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599_3*l_h_f*1_3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SUBTYPE" val="h"/>
  <p:tag name="KSO_WM_SLIDE_BACKGROUND_TYPE" val="frame"/>
  <p:tag name="KSO_WM_SLIDE_BK_DARK_LIGHT" val="1"/>
</p:tagLst>
</file>

<file path=ppt/tags/tag68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599_3*l_h_i*1_1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68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599_3*l_h_i*1_1_1"/>
  <p:tag name="KSO_WM_TEMPLATE_CATEGORY" val="diagram"/>
  <p:tag name="KSO_WM_TEMPLATE_INDEX" val="2017059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68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599_3*l_h_i*1_2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68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599_3*l_h_i*1_2_1"/>
  <p:tag name="KSO_WM_TEMPLATE_CATEGORY" val="diagram"/>
  <p:tag name="KSO_WM_TEMPLATE_INDEX" val="2017059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684.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599_3*l_h_f*1_2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685.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70599_3*l_h_a*1_2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686.xml><?xml version="1.0" encoding="utf-8"?>
<p:tagLst xmlns:p="http://schemas.openxmlformats.org/presentationml/2006/main">
  <p:tag name="KSO_WM_UNIT_ISCONTENTSTITLE" val="0"/>
  <p:tag name="KSO_WM_UNIT_DIAGRAM_MODELTYPE" val="stripeEnum"/>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599_3*l_h_f*1_1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687.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70599_3*l_h_f*1_1_2"/>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688.xml><?xml version="1.0" encoding="utf-8"?>
<p:tagLst xmlns:p="http://schemas.openxmlformats.org/presentationml/2006/main">
  <p:tag name="KSO_WM_BEAUTIFY_FLAG" val="#wm#"/>
  <p:tag name="KSO_WM_TEMPLATE_CATEGORY" val="diagram"/>
  <p:tag name="KSO_WM_TEMPLATE_INDEX" val="20170599"/>
  <p:tag name="KSO_WM_SLIDE_ID" val="diagram20170599_4"/>
  <p:tag name="KSO_WM_TEMPLATE_SUBCATEGORY" val="0"/>
  <p:tag name="KSO_WM_TEMPLATE_MASTER_TYPE" val="0"/>
  <p:tag name="KSO_WM_TEMPLATE_COLOR_TYPE" val="1"/>
  <p:tag name="KSO_WM_SLIDE_TYPE" val="text"/>
  <p:tag name="KSO_WM_SLIDE_SUBTYPE" val="diag"/>
  <p:tag name="KSO_WM_SLIDE_ITEM_CNT" val="4"/>
  <p:tag name="KSO_WM_SLIDE_INDEX" val="4"/>
  <p:tag name="KSO_WM_SLIDE_SIZE" val="809.053*399.025"/>
  <p:tag name="KSO_WM_SLIDE_POSITION" val="75.4737*118.668"/>
  <p:tag name="KSO_WM_DIAGRAM_GROUP_CODE" val="l1-1"/>
  <p:tag name="KSO_WM_SLIDE_DIAGTYPE" val="l"/>
  <p:tag name="KSO_WM_TAG_VERSION" val="1.0"/>
  <p:tag name="KSO_WM_SLIDE_LAYOUT" val="a_l"/>
  <p:tag name="KSO_WM_SLIDE_LAYOUT_CNT" val="1_1"/>
</p:tagLst>
</file>

<file path=ppt/tags/tag689.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0.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691.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692.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693.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694.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695.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696.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697.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698.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699.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00.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701.xml><?xml version="1.0" encoding="utf-8"?>
<p:tagLst xmlns:p="http://schemas.openxmlformats.org/presentationml/2006/main">
  <p:tag name="KSO_WM_BEAUTIFY_FLAG" val="#wm#"/>
  <p:tag name="KSO_WM_TEMPLATE_CATEGORY" val="diagram"/>
  <p:tag name="KSO_WM_TEMPLATE_INDEX" val="20194762"/>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SLIDE_LAYOUT" val="a_f_i"/>
  <p:tag name="KSO_WM_SLIDE_LAYOUT_CNT" val="1_1_3"/>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5095_1*i*2"/>
  <p:tag name="KSO_WM_TEMPLATE_CATEGORY" val="diagram"/>
  <p:tag name="KSO_WM_TEMPLATE_INDEX" val="20205095"/>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5095_1*i*3"/>
  <p:tag name="KSO_WM_TEMPLATE_CATEGORY" val="diagram"/>
  <p:tag name="KSO_WM_TEMPLATE_INDEX" val="20205095"/>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05095_1*i*4"/>
  <p:tag name="KSO_WM_TEMPLATE_CATEGORY" val="diagram"/>
  <p:tag name="KSO_WM_TEMPLATE_INDEX" val="20205095"/>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5095_1*l_h_i*1_1_2"/>
  <p:tag name="KSO_WM_TEMPLATE_CATEGORY" val="diagram"/>
  <p:tag name="KSO_WM_TEMPLATE_INDEX" val="20205095"/>
  <p:tag name="KSO_WM_UNIT_LAYERLEVEL" val="1_1_1"/>
  <p:tag name="KSO_WM_TAG_VERSION" val="1.0"/>
  <p:tag name="KSO_WM_BEAUTIFY_FLAG" val="#wm#"/>
  <p:tag name="KSO_WM_UNIT_FILL_FORE_SCHEMECOLOR_INDEX" val="16"/>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095_1*l_h_i*1_1_3"/>
  <p:tag name="KSO_WM_TEMPLATE_CATEGORY" val="diagram"/>
  <p:tag name="KSO_WM_TEMPLATE_INDEX" val="20205095"/>
  <p:tag name="KSO_WM_UNIT_LAYERLEVEL" val="1_1_1"/>
  <p:tag name="KSO_WM_TAG_VERSION" val="1.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5095_1*l_h_i*1_2_2"/>
  <p:tag name="KSO_WM_TEMPLATE_CATEGORY" val="diagram"/>
  <p:tag name="KSO_WM_TEMPLATE_INDEX" val="20205095"/>
  <p:tag name="KSO_WM_UNIT_LAYERLEVEL" val="1_1_1"/>
  <p:tag name="KSO_WM_TAG_VERSION" val="1.0"/>
  <p:tag name="KSO_WM_BEAUTIFY_FLAG" val="#wm#"/>
  <p:tag name="KSO_WM_UNIT_FILL_FORE_SCHEMECOLOR_INDEX" val="16"/>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5095_1*l_h_i*1_2_3"/>
  <p:tag name="KSO_WM_TEMPLATE_CATEGORY" val="diagram"/>
  <p:tag name="KSO_WM_TEMPLATE_INDEX" val="20205095"/>
  <p:tag name="KSO_WM_UNIT_LAYERLEVEL" val="1_1_1"/>
  <p:tag name="KSO_WM_TAG_VERSION" val="1.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5095_1*l_h_i*1_3_2"/>
  <p:tag name="KSO_WM_TEMPLATE_CATEGORY" val="diagram"/>
  <p:tag name="KSO_WM_TEMPLATE_INDEX" val="20205095"/>
  <p:tag name="KSO_WM_UNIT_LAYERLEVEL" val="1_1_1"/>
  <p:tag name="KSO_WM_TAG_VERSION" val="1.0"/>
  <p:tag name="KSO_WM_BEAUTIFY_FLAG" val="#wm#"/>
  <p:tag name="KSO_WM_UNIT_FILL_FORE_SCHEMECOLOR_INDEX" val="16"/>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5095_1*l_h_i*1_3_3"/>
  <p:tag name="KSO_WM_TEMPLATE_CATEGORY" val="diagram"/>
  <p:tag name="KSO_WM_TEMPLATE_INDEX" val="20205095"/>
  <p:tag name="KSO_WM_UNIT_LAYERLEVEL" val="1_1_1"/>
  <p:tag name="KSO_WM_TAG_VERSION" val="1.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711.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5095_1*a*1"/>
  <p:tag name="KSO_WM_TEMPLATE_CATEGORY" val="diagram"/>
  <p:tag name="KSO_WM_TEMPLATE_INDEX" val="20205095"/>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712.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095_1*l_h_f*1_1_1"/>
  <p:tag name="KSO_WM_TEMPLATE_CATEGORY" val="diagram"/>
  <p:tag name="KSO_WM_TEMPLATE_INDEX" val="202050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13.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095_1*l_h_f*1_2_1"/>
  <p:tag name="KSO_WM_TEMPLATE_CATEGORY" val="diagram"/>
  <p:tag name="KSO_WM_TEMPLATE_INDEX" val="202050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14.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5095_1*l_h_f*1_3_1"/>
  <p:tag name="KSO_WM_TEMPLATE_CATEGORY" val="diagram"/>
  <p:tag name="KSO_WM_TEMPLATE_INDEX" val="202050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095_1*l_h_i*1_1_1"/>
  <p:tag name="KSO_WM_TEMPLATE_CATEGORY" val="diagram"/>
  <p:tag name="KSO_WM_TEMPLATE_INDEX" val="2020509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095_1*l_h_i*1_2_1"/>
  <p:tag name="KSO_WM_TEMPLATE_CATEGORY" val="diagram"/>
  <p:tag name="KSO_WM_TEMPLATE_INDEX" val="2020509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5095_1*l_h_i*1_3_1"/>
  <p:tag name="KSO_WM_TEMPLATE_CATEGORY" val="diagram"/>
  <p:tag name="KSO_WM_TEMPLATE_INDEX" val="2020509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9"/>
  <p:tag name="KSO_WM_UNIT_ID" val="diagram20205095_1*i*9"/>
  <p:tag name="KSO_WM_TEMPLATE_CATEGORY" val="diagram"/>
  <p:tag name="KSO_WM_TEMPLATE_INDEX" val="20205095"/>
  <p:tag name="KSO_WM_UNIT_LAYERLEVEL" val="1"/>
  <p:tag name="KSO_WM_TAG_VERSION" val="1.0"/>
  <p:tag name="KSO_WM_BEAUTIFY_FLAG" val="#wm#"/>
  <p:tag name="KSO_WM_UNIT_FILL_FORE_SCHEMECOLOR_INDEX" val="5"/>
  <p:tag name="KSO_WM_UNIT_FILL_TYPE" val="1"/>
  <p:tag name="KSO_WM_UNIT_USESOURCEFORMAT_APPLY" val="1"/>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0"/>
  <p:tag name="KSO_WM_UNIT_ID" val="diagram20205095_1*i*10"/>
  <p:tag name="KSO_WM_TEMPLATE_CATEGORY" val="diagram"/>
  <p:tag name="KSO_WM_TEMPLATE_INDEX" val="20205095"/>
  <p:tag name="KSO_WM_UNIT_LAYERLEVEL" val="1"/>
  <p:tag name="KSO_WM_TAG_VERSION" val="1.0"/>
  <p:tag name="KSO_WM_BEAUTIFY_FLAG" val="#wm#"/>
  <p:tag name="KSO_WM_UNIT_FILL_FORE_SCHEMECOLOR_INDEX" val="5"/>
  <p:tag name="KSO_WM_UNI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0.xml><?xml version="1.0" encoding="utf-8"?>
<p:tagLst xmlns:p="http://schemas.openxmlformats.org/presentationml/2006/main">
  <p:tag name="KSO_WM_BEAUTIFY_FLAG" val="#wm#"/>
  <p:tag name="KSO_WM_TEMPLATE_CATEGORY" val="diagram"/>
  <p:tag name="KSO_WM_TEMPLATE_INDEX" val="20205095"/>
  <p:tag name="KSO_WM_SLIDE_ID" val="diagram20205095_1"/>
  <p:tag name="KSO_WM_TEMPLATE_SUBCATEGORY" val="0"/>
  <p:tag name="KSO_WM_TEMPLATE_MASTER_TYPE" val="0"/>
  <p:tag name="KSO_WM_TEMPLATE_COLOR_TYPE" val="1"/>
  <p:tag name="KSO_WM_SLIDE_TYPE" val="text"/>
  <p:tag name="KSO_WM_SLIDE_SUBTYPE" val="diag"/>
  <p:tag name="KSO_WM_SLIDE_ITEM_CNT" val="3"/>
  <p:tag name="KSO_WM_SLIDE_INDEX" val="1"/>
  <p:tag name="KSO_WM_SLIDE_SIZE" val="809.303*406.788"/>
  <p:tag name="KSO_WM_SLIDE_POSITION" val="75.3487*115.385"/>
  <p:tag name="KSO_WM_DIAGRAM_GROUP_CODE" val="l1-1"/>
  <p:tag name="KSO_WM_SLIDE_DIAGTYPE" val="l"/>
  <p:tag name="KSO_WM_TAG_VERSION" val="1.0"/>
  <p:tag name="KSO_WM_SLIDE_LAYOUT" val="a_l"/>
  <p:tag name="KSO_WM_SLIDE_LAYOUT_CNT" val="1_1"/>
</p:tagLst>
</file>

<file path=ppt/tags/tag721.xml><?xml version="1.0" encoding="utf-8"?>
<p:tagLst xmlns:p="http://schemas.openxmlformats.org/presentationml/2006/main">
  <p:tag name="KSO_WM_TAG_VERSION" val="1.0"/>
  <p:tag name="KSO_WM_BEAUTIFY_FLAG" val="#wm#"/>
  <p:tag name="KSO_WM_TEMPLATE_CATEGORY" val="diagram"/>
  <p:tag name="KSO_WM_TEMPLATE_INDEX" val="160515"/>
  <p:tag name="KSO_WM_UNIT_TYPE" val="m_h_f"/>
  <p:tag name="KSO_WM_UNIT_INDEX" val="1_1_1"/>
  <p:tag name="KSO_WM_UNIT_ID" val="diagram160515_3*m_h_f*1_1_1"/>
  <p:tag name="KSO_WM_UNIT_CLEAR" val="1"/>
  <p:tag name="KSO_WM_UNIT_LAYERLEVEL" val="1_1_1"/>
  <p:tag name="KSO_WM_UNIT_VALUE" val="90"/>
  <p:tag name="KSO_WM_UNIT_HIGHLIGHT" val="0"/>
  <p:tag name="KSO_WM_UNIT_COMPATIBLE" val="0"/>
  <p:tag name="KSO_WM_DIAGRAM_GROUP_CODE" val="m1-1"/>
  <p:tag name="KSO_WM_UNIT_PRESET_TEXT" val="LOREM"/>
  <p:tag name="KSO_WM_UNIT_FILL_FORE_SCHEMECOLOR_INDEX" val="5"/>
  <p:tag name="KSO_WM_UNIT_FILL_TYPE" val="1"/>
  <p:tag name="KSO_WM_UNIT_TEXT_FILL_FORE_SCHEMECOLOR_INDEX" val="5"/>
  <p:tag name="KSO_WM_UNIT_TEXT_FILL_TYPE" val="1"/>
  <p:tag name="KSO_WM_UNIT_USESOURCEFORMAT_APPLY" val="1"/>
</p:tagLst>
</file>

<file path=ppt/tags/tag722.xml><?xml version="1.0" encoding="utf-8"?>
<p:tagLst xmlns:p="http://schemas.openxmlformats.org/presentationml/2006/main">
  <p:tag name="KSO_WM_TAG_VERSION" val="1.0"/>
  <p:tag name="KSO_WM_BEAUTIFY_FLAG" val="#wm#"/>
  <p:tag name="KSO_WM_TEMPLATE_CATEGORY" val="diagram"/>
  <p:tag name="KSO_WM_TEMPLATE_INDEX" val="160515"/>
  <p:tag name="KSO_WM_UNIT_TYPE" val="m_i"/>
  <p:tag name="KSO_WM_UNIT_INDEX" val="1_1"/>
  <p:tag name="KSO_WM_UNIT_ID" val="diagram160515_3*m_i*1_1"/>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 name="KSO_WM_UNIT_USESOURCEFORMAT_APPLY" val="1"/>
</p:tagLst>
</file>

<file path=ppt/tags/tag723.xml><?xml version="1.0" encoding="utf-8"?>
<p:tagLst xmlns:p="http://schemas.openxmlformats.org/presentationml/2006/main">
  <p:tag name="KSO_WM_TAG_VERSION" val="1.0"/>
  <p:tag name="KSO_WM_BEAUTIFY_FLAG" val="#wm#"/>
  <p:tag name="KSO_WM_TEMPLATE_CATEGORY" val="diagram"/>
  <p:tag name="KSO_WM_TEMPLATE_INDEX" val="160515"/>
  <p:tag name="KSO_WM_UNIT_TYPE" val="m_h_f"/>
  <p:tag name="KSO_WM_UNIT_INDEX" val="1_2_1"/>
  <p:tag name="KSO_WM_UNIT_ID" val="diagram160515_3*m_h_f*1_2_1"/>
  <p:tag name="KSO_WM_UNIT_CLEAR" val="1"/>
  <p:tag name="KSO_WM_UNIT_LAYERLEVEL" val="1_1_1"/>
  <p:tag name="KSO_WM_UNIT_VALUE" val="90"/>
  <p:tag name="KSO_WM_UNIT_HIGHLIGHT" val="0"/>
  <p:tag name="KSO_WM_UNIT_COMPATIBLE" val="0"/>
  <p:tag name="KSO_WM_DIAGRAM_GROUP_CODE" val="m1-1"/>
  <p:tag name="KSO_WM_UNIT_PRESET_TEXT" val="LOREM"/>
  <p:tag name="KSO_WM_UNIT_FILL_FORE_SCHEMECOLOR_INDEX" val="5"/>
  <p:tag name="KSO_WM_UNIT_FILL_TYPE" val="1"/>
  <p:tag name="KSO_WM_UNIT_TEXT_FILL_FORE_SCHEMECOLOR_INDEX" val="5"/>
  <p:tag name="KSO_WM_UNIT_TEXT_FILL_TYPE" val="1"/>
  <p:tag name="KSO_WM_UNIT_USESOURCEFORMAT_APPLY" val="1"/>
</p:tagLst>
</file>

<file path=ppt/tags/tag724.xml><?xml version="1.0" encoding="utf-8"?>
<p:tagLst xmlns:p="http://schemas.openxmlformats.org/presentationml/2006/main">
  <p:tag name="KSO_WM_TAG_VERSION" val="1.0"/>
  <p:tag name="KSO_WM_BEAUTIFY_FLAG" val="#wm#"/>
  <p:tag name="KSO_WM_TEMPLATE_CATEGORY" val="diagram"/>
  <p:tag name="KSO_WM_TEMPLATE_INDEX" val="160515"/>
  <p:tag name="KSO_WM_UNIT_TYPE" val="m_i"/>
  <p:tag name="KSO_WM_UNIT_INDEX" val="1_2"/>
  <p:tag name="KSO_WM_UNIT_ID" val="diagram160515_3*m_i*1_2"/>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 name="KSO_WM_UNIT_USESOURCEFORMAT_APPLY" val="1"/>
</p:tagLst>
</file>

<file path=ppt/tags/tag725.xml><?xml version="1.0" encoding="utf-8"?>
<p:tagLst xmlns:p="http://schemas.openxmlformats.org/presentationml/2006/main">
  <p:tag name="KSO_WM_TAG_VERSION" val="1.0"/>
  <p:tag name="KSO_WM_BEAUTIFY_FLAG" val="#wm#"/>
  <p:tag name="KSO_WM_TEMPLATE_CATEGORY" val="diagram"/>
  <p:tag name="KSO_WM_TEMPLATE_INDEX" val="160515"/>
  <p:tag name="KSO_WM_UNIT_TYPE" val="m_h_f"/>
  <p:tag name="KSO_WM_UNIT_INDEX" val="1_3_1"/>
  <p:tag name="KSO_WM_UNIT_ID" val="diagram160515_3*m_h_f*1_3_1"/>
  <p:tag name="KSO_WM_UNIT_CLEAR" val="1"/>
  <p:tag name="KSO_WM_UNIT_LAYERLEVEL" val="1_1_1"/>
  <p:tag name="KSO_WM_UNIT_VALUE" val="90"/>
  <p:tag name="KSO_WM_UNIT_HIGHLIGHT" val="0"/>
  <p:tag name="KSO_WM_UNIT_COMPATIBLE" val="0"/>
  <p:tag name="KSO_WM_DIAGRAM_GROUP_CODE" val="m1-1"/>
  <p:tag name="KSO_WM_UNIT_PRESET_TEXT" val="LOREM"/>
  <p:tag name="KSO_WM_UNIT_FILL_FORE_SCHEMECOLOR_INDEX" val="5"/>
  <p:tag name="KSO_WM_UNIT_FILL_TYPE" val="1"/>
  <p:tag name="KSO_WM_UNIT_TEXT_FILL_FORE_SCHEMECOLOR_INDEX" val="5"/>
  <p:tag name="KSO_WM_UNIT_TEXT_FILL_TYPE" val="1"/>
  <p:tag name="KSO_WM_UNIT_USESOURCEFORMAT_APPLY" val="1"/>
</p:tagLst>
</file>

<file path=ppt/tags/tag726.xml><?xml version="1.0" encoding="utf-8"?>
<p:tagLst xmlns:p="http://schemas.openxmlformats.org/presentationml/2006/main">
  <p:tag name="KSO_WM_TAG_VERSION" val="1.0"/>
  <p:tag name="KSO_WM_BEAUTIFY_FLAG" val="#wm#"/>
  <p:tag name="KSO_WM_TEMPLATE_CATEGORY" val="diagram"/>
  <p:tag name="KSO_WM_TEMPLATE_INDEX" val="160515"/>
  <p:tag name="KSO_WM_UNIT_TYPE" val="m_i"/>
  <p:tag name="KSO_WM_UNIT_INDEX" val="1_3"/>
  <p:tag name="KSO_WM_UNIT_ID" val="diagram160515_3*m_i*1_3"/>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 name="KSO_WM_UNIT_USESOURCEFORMAT_APPLY" val="1"/>
</p:tagLst>
</file>

<file path=ppt/tags/tag727.xml><?xml version="1.0" encoding="utf-8"?>
<p:tagLst xmlns:p="http://schemas.openxmlformats.org/presentationml/2006/main">
  <p:tag name="KSO_WM_TAG_VERSION" val="1.0"/>
  <p:tag name="KSO_WM_BEAUTIFY_FLAG" val="#wm#"/>
  <p:tag name="KSO_WM_TEMPLATE_CATEGORY" val="diagram"/>
  <p:tag name="KSO_WM_TEMPLATE_INDEX" val="160515"/>
  <p:tag name="KSO_WM_UNIT_RELATE_UNITID" val="258*m*1"/>
  <p:tag name="KSO_WM_UNIT_TYPE" val="a"/>
  <p:tag name="KSO_WM_UNIT_INDEX" val="1"/>
  <p:tag name="KSO_WM_UNIT_ID" val="diagram160515_3*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728.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729.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0.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731.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732.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733.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734.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735.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736.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737.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738.xml><?xml version="1.0" encoding="utf-8"?>
<p:tagLst xmlns:p="http://schemas.openxmlformats.org/presentationml/2006/main">
  <p:tag name="KSO_WM_BEAUTIFY_FLAG" val="#wm#"/>
  <p:tag name="KSO_WM_TEMPLATE_CATEGORY" val="diagram"/>
  <p:tag name="KSO_WM_TEMPLATE_INDEX" val="160515"/>
  <p:tag name="KSO_WM_SLIDE_ID" val="diagram160515_3"/>
  <p:tag name="KSO_WM_SLIDE_INDEX" val="3"/>
  <p:tag name="KSO_WM_SLIDE_ITEM_CNT" val="3"/>
  <p:tag name="KSO_WM_SLIDE_LAYOUT" val="m_a"/>
  <p:tag name="KSO_WM_SLIDE_LAYOUT_CNT" val="1_1"/>
  <p:tag name="KSO_WM_SLIDE_TYPE" val="text"/>
  <p:tag name="KSO_WM_SLIDE_POSITION" val="170*219"/>
  <p:tag name="KSO_WM_SLIDE_SIZE" val="620*226"/>
  <p:tag name="KSO_WM_DIAGRAM_GROUP_CODE" val="m1-1"/>
  <p:tag name="KSO_WM_TAG_VERSION" val="1.0"/>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69783_2*m_i*1_1"/>
  <p:tag name="KSO_WM_TEMPLATE_CATEGORY" val="diagram"/>
  <p:tag name="KSO_WM_TEMPLATE_INDEX" val="20169783"/>
  <p:tag name="KSO_WM_UNIT_LAYERLEVEL" val="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USESOURCEFORMAT_APPLY" val="1"/>
  <p:tag name="KSO_WM_UNIT_DIAGRAM_SCHEMECOLOR_ID" val="0"/>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69783_2*m_h_i*1_1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69783_2*m_h_i*1_2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742.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69783_2*a*1"/>
  <p:tag name="KSO_WM_TEMPLATE_CATEGORY" val="diagram"/>
  <p:tag name="KSO_WM_TEMPLATE_INDEX" val="20169783"/>
  <p:tag name="KSO_WM_UNIT_LAYERLEVEL" val="1"/>
  <p:tag name="KSO_WM_TAG_VERSION" val="1.0"/>
  <p:tag name="KSO_WM_BEAUTIFY_FLAG" val="#wm#"/>
  <p:tag name="KSO_WM_UNIT_PRESET_TEXT" val="点击输入内容大标题"/>
  <p:tag name="KSO_WM_UNIT_TEXT_FILL_FORE_SCHEMECOLOR_INDEX" val="13"/>
  <p:tag name="KSO_WM_UNIT_TEXT_FILL_TYPE" val="1"/>
  <p:tag name="KSO_WM_UNIT_USESOURCEFORMAT_APPLY" val="1"/>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69783_2*m_h_i*1_1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69783_2*m_h_i*1_1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69783_2*m_h_i*1_2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69783_2*m_h_i*1_2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74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69783_2*m_h_f*1_1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74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69783_2*m_h_f*1_2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74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69783_2*m_h_a*1_1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5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69783_2*m_h_a*1_2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69783_2*m_h_i*1_3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69783_2*m_h_i*1_3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69783_2*m_h_i*1_3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75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69783_2*m_h_f*1_3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75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69783_2*m_h_a*1_3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756.xml><?xml version="1.0" encoding="utf-8"?>
<p:tagLst xmlns:p="http://schemas.openxmlformats.org/presentationml/2006/main">
  <p:tag name="KSO_WM_BEAUTIFY_FLAG" val="#wm#"/>
  <p:tag name="KSO_WM_TEMPLATE_CATEGORY" val="diagram"/>
  <p:tag name="KSO_WM_TEMPLATE_INDEX" val="20169783"/>
  <p:tag name="KSO_WM_SLIDE_ID" val="diagram20169783_2"/>
  <p:tag name="KSO_WM_SLIDE_INDEX" val="2"/>
  <p:tag name="KSO_WM_SLIDE_ITEM_CNT" val="3"/>
  <p:tag name="KSO_WM_SLIDE_LAYOUT" val="a_m"/>
  <p:tag name="KSO_WM_SLIDE_LAYOUT_CNT" val="1_1"/>
  <p:tag name="KSO_WM_SLIDE_TYPE" val="text"/>
  <p:tag name="KSO_WM_SLIDE_POSITION" val="60.5*171.241"/>
  <p:tag name="KSO_WM_SLIDE_SIZE" val="825.362*290.054"/>
  <p:tag name="KSO_WM_DIAGRAM_GROUP_CODE" val="m1-1"/>
  <p:tag name="KSO_WM_TAG_VERSION" val="1.0"/>
  <p:tag name="KSO_WM_TEMPLATE_SUBCATEGORY" val="0"/>
  <p:tag name="KSO_WM_TEMPLATE_MASTER_TYPE" val="0"/>
  <p:tag name="KSO_WM_TEMPLATE_COLOR_TYPE" val="1"/>
  <p:tag name="KSO_WM_SLIDE_SUBTYPE" val="diag"/>
  <p:tag name="KSO_WM_SLIDE_DIAGTYPE" val="m"/>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70_1*i*1"/>
  <p:tag name="KSO_WM_TEMPLATE_CATEGORY" val="diagram"/>
  <p:tag name="KSO_WM_TEMPLATE_INDEX" val="20201370"/>
  <p:tag name="KSO_WM_UNIT_LAYERLEVEL" val="1"/>
  <p:tag name="KSO_WM_TAG_VERSION" val="1.0"/>
  <p:tag name="KSO_WM_BEAUTIFY_FLAG" val="#wm#"/>
</p:tagLst>
</file>

<file path=ppt/tags/tag758.xml><?xml version="1.0" encoding="utf-8"?>
<p:tagLst xmlns:p="http://schemas.openxmlformats.org/presentationml/2006/main">
  <p:tag name="KSO_WM_UNIT_VALUE" val="1205*2136"/>
  <p:tag name="KSO_WM_UNIT_HIGHLIGHT" val="0"/>
  <p:tag name="KSO_WM_UNIT_COMPATIBLE" val="0"/>
  <p:tag name="KSO_WM_UNIT_DIAGRAM_ISNUMVISUAL" val="0"/>
  <p:tag name="KSO_WM_UNIT_DIAGRAM_ISREFERUNIT" val="0"/>
  <p:tag name="KSO_WM_UNIT_TYPE" val="d"/>
  <p:tag name="KSO_WM_UNIT_INDEX" val="1"/>
  <p:tag name="KSO_WM_UNIT_ID" val="diagram20201370_1*d*1"/>
  <p:tag name="KSO_WM_TEMPLATE_CATEGORY" val="diagram"/>
  <p:tag name="KSO_WM_TEMPLATE_INDEX" val="20201370"/>
  <p:tag name="KSO_WM_UNIT_SUPPORT_UNIT_TYPE" val="[]"/>
  <p:tag name="KSO_WM_UNIT_LAYERLEVEL" val="1"/>
  <p:tag name="KSO_WM_TAG_VERSION" val="1.0"/>
  <p:tag name="KSO_WM_BEAUTIFY_FLAG" val="#wm#"/>
</p:tagLst>
</file>

<file path=ppt/tags/tag759.xml><?xml version="1.0" encoding="utf-8"?>
<p:tagLst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UNIT_TYPE" val="f"/>
  <p:tag name="KSO_WM_UNIT_INDEX" val="2"/>
  <p:tag name="KSO_WM_UNIT_ID" val="diagram20201370_1*f*2"/>
  <p:tag name="KSO_WM_TEMPLATE_CATEGORY" val="diagram"/>
  <p:tag name="KSO_WM_TEMPLATE_INDEX" val="20201370"/>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60.xml><?xml version="1.0" encoding="utf-8"?>
<p:tagLst xmlns:p="http://schemas.openxmlformats.org/presentationml/2006/main">
  <p:tag name="KSO_WM_UNIT_ISCONTENTSTITLE" val="0"/>
  <p:tag name="KSO_WM_UNIT_PRESET_TEXT" val="单击此处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1370_1*a*1"/>
  <p:tag name="KSO_WM_TEMPLATE_CATEGORY" val="diagram"/>
  <p:tag name="KSO_WM_TEMPLATE_INDEX" val="20201370"/>
  <p:tag name="KSO_WM_UNIT_LAYERLEVEL" val="1"/>
  <p:tag name="KSO_WM_TAG_VERSION" val="1.0"/>
  <p:tag name="KSO_WM_BEAUTIFY_FLAG" val="#wm#"/>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1370_1*i*8"/>
  <p:tag name="KSO_WM_TEMPLATE_CATEGORY" val="diagram"/>
  <p:tag name="KSO_WM_TEMPLATE_INDEX" val="20201370"/>
  <p:tag name="KSO_WM_UNIT_LAYERLEVEL" val="1"/>
  <p:tag name="KSO_WM_TAG_VERSION" val="1.0"/>
  <p:tag name="KSO_WM_BEAUTIFY_FLAG" val="#wm#"/>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1370_1*i*9"/>
  <p:tag name="KSO_WM_TEMPLATE_CATEGORY" val="diagram"/>
  <p:tag name="KSO_WM_TEMPLATE_INDEX" val="20201370"/>
  <p:tag name="KSO_WM_UNIT_LAYERLEVEL" val="1"/>
  <p:tag name="KSO_WM_TAG_VERSION" val="1.0"/>
  <p:tag name="KSO_WM_BEAUTIFY_FLAG" val="#wm#"/>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1370_1*i*10"/>
  <p:tag name="KSO_WM_TEMPLATE_CATEGORY" val="diagram"/>
  <p:tag name="KSO_WM_TEMPLATE_INDEX" val="20201370"/>
  <p:tag name="KSO_WM_UNIT_LAYERLEVEL" val="1"/>
  <p:tag name="KSO_WM_TAG_VERSION" val="1.0"/>
  <p:tag name="KSO_WM_BEAUTIFY_FLAG" val="#wm#"/>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1370_1*i*11"/>
  <p:tag name="KSO_WM_TEMPLATE_CATEGORY" val="diagram"/>
  <p:tag name="KSO_WM_TEMPLATE_INDEX" val="20201370"/>
  <p:tag name="KSO_WM_UNIT_LAYERLEVEL" val="1"/>
  <p:tag name="KSO_WM_TAG_VERSION" val="1.0"/>
  <p:tag name="KSO_WM_BEAUTIFY_FLAG" val="#wm#"/>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1370_1*i*12"/>
  <p:tag name="KSO_WM_TEMPLATE_CATEGORY" val="diagram"/>
  <p:tag name="KSO_WM_TEMPLATE_INDEX" val="20201370"/>
  <p:tag name="KSO_WM_UNIT_LAYERLEVEL" val="1"/>
  <p:tag name="KSO_WM_TAG_VERSION" val="1.0"/>
  <p:tag name="KSO_WM_BEAUTIFY_FLAG" val="#wm#"/>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1370_1*i*13"/>
  <p:tag name="KSO_WM_TEMPLATE_CATEGORY" val="diagram"/>
  <p:tag name="KSO_WM_TEMPLATE_INDEX" val="20201370"/>
  <p:tag name="KSO_WM_UNIT_LAYERLEVEL" val="1"/>
  <p:tag name="KSO_WM_TAG_VERSION" val="1.0"/>
  <p:tag name="KSO_WM_BEAUTIFY_FLAG" val="#wm#"/>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1370_1*i*14"/>
  <p:tag name="KSO_WM_TEMPLATE_CATEGORY" val="diagram"/>
  <p:tag name="KSO_WM_TEMPLATE_INDEX" val="20201370"/>
  <p:tag name="KSO_WM_UNIT_LAYERLEVEL" val="1"/>
  <p:tag name="KSO_WM_TAG_VERSION" val="1.0"/>
  <p:tag name="KSO_WM_BEAUTIFY_FLAG" val="#wm#"/>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1370_1*i*15"/>
  <p:tag name="KSO_WM_TEMPLATE_CATEGORY" val="diagram"/>
  <p:tag name="KSO_WM_TEMPLATE_INDEX" val="20201370"/>
  <p:tag name="KSO_WM_UNIT_LAYERLEVEL" val="1"/>
  <p:tag name="KSO_WM_TAG_VERSION" val="1.0"/>
  <p:tag name="KSO_WM_BEAUTIFY_FLAG" val="#wm#"/>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1370_1*i*16"/>
  <p:tag name="KSO_WM_TEMPLATE_CATEGORY" val="diagram"/>
  <p:tag name="KSO_WM_TEMPLATE_INDEX" val="20201370"/>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70.xml><?xml version="1.0" encoding="utf-8"?>
<p:tagLst xmlns:p="http://schemas.openxmlformats.org/presentationml/2006/main">
  <p:tag name="KSO_WM_BEAUTIFY_FLAG" val="#wm#"/>
  <p:tag name="KSO_WM_TEMPLATE_CATEGORY" val="diagram"/>
  <p:tag name="KSO_WM_TEMPLATE_INDEX" val="20201370"/>
  <p:tag name="KSO_WM_SLIDE_ID" val="diagram20201370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540"/>
  <p:tag name="KSO_WM_SLIDE_POSITION" val="0*0"/>
  <p:tag name="KSO_WM_TAG_VERSION" val="1.0"/>
  <p:tag name="KSO_WM_SLIDE_LAYOUT" val="a_d_f"/>
  <p:tag name="KSO_WM_SLIDE_LAYOUT_CNT" val="1_1_3"/>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710_1*i*1"/>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710_1*i*2"/>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710_1*i*3"/>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00710_1*i*4"/>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775.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710_1*a*1"/>
  <p:tag name="KSO_WM_TEMPLATE_CATEGORY" val="diagram"/>
  <p:tag name="KSO_WM_TEMPLATE_INDEX" val="20200710"/>
  <p:tag name="KSO_WM_UNIT_LAYERLEVEL" val="1"/>
  <p:tag name="KSO_WM_TAG_VERSION" val="1.0"/>
  <p:tag name="KSO_WM_BEAUTIFY_FLAG" val="#wm#"/>
  <p:tag name="KSO_WM_UNIT_PRESET_TEXT" val="WPS极墨产品部"/>
  <p:tag name="KSO_WM_UNIT_TEXT_FILL_FORE_SCHEMECOLOR_INDEX" val="14"/>
  <p:tag name="KSO_WM_UNIT_TEXT_FILL_TYPE" val="1"/>
  <p:tag name="KSO_WM_UNIT_USESOURCEFORMAT_APPLY" val="1"/>
</p:tagLst>
</file>

<file path=ppt/tags/tag776.xml><?xml version="1.0" encoding="utf-8"?>
<p:tagLst xmlns:p="http://schemas.openxmlformats.org/presentationml/2006/main">
  <p:tag name="KSO_WM_UNIT_NOCLEAR" val="0"/>
  <p:tag name="KSO_WM_UNIT_VALUE" val="15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200710_1*f*1"/>
  <p:tag name="KSO_WM_TEMPLATE_CATEGORY" val="diagram"/>
  <p:tag name="KSO_WM_TEMPLATE_INDEX" val="20200710"/>
  <p:tag name="KSO_WM_UNIT_LAYERLEVEL" val="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 name="KSO_WM_UNIT_TEXT_FILL_FORE_SCHEMECOLOR_INDEX" val="14"/>
  <p:tag name="KSO_WM_UNIT_TEXT_FILL_TYPE" val="1"/>
  <p:tag name="KSO_WM_UNIT_USESOURCEFORMAT_APPLY" val="1"/>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0710_1*i*5"/>
  <p:tag name="KSO_WM_TEMPLATE_CATEGORY" val="diagram"/>
  <p:tag name="KSO_WM_TEMPLATE_INDEX" val="20200710"/>
  <p:tag name="KSO_WM_UNIT_LAYERLEVEL" val="1"/>
  <p:tag name="KSO_WM_TAG_VERSION" val="1.0"/>
  <p:tag name="KSO_WM_BEAUTIFY_FLAG" val="#wm#"/>
  <p:tag name="KSO_WM_UNIT_USESOURCEFORMAT_APPLY" val="1"/>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00710_1*i*6"/>
  <p:tag name="KSO_WM_TEMPLATE_CATEGORY" val="diagram"/>
  <p:tag name="KSO_WM_TEMPLATE_INDEX" val="20200710"/>
  <p:tag name="KSO_WM_UNIT_LAYERLEVEL" val="1"/>
  <p:tag name="KSO_WM_TAG_VERSION" val="1.0"/>
  <p:tag name="KSO_WM_BEAUTIFY_FLAG" val="#wm#"/>
  <p:tag name="KSO_WM_UNIT_USESOURCEFORMAT_APPLY" val="1"/>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200710_1*i*7"/>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0.xml><?xml version="1.0" encoding="utf-8"?>
<p:tagLst xmlns:p="http://schemas.openxmlformats.org/presentationml/2006/main">
  <p:tag name="KSO_WM_UNIT_VALUE" val="643*484"/>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710_1*d*1"/>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781.xml><?xml version="1.0" encoding="utf-8"?>
<p:tagLst xmlns:p="http://schemas.openxmlformats.org/presentationml/2006/main">
  <p:tag name="KSO_WM_UNIT_VALUE" val="493*489"/>
  <p:tag name="KSO_WM_UNIT_HIGHLIGHT" val="0"/>
  <p:tag name="KSO_WM_UNIT_COMPATIBLE" val="0"/>
  <p:tag name="KSO_WM_UNIT_DIAGRAM_ISNUMVISUAL" val="0"/>
  <p:tag name="KSO_WM_UNIT_DIAGRAM_ISREFERUNIT" val="0"/>
  <p:tag name="KSO_WM_DIAGRAM_GROUP_CODE" val="l1-1"/>
  <p:tag name="KSO_WM_UNIT_TYPE" val="d"/>
  <p:tag name="KSO_WM_UNIT_INDEX" val="2"/>
  <p:tag name="KSO_WM_UNIT_ID" val="diagram20200710_1*d*2"/>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782.xml><?xml version="1.0" encoding="utf-8"?>
<p:tagLst xmlns:p="http://schemas.openxmlformats.org/presentationml/2006/main">
  <p:tag name="KSO_WM_UNIT_VALUE" val="486*646"/>
  <p:tag name="KSO_WM_UNIT_HIGHLIGHT" val="0"/>
  <p:tag name="KSO_WM_UNIT_COMPATIBLE" val="0"/>
  <p:tag name="KSO_WM_UNIT_DIAGRAM_ISNUMVISUAL" val="0"/>
  <p:tag name="KSO_WM_UNIT_DIAGRAM_ISREFERUNIT" val="0"/>
  <p:tag name="KSO_WM_DIAGRAM_GROUP_CODE" val="l1-1"/>
  <p:tag name="KSO_WM_UNIT_TYPE" val="d"/>
  <p:tag name="KSO_WM_UNIT_INDEX" val="3"/>
  <p:tag name="KSO_WM_UNIT_ID" val="diagram20200710_1*d*3"/>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783.xml><?xml version="1.0" encoding="utf-8"?>
<p:tagLst xmlns:p="http://schemas.openxmlformats.org/presentationml/2006/main">
  <p:tag name="KSO_WM_UNIT_VALUE" val="323*330"/>
  <p:tag name="KSO_WM_UNIT_HIGHLIGHT" val="0"/>
  <p:tag name="KSO_WM_UNIT_COMPATIBLE" val="0"/>
  <p:tag name="KSO_WM_UNIT_DIAGRAM_ISNUMVISUAL" val="0"/>
  <p:tag name="KSO_WM_UNIT_DIAGRAM_ISREFERUNIT" val="0"/>
  <p:tag name="KSO_WM_DIAGRAM_GROUP_CODE" val="l1-1"/>
  <p:tag name="KSO_WM_UNIT_TYPE" val="d"/>
  <p:tag name="KSO_WM_UNIT_INDEX" val="4"/>
  <p:tag name="KSO_WM_UNIT_ID" val="diagram20200710_1*d*4"/>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784.xml><?xml version="1.0" encoding="utf-8"?>
<p:tagLst xmlns:p="http://schemas.openxmlformats.org/presentationml/2006/main">
  <p:tag name="KSO_WM_BEAUTIFY_FLAG" val="#wm#"/>
  <p:tag name="KSO_WM_TEMPLATE_CATEGORY" val="diagram"/>
  <p:tag name="KSO_WM_TEMPLATE_INDEX" val="20200710"/>
  <p:tag name="KSO_WM_SLIDE_ID" val="diagram20200710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315.661*65.8376"/>
  <p:tag name="KSO_WM_SLIDE_POSITION" val="543.595*356.035"/>
  <p:tag name="KSO_WM_DIAGRAM_GROUP_CODE" val="l1-1"/>
  <p:tag name="KSO_WM_SLIDE_DIAGTYPE" val="l"/>
  <p:tag name="KSO_WM_TAG_VERSION" val="1.0"/>
  <p:tag name="KSO_WM_SLIDE_LAYOUT" val="a_d_f_l"/>
  <p:tag name="KSO_WM_SLIDE_LAYOUT_CNT" val="1_4_1_1"/>
</p:tagLst>
</file>

<file path=ppt/tags/tag785.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l_i"/>
  <p:tag name="KSO_WM_UNIT_INDEX" val="1_1"/>
  <p:tag name="KSO_WM_UNIT_ID" val="diagram20171142_4*l_i*1_1"/>
  <p:tag name="KSO_WM_UNIT_LAYERLEVEL" val="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786.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f"/>
  <p:tag name="KSO_WM_UNIT_INDEX" val="1"/>
  <p:tag name="KSO_WM_UNIT_LAYERLEVEL" val="1"/>
  <p:tag name="KSO_WM_UNIT_VALUE" val="156"/>
  <p:tag name="KSO_WM_UNIT_HIGHLIGHT" val="0"/>
  <p:tag name="KSO_WM_UNIT_COMPATIBLE" val="0"/>
  <p:tag name="KSO_WM_DIAGRAM_GROUP_CODE" val="l1-1"/>
  <p:tag name="KSO_WM_UNIT_ID" val="diagram20171142_4*f*1"/>
  <p:tag name="KSO_WM_UNIT_PRESET_TEXT" val="Lorem ipsum dolor sit amet, consectetur adipisicing elit, sed do eiusmod tempor incididunt ut labore et dolore magna aliqua."/>
  <p:tag name="KSO_WM_UNIT_NOCLEAR" val="0"/>
  <p:tag name="KSO_WM_UNIT_SHOW_EDIT_AREA_INDICATION" val="0"/>
  <p:tag name="KSO_WM_UNIT_DIAGRAM_ISNUMVISUAL" val="0"/>
  <p:tag name="KSO_WM_UNIT_DIAGRAM_ISREFERUNIT" val="0"/>
  <p:tag name="KSO_WM_UNIT_TEXT_FILL_FORE_SCHEMECOLOR_INDEX" val="7"/>
  <p:tag name="KSO_WM_UNIT_TEXT_FILL_TYPE" val="1"/>
  <p:tag name="KSO_WM_UNIT_USESOURCEFORMAT_APPLY" val="1"/>
</p:tagLst>
</file>

<file path=ppt/tags/tag787.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l_h_i"/>
  <p:tag name="KSO_WM_UNIT_INDEX" val="1_1_1"/>
  <p:tag name="KSO_WM_UNIT_ID" val="diagram20171142_4*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USESOURCEFORMAT_APPLY" val="1"/>
</p:tagLst>
</file>

<file path=ppt/tags/tag788.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l_h_i"/>
  <p:tag name="KSO_WM_UNIT_INDEX" val="1_2_1"/>
  <p:tag name="KSO_WM_UNIT_ID" val="diagram20171142_4*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USESOURCEFORMAT_APPLY" val="1"/>
</p:tagLst>
</file>

<file path=ppt/tags/tag789.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l_h_i"/>
  <p:tag name="KSO_WM_UNIT_INDEX" val="1_4_1"/>
  <p:tag name="KSO_WM_UNIT_ID" val="diagram20171142_4*l_h_i*1_4_1"/>
  <p:tag name="KSO_WM_UNIT_LAYERLEVEL" val="1_1_1"/>
  <p:tag name="KSO_WM_DIAGRAM_GROUP_CODE" val="l1-1"/>
  <p:tag name="KSO_WM_UNIT_HIGHLIGHT" val="0"/>
  <p:tag name="KSO_WM_UNIT_COMPATIBLE" val="0"/>
  <p:tag name="KSO_WM_UNIT_DIAGRAM_ISNUMVISUAL" val="0"/>
  <p:tag name="KSO_WM_UNIT_DIAGRAM_ISREFERUNIT" val="0"/>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SUBTYPE" val="h"/>
  <p:tag name="KSO_WM_SLIDE_BACKGROUND_TYPE" val="frame"/>
  <p:tag name="KSO_WM_SLIDE_BK_DARK_LIGHT" val="1"/>
</p:tagLst>
</file>

<file path=ppt/tags/tag790.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l_h_i"/>
  <p:tag name="KSO_WM_UNIT_INDEX" val="1_3_1"/>
  <p:tag name="KSO_WM_UNIT_ID" val="diagram20171142_4*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USESOURCEFORMAT_APPLY" val="1"/>
</p:tagLst>
</file>

<file path=ppt/tags/tag791.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l_h_f"/>
  <p:tag name="KSO_WM_UNIT_INDEX" val="1_4_1"/>
  <p:tag name="KSO_WM_UNIT_LAYERLEVEL" val="1_1_1"/>
  <p:tag name="KSO_WM_UNIT_VALUE" val="8"/>
  <p:tag name="KSO_WM_UNIT_HIGHLIGHT" val="0"/>
  <p:tag name="KSO_WM_UNIT_COMPATIBLE" val="0"/>
  <p:tag name="KSO_WM_DIAGRAM_GROUP_CODE" val="l1-1"/>
  <p:tag name="KSO_WM_UNIT_ID" val="diagram20171142_4*l_h_f*1_4_1"/>
  <p:tag name="KSO_WM_UNIT_PRESET_TEXT" val="Lorem ipsum"/>
  <p:tag name="KSO_WM_UNIT_NOCLEAR" val="0"/>
  <p:tag name="KSO_WM_UNIT_SHOW_EDIT_AREA_INDICATION" val="0"/>
  <p:tag name="KSO_WM_UNIT_DIAGRAM_ISNUMVISUAL" val="0"/>
  <p:tag name="KSO_WM_UNIT_DIAGRAM_ISREFERUNIT" val="0"/>
  <p:tag name="KSO_WM_UNIT_TEXT_FILL_FORE_SCHEMECOLOR_INDEX" val="16"/>
  <p:tag name="KSO_WM_UNIT_TEXT_FILL_TYPE" val="1"/>
  <p:tag name="KSO_WM_UNIT_USESOURCEFORMAT_APPLY" val="1"/>
</p:tagLst>
</file>

<file path=ppt/tags/tag792.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l_h_f"/>
  <p:tag name="KSO_WM_UNIT_INDEX" val="1_3_1"/>
  <p:tag name="KSO_WM_UNIT_LAYERLEVEL" val="1_1_1"/>
  <p:tag name="KSO_WM_UNIT_VALUE" val="8"/>
  <p:tag name="KSO_WM_UNIT_HIGHLIGHT" val="0"/>
  <p:tag name="KSO_WM_UNIT_COMPATIBLE" val="0"/>
  <p:tag name="KSO_WM_DIAGRAM_GROUP_CODE" val="l1-1"/>
  <p:tag name="KSO_WM_UNIT_ID" val="diagram20171142_4*l_h_f*1_3_1"/>
  <p:tag name="KSO_WM_UNIT_PRESET_TEXT" val="Lorem ipsum"/>
  <p:tag name="KSO_WM_UNIT_NOCLEAR" val="0"/>
  <p:tag name="KSO_WM_UNIT_SHOW_EDIT_AREA_INDICATION" val="0"/>
  <p:tag name="KSO_WM_UNIT_DIAGRAM_ISNUMVISUAL" val="0"/>
  <p:tag name="KSO_WM_UNIT_DIAGRAM_ISREFERUNIT" val="0"/>
  <p:tag name="KSO_WM_UNIT_TEXT_FILL_FORE_SCHEMECOLOR_INDEX" val="16"/>
  <p:tag name="KSO_WM_UNIT_TEXT_FILL_TYPE" val="1"/>
  <p:tag name="KSO_WM_UNIT_USESOURCEFORMAT_APPLY" val="1"/>
</p:tagLst>
</file>

<file path=ppt/tags/tag793.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l_h_f"/>
  <p:tag name="KSO_WM_UNIT_INDEX" val="1_2_1"/>
  <p:tag name="KSO_WM_UNIT_LAYERLEVEL" val="1_1_1"/>
  <p:tag name="KSO_WM_UNIT_VALUE" val="8"/>
  <p:tag name="KSO_WM_UNIT_HIGHLIGHT" val="0"/>
  <p:tag name="KSO_WM_UNIT_COMPATIBLE" val="0"/>
  <p:tag name="KSO_WM_DIAGRAM_GROUP_CODE" val="l1-1"/>
  <p:tag name="KSO_WM_UNIT_ID" val="diagram20171142_4*l_h_f*1_2_1"/>
  <p:tag name="KSO_WM_UNIT_PRESET_TEXT" val="Lorem ipsum"/>
  <p:tag name="KSO_WM_UNIT_NOCLEAR" val="0"/>
  <p:tag name="KSO_WM_UNIT_SHOW_EDIT_AREA_INDICATION" val="0"/>
  <p:tag name="KSO_WM_UNIT_DIAGRAM_ISNUMVISUAL" val="0"/>
  <p:tag name="KSO_WM_UNIT_DIAGRAM_ISREFERUNIT" val="0"/>
  <p:tag name="KSO_WM_UNIT_TEXT_FILL_FORE_SCHEMECOLOR_INDEX" val="16"/>
  <p:tag name="KSO_WM_UNIT_TEXT_FILL_TYPE" val="1"/>
  <p:tag name="KSO_WM_UNIT_USESOURCEFORMAT_APPLY" val="1"/>
</p:tagLst>
</file>

<file path=ppt/tags/tag794.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l_h_f"/>
  <p:tag name="KSO_WM_UNIT_INDEX" val="1_1_1"/>
  <p:tag name="KSO_WM_UNIT_LAYERLEVEL" val="1_1_1"/>
  <p:tag name="KSO_WM_UNIT_VALUE" val="8"/>
  <p:tag name="KSO_WM_UNIT_HIGHLIGHT" val="0"/>
  <p:tag name="KSO_WM_UNIT_COMPATIBLE" val="0"/>
  <p:tag name="KSO_WM_DIAGRAM_GROUP_CODE" val="l1-1"/>
  <p:tag name="KSO_WM_UNIT_ID" val="diagram20171142_4*l_h_f*1_1_1"/>
  <p:tag name="KSO_WM_UNIT_PRESET_TEXT" val="Lorem ipsum"/>
  <p:tag name="KSO_WM_UNIT_NOCLEAR" val="0"/>
  <p:tag name="KSO_WM_UNIT_SHOW_EDIT_AREA_INDICATION" val="0"/>
  <p:tag name="KSO_WM_UNIT_DIAGRAM_ISNUMVISUAL" val="0"/>
  <p:tag name="KSO_WM_UNIT_DIAGRAM_ISREFERUNIT" val="0"/>
  <p:tag name="KSO_WM_UNIT_TEXT_FILL_FORE_SCHEMECOLOR_INDEX" val="16"/>
  <p:tag name="KSO_WM_UNIT_TEXT_FILL_TYPE" val="1"/>
  <p:tag name="KSO_WM_UNIT_USESOURCEFORMAT_APPLY" val="1"/>
</p:tagLst>
</file>

<file path=ppt/tags/tag795.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a"/>
  <p:tag name="KSO_WM_UNIT_INDEX" val="1"/>
  <p:tag name="KSO_WM_UNIT_LAYERLEVEL" val="1"/>
  <p:tag name="KSO_WM_UNIT_VALUE" val="15"/>
  <p:tag name="KSO_WM_UNIT_ISCONTENTSTITLE" val="1"/>
  <p:tag name="KSO_WM_UNIT_HIGHLIGHT" val="0"/>
  <p:tag name="KSO_WM_UNIT_COMPATIBLE" val="0"/>
  <p:tag name="KSO_WM_DIAGRAM_GROUP_CODE" val="l1-1"/>
  <p:tag name="KSO_WM_UNIT_ID" val="diagram20171142_4*a*1"/>
  <p:tag name="KSO_WM_UNIT_PRESET_TEXT" val="LOREM IPSUM DOLOR"/>
  <p:tag name="KSO_WM_UNIT_NOCLEAR" val="0"/>
  <p:tag name="KSO_WM_UNIT_SHOW_EDIT_AREA_INDICATION" val="0"/>
  <p:tag name="KSO_WM_UNIT_DIAGRAM_ISNUMVISUAL" val="0"/>
  <p:tag name="KSO_WM_UNIT_DIAGRAM_ISREFERUNIT" val="0"/>
  <p:tag name="KSO_WM_UNIT_TEXT_FILL_FORE_SCHEMECOLOR_INDEX" val="5"/>
  <p:tag name="KSO_WM_UNIT_TEXT_FILL_TYPE" val="1"/>
  <p:tag name="KSO_WM_UNIT_USESOURCEFORMAT_APPLY" val="1"/>
</p:tagLst>
</file>

<file path=ppt/tags/tag796.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b"/>
  <p:tag name="KSO_WM_UNIT_INDEX" val="1"/>
  <p:tag name="KSO_WM_UNIT_LAYERLEVEL" val="1"/>
  <p:tag name="KSO_WM_UNIT_VALUE" val="28"/>
  <p:tag name="KSO_WM_UNIT_ISCONTENTSTITLE" val="1"/>
  <p:tag name="KSO_WM_UNIT_HIGHLIGHT" val="0"/>
  <p:tag name="KSO_WM_UNIT_COMPATIBLE" val="0"/>
  <p:tag name="KSO_WM_DIAGRAM_GROUP_CODE" val="l1-1"/>
  <p:tag name="KSO_WM_UNIT_ID" val="diagram20171142_4*b*1"/>
  <p:tag name="KSO_WM_UNIT_PRESET_TEXT" val="Lorem ipsum dolor sit amet, consectetur adipisicing elit."/>
  <p:tag name="KSO_WM_UNIT_NOCLEAR" val="0"/>
  <p:tag name="KSO_WM_UNIT_SHOW_EDIT_AREA_INDICATION" val="0"/>
  <p:tag name="KSO_WM_UNIT_DIAGRAM_ISNUMVISUAL" val="0"/>
  <p:tag name="KSO_WM_UNIT_DIAGRAM_ISREFERUNIT" val="0"/>
  <p:tag name="KSO_WM_UNIT_TEXT_FILL_FORE_SCHEMECOLOR_INDEX" val="7"/>
  <p:tag name="KSO_WM_UNIT_TEXT_FILL_TYPE" val="1"/>
  <p:tag name="KSO_WM_UNIT_USESOURCEFORMAT_APPLY" val="1"/>
</p:tagLst>
</file>

<file path=ppt/tags/tag797.xml><?xml version="1.0" encoding="utf-8"?>
<p:tagLst xmlns:p="http://schemas.openxmlformats.org/presentationml/2006/main">
  <p:tag name="KSO_WM_BEAUTIFY_FLAG" val="#wm#"/>
  <p:tag name="KSO_WM_TEMPLATE_CATEGORY" val="diagram"/>
  <p:tag name="KSO_WM_TEMPLATE_INDEX" val="20171142"/>
  <p:tag name="KSO_WM_SLIDE_ID" val="diagram20171142_4"/>
  <p:tag name="KSO_WM_TEMPLATE_SUBCATEGORY" val="0"/>
  <p:tag name="KSO_WM_SLIDE_ITEM_CNT" val="4"/>
  <p:tag name="KSO_WM_SLIDE_INDEX" val="4"/>
  <p:tag name="KSO_WM_TAG_VERSION" val="1.0"/>
  <p:tag name="KSO_WM_SLIDE_TYPE" val="text"/>
  <p:tag name="KSO_WM_SLIDE_SUBTYPE" val="diag"/>
  <p:tag name="KSO_WM_SLIDE_SIZE" val="960*178.5"/>
  <p:tag name="KSO_WM_SLIDE_POSITION" val="0*138.75"/>
  <p:tag name="KSO_WM_DIAGRAM_GROUP_CODE" val="l1-1"/>
  <p:tag name="KSO_WM_SLIDE_DIAGTYPE" val="l"/>
  <p:tag name="KSO_WM_SLIDE_LAYOUT" val="a_b_f_l"/>
  <p:tag name="KSO_WM_SLIDE_LAYOUT_CNT" val="1_1_1_1"/>
  <p:tag name="KSO_WM_UNIT_SHOW_EDIT_AREA_INDICATION" val="0"/>
</p:tagLst>
</file>

<file path=ppt/tags/tag798.xml><?xml version="1.0" encoding="utf-8"?>
<p:tagLst xmlns:p="http://schemas.openxmlformats.org/presentationml/2006/main">
  <p:tag name="KSO_WM_UNIT_VALUE" val="872*1114"/>
  <p:tag name="KSO_WM_UNIT_HIGHLIGHT" val="0"/>
  <p:tag name="KSO_WM_UNIT_COMPATIBLE" val="0"/>
  <p:tag name="KSO_WM_UNIT_DIAGRAM_ISNUMVISUAL" val="0"/>
  <p:tag name="KSO_WM_UNIT_DIAGRAM_ISREFERUNIT" val="0"/>
  <p:tag name="KSO_WM_UNIT_TYPE" val="d"/>
  <p:tag name="KSO_WM_UNIT_INDEX" val="1"/>
  <p:tag name="KSO_WM_UNIT_ID" val="diagram20200639_1*d*1"/>
  <p:tag name="KSO_WM_TEMPLATE_CATEGORY" val="diagram"/>
  <p:tag name="KSO_WM_TEMPLATE_INDEX" val="20200639"/>
  <p:tag name="KSO_WM_UNIT_LAYERLEVEL" val="1"/>
  <p:tag name="KSO_WM_TAG_VERSION" val="1.0"/>
  <p:tag name="KSO_WM_BEAUTIFY_FLAG" val="#wm#"/>
  <p:tag name="KSO_WM_UNIT_SUPPORT_UNIT_TYPE" val="[&quot;all&quot;]"/>
</p:tagLst>
</file>

<file path=ppt/tags/tag799.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1"/>
  <p:tag name="KSO_WM_UNIT_ID" val="diagram20200639_1*h_a*1_1"/>
  <p:tag name="KSO_WM_TEMPLATE_CATEGORY" val="diagram"/>
  <p:tag name="KSO_WM_TEMPLATE_INDEX" val="20200639"/>
  <p:tag name="KSO_WM_UNIT_LAYERLEVEL" val="1_1"/>
  <p:tag name="KSO_WM_TAG_VERSION" val="1.0"/>
  <p:tag name="KSO_WM_BEAUTIFY_FLAG" val="#wm#"/>
  <p:tag name="KSO_WM_UNIT_PRESET_TEXT" val="来一场&#13;说走就走的旅行"/>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9_1*i*4"/>
  <p:tag name="KSO_WM_TEMPLATE_CATEGORY" val="diagram"/>
  <p:tag name="KSO_WM_TEMPLATE_INDEX" val="20200639"/>
  <p:tag name="KSO_WM_UNIT_LAYERLEVEL" val="1"/>
  <p:tag name="KSO_WM_TAG_VERSION" val="1.0"/>
  <p:tag name="KSO_WM_BEAUTIFY_FLAG" val="#wm#"/>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9_1*i*1"/>
  <p:tag name="KSO_WM_TEMPLATE_CATEGORY" val="diagram"/>
  <p:tag name="KSO_WM_TEMPLATE_INDEX" val="20200639"/>
  <p:tag name="KSO_WM_UNIT_LAYERLEVEL" val="1"/>
  <p:tag name="KSO_WM_TAG_VERSION" val="1.0"/>
  <p:tag name="KSO_WM_BEAUTIFY_FLAG" val="#wm#"/>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9_1*i*2"/>
  <p:tag name="KSO_WM_TEMPLATE_CATEGORY" val="diagram"/>
  <p:tag name="KSO_WM_TEMPLATE_INDEX" val="20200639"/>
  <p:tag name="KSO_WM_UNIT_LAYERLEVEL" val="1"/>
  <p:tag name="KSO_WM_TAG_VERSION" val="1.0"/>
  <p:tag name="KSO_WM_BEAUTIFY_FLAG" val="#wm#"/>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9_1*i*3"/>
  <p:tag name="KSO_WM_TEMPLATE_CATEGORY" val="diagram"/>
  <p:tag name="KSO_WM_TEMPLATE_INDEX" val="20200639"/>
  <p:tag name="KSO_WM_UNIT_LAYERLEVEL" val="1"/>
  <p:tag name="KSO_WM_TAG_VERSION" val="1.0"/>
  <p:tag name="KSO_WM_BEAUTIFY_FLAG" val="#wm#"/>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9_1*i*5"/>
  <p:tag name="KSO_WM_TEMPLATE_CATEGORY" val="diagram"/>
  <p:tag name="KSO_WM_TEMPLATE_INDEX" val="20200639"/>
  <p:tag name="KSO_WM_UNIT_LAYERLEVEL" val="1"/>
  <p:tag name="KSO_WM_TAG_VERSION" val="1.0"/>
  <p:tag name="KSO_WM_BEAUTIFY_FLAG" val="#wm#"/>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9_1*i*6"/>
  <p:tag name="KSO_WM_TEMPLATE_CATEGORY" val="diagram"/>
  <p:tag name="KSO_WM_TEMPLATE_INDEX" val="20200639"/>
  <p:tag name="KSO_WM_UNIT_LAYERLEVEL" val="1"/>
  <p:tag name="KSO_WM_TAG_VERSION" val="1.0"/>
  <p:tag name="KSO_WM_BEAUTIFY_FLAG" val="#wm#"/>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9_1*i*7"/>
  <p:tag name="KSO_WM_TEMPLATE_CATEGORY" val="diagram"/>
  <p:tag name="KSO_WM_TEMPLATE_INDEX" val="20200639"/>
  <p:tag name="KSO_WM_UNIT_LAYERLEVEL" val="1"/>
  <p:tag name="KSO_WM_TAG_VERSION" val="1.0"/>
  <p:tag name="KSO_WM_BEAUTIFY_FLAG" val="#wm#"/>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9_1*i*8"/>
  <p:tag name="KSO_WM_TEMPLATE_CATEGORY" val="diagram"/>
  <p:tag name="KSO_WM_TEMPLATE_INDEX" val="20200639"/>
  <p:tag name="KSO_WM_UNIT_LAYERLEVEL" val="1"/>
  <p:tag name="KSO_WM_TAG_VERSION" val="1.0"/>
  <p:tag name="KSO_WM_BEAUTIFY_FLAG" val="#wm#"/>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9_1*i*9"/>
  <p:tag name="KSO_WM_TEMPLATE_CATEGORY" val="diagram"/>
  <p:tag name="KSO_WM_TEMPLATE_INDEX" val="20200639"/>
  <p:tag name="KSO_WM_UNIT_LAYERLEVEL" val="1"/>
  <p:tag name="KSO_WM_TAG_VERSION" val="1.0"/>
  <p:tag name="KSO_WM_BEAUTIFY_FLAG" val="#wm#"/>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9_1*h_i*1_1"/>
  <p:tag name="KSO_WM_TEMPLATE_CATEGORY" val="diagram"/>
  <p:tag name="KSO_WM_TEMPLATE_INDEX" val="20200639"/>
  <p:tag name="KSO_WM_UNIT_LAYERLEVEL" val="1_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0.xml><?xml version="1.0" encoding="utf-8"?>
<p:tagLst xmlns:p="http://schemas.openxmlformats.org/presentationml/2006/main">
  <p:tag name="KSO_WM_SLIDE_ID" val="diagram2020063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341.381*173.95"/>
  <p:tag name="KSO_WM_SLIDE_POSITION" val="498.619*233.375"/>
  <p:tag name="KSO_WM_TAG_VERSION" val="1.0"/>
  <p:tag name="KSO_WM_BEAUTIFY_FLAG" val="#wm#"/>
  <p:tag name="KSO_WM_TEMPLATE_CATEGORY" val="diagram"/>
  <p:tag name="KSO_WM_TEMPLATE_INDEX" val="20200639"/>
  <p:tag name="KSO_WM_SLIDE_LAYOUT" val="d_h"/>
  <p:tag name="KSO_WM_SLIDE_LAYOUT_CNT" val="2_1"/>
</p:tagLst>
</file>

<file path=ppt/tags/tag81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741_1*a*1"/>
  <p:tag name="KSO_WM_TEMPLATE_CATEGORY" val="diagram"/>
  <p:tag name="KSO_WM_TEMPLATE_INDEX" val="20203741"/>
  <p:tag name="KSO_WM_UNIT_LAYERLEVEL" val="1"/>
  <p:tag name="KSO_WM_TAG_VERSION" val="1.0"/>
  <p:tag name="KSO_WM_BEAUTIFY_FLAG" val="#wm#"/>
  <p:tag name="KSO_WM_UNIT_PRESET_TEXT" val="单击&#13;此处添加标题"/>
  <p:tag name="KSO_WM_DIAGRAM_GROUP_CODE" val="ζ1-1"/>
  <p:tag name="KSO_WM_UNIT_TEXT_FILL_FORE_SCHEMECOLOR_INDEX" val="13"/>
  <p:tag name="KSO_WM_UNIT_TEXT_FILL_TYPE" val="1"/>
  <p:tag name="KSO_WM_UNIT_USESOURCEFORMAT_APPLY" val="1"/>
</p:tagLst>
</file>

<file path=ppt/tags/tag812.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diagram20203741_1*f*1"/>
  <p:tag name="KSO_WM_TEMPLATE_CATEGORY" val="diagram"/>
  <p:tag name="KSO_WM_TEMPLATE_INDEX" val="20203741"/>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DIAGRAM_GROUP_CODE" val="ζ1-1"/>
  <p:tag name="KSO_WM_UNIT_TEXT_FILL_FORE_SCHEMECOLOR_INDEX" val="13"/>
  <p:tag name="KSO_WM_UNIT_TEXT_FILL_TYPE" val="1"/>
  <p:tag name="KSO_WM_UNIT_USESOURCEFORMAT_APPLY" val="1"/>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3741_1*i*8"/>
  <p:tag name="KSO_WM_TEMPLATE_CATEGORY" val="diagram"/>
  <p:tag name="KSO_WM_TEMPLATE_INDEX" val="20203741"/>
  <p:tag name="KSO_WM_UNIT_LAYERLEVEL" val="1"/>
  <p:tag name="KSO_WM_TAG_VERSION" val="1.0"/>
  <p:tag name="KSO_WM_BEAUTIFY_FLAG" val="#wm#"/>
  <p:tag name="KSO_WM_DIAGRAM_GROUP_CODE" val="ζ1-1"/>
  <p:tag name="KSO_WM_UNIT_FILL_FORE_SCHEMECOLOR_INDEX" val="8"/>
  <p:tag name="KSO_WM_UNIT_FILL_TYPE" val="1"/>
  <p:tag name="KSO_WM_UNIT_USESOURCEFORMAT_APPLY" val="1"/>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3741_1*i*9"/>
  <p:tag name="KSO_WM_TEMPLATE_CATEGORY" val="diagram"/>
  <p:tag name="KSO_WM_TEMPLATE_INDEX" val="20203741"/>
  <p:tag name="KSO_WM_UNIT_LAYERLEVEL" val="1"/>
  <p:tag name="KSO_WM_TAG_VERSION" val="1.0"/>
  <p:tag name="KSO_WM_BEAUTIFY_FLAG" val="#wm#"/>
  <p:tag name="KSO_WM_DIAGRAM_GROUP_CODE" val="ζ1-1"/>
  <p:tag name="KSO_WM_UNIT_FILL_FORE_SCHEMECOLOR_INDEX" val="8"/>
  <p:tag name="KSO_WM_UNIT_FILL_TYPE" val="1"/>
  <p:tag name="KSO_WM_UNIT_TEXT_FILL_FORE_SCHEMECOLOR_INDEX" val="2"/>
  <p:tag name="KSO_WM_UNIT_TEXT_FILL_TYPE" val="1"/>
  <p:tag name="KSO_WM_UNIT_USESOURCEFORMAT_APPLY" val="1"/>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3741_1*i*10"/>
  <p:tag name="KSO_WM_TEMPLATE_CATEGORY" val="diagram"/>
  <p:tag name="KSO_WM_TEMPLATE_INDEX" val="20203741"/>
  <p:tag name="KSO_WM_UNIT_LAYERLEVEL" val="1"/>
  <p:tag name="KSO_WM_TAG_VERSION" val="1.0"/>
  <p:tag name="KSO_WM_BEAUTIFY_FLAG" val="#wm#"/>
  <p:tag name="KSO_WM_DIAGRAM_GROUP_CODE" val="ζ1-1"/>
  <p:tag name="KSO_WM_UNIT_FILL_FORE_SCHEMECOLOR_INDEX" val="8"/>
  <p:tag name="KSO_WM_UNIT_FILL_TYPE" val="1"/>
  <p:tag name="KSO_WM_UNIT_TEXT_FILL_FORE_SCHEMECOLOR_INDEX" val="2"/>
  <p:tag name="KSO_WM_UNIT_TEXT_FILL_TYPE" val="1"/>
  <p:tag name="KSO_WM_UNIT_USESOURCEFORMAT_APPLY" val="1"/>
</p:tagLst>
</file>

<file path=ppt/tags/tag816.xml><?xml version="1.0" encoding="utf-8"?>
<p:tagLst xmlns:p="http://schemas.openxmlformats.org/presentationml/2006/main">
  <p:tag name="PICTUREFILLRANGE" val="6157443c-8763-4717-a837-8efbdde71cf3"/>
  <p:tag name="KSO_WM_UNIT_HIGHLIGHT" val="0"/>
  <p:tag name="KSO_WM_UNIT_COMPATIBLE" val="0"/>
  <p:tag name="KSO_WM_UNIT_DIAGRAM_ISNUMVISUAL" val="0"/>
  <p:tag name="KSO_WM_UNIT_DIAGRAM_ISREFERUNIT" val="0"/>
  <p:tag name="KSO_WM_UNIT_ID" val="crop20203663_1*ζ_h_d*1_1_1"/>
  <p:tag name="KSO_WM_TEMPLATE_CATEGORY" val="crop"/>
  <p:tag name="KSO_WM_TEMPLATE_INDEX" val="20203663"/>
  <p:tag name="KSO_WM_UNIT_LAYERLEVEL" val="1_1_1"/>
  <p:tag name="KSO_WM_TAG_VERSION" val="1.0"/>
  <p:tag name="KSO_WM_BEAUTIFY_FLAG" val="#wm#"/>
  <p:tag name="KSO_WM_UNIT_DIAGRAM_MODELTYPE" val="creativeCrop"/>
  <p:tag name="KSO_WM_UNIT_VALUE" val="1911*1604"/>
  <p:tag name="KSO_WM_DIAGRAM_GROUP_CODE" val="ζ1-1"/>
  <p:tag name="KSO_WM_UNIT_TYPE" val="ζ_h_d"/>
  <p:tag name="KSO_WM_UNIT_INDEX" val="1_1_1"/>
  <p:tag name="KSO_WM_UNIT_SUPPORT_UNIT_TYPE" val="[&quot;all&quot;]"/>
  <p:tag name="KSO_WM_BLIP_RECT_LEFT" val="-8"/>
  <p:tag name="KSO_WM_BLIP_RECT_RIGHT" val="-8"/>
  <p:tag name="KSO_WM_BLIP_RECT_TOP" val="0"/>
  <p:tag name="KSO_WM_BLIP_RECT_BOTTOM" val="0"/>
  <p:tag name="KSO_WM_CREATIVE_CROP_ORG_LEFT" val="37.4"/>
  <p:tag name="KSO_WM_CREATIVE_CROP_ORG_TOP" val="6"/>
  <p:tag name="KSO_WM_CREATIVE_CROP_ORG_WIDTH" val="502.1"/>
  <p:tag name="KSO_WM_CREATIVE_CROP_ORG_HEIGHT" val="528"/>
  <p:tag name="KSO_WM_CREATIVE_CROP_SHAPE_LEFT" val="71.3833"/>
  <p:tag name="KSO_WM_CREATIVE_CROP_SHAPE_TOP" val="6"/>
  <p:tag name="KSO_WM_CREATIVE_CROP_SHAPE_WIDTH" val="434.133"/>
  <p:tag name="KSO_WM_CREATIVE_CROP_SHAPE_HEIGHT" val="528"/>
  <p:tag name="KSO_WM_UNIT_TEXT_FILL_FORE_SCHEMECOLOR_INDEX" val="2"/>
  <p:tag name="KSO_WM_UNIT_TEXT_FILL_TYPE" val="1"/>
  <p:tag name="KSO_WM_UNIT_USESOURCEFORMAT_APPLY" val="1"/>
</p:tagLst>
</file>

<file path=ppt/tags/tag817.xml><?xml version="1.0" encoding="utf-8"?>
<p:tagLst xmlns:p="http://schemas.openxmlformats.org/presentationml/2006/main">
  <p:tag name="KSO_WM_BEAUTIFY_FLAG" val="#wm#"/>
  <p:tag name="KSO_WM_TEMPLATE_CATEGORY" val="diagram"/>
  <p:tag name="KSO_WM_TEMPLATE_INDEX" val="20203741"/>
  <p:tag name="KSO_WM_SLIDE_ID" val="diagram20203741_1"/>
  <p:tag name="KSO_WM_TEMPLATE_SUBCATEGORY" val="5"/>
  <p:tag name="KSO_WM_TEMPLATE_MASTER_TYPE" val="0"/>
  <p:tag name="KSO_WM_TEMPLATE_COLOR_TYPE" val="0"/>
  <p:tag name="KSO_WM_SLIDE_TYPE" val="text"/>
  <p:tag name="KSO_WM_SLIDE_SUBTYPE" val="picTxt"/>
  <p:tag name="KSO_WM_SLIDE_ITEM_CNT" val="1"/>
  <p:tag name="KSO_WM_SLIDE_INDEX" val="1"/>
  <p:tag name="KSO_WM_SLIDE_SIZE" val="455.15*542"/>
  <p:tag name="KSO_WM_SLIDE_POSITION" val="-1*-1"/>
  <p:tag name="KSO_WM_TAG_VERSION" val="1.0"/>
  <p:tag name="KSO_WM_SLIDE_LAYOUT" val="a_f_ζ"/>
  <p:tag name="KSO_WM_SLIDE_LAYOUT_CNT" val="1_1_1"/>
  <p:tag name="KSO_WM_DIAGRAM_GROUP_CODE" val="ζ1-1"/>
  <p:tag name="KSO_WM_SLIDE_DIAGTYPE" val="ζ"/>
</p:tagLst>
</file>

<file path=ppt/tags/tag818.xml><?xml version="1.0" encoding="utf-8"?>
<p:tagLst xmlns:p="http://schemas.openxmlformats.org/presentationml/2006/main">
  <p:tag name="KSO_WM_UNIT_PRESET_TEXT" val="单击此处添加文本具体内容，简明扼要地阐述你的观点。"/>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323_2*l_h_f*1_3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19.xml><?xml version="1.0" encoding="utf-8"?>
<p:tagLst xmlns:p="http://schemas.openxmlformats.org/presentationml/2006/main">
  <p:tag name="KSO_WM_UNIT_PRESET_TEXT" val="单击此处添加文本具体内容，简明扼要地阐述你的观点。"/>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323_2*l_h_f*1_2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0.xml><?xml version="1.0" encoding="utf-8"?>
<p:tagLst xmlns:p="http://schemas.openxmlformats.org/presentationml/2006/main">
  <p:tag name="KSO_WM_UNIT_PRESET_TEXT" val="单击此处添加文本具体内容，简明扼要地阐述你的观点。"/>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323_2*l_h_f*1_1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70323_2*l_i*1_1"/>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70323_2*l_i*1_3"/>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70323_2*l_i*1_5"/>
  <p:tag name="KSO_WM_TEMPLATE_CATEGORY" val="diagram"/>
  <p:tag name="KSO_WM_TEMPLATE_INDEX" val="20170323"/>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170323_2*l_i*1_6"/>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170323_2*l_i*1_7"/>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170323_2*l_i*1_8"/>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70323_2*l_i*1_2"/>
  <p:tag name="KSO_WM_TEMPLATE_CATEGORY" val="diagram"/>
  <p:tag name="KSO_WM_TEMPLATE_INDEX" val="20170323"/>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70323_2*l_i*1_4"/>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829.xml><?xml version="1.0" encoding="utf-8"?>
<p:tagLst xmlns:p="http://schemas.openxmlformats.org/presentationml/2006/main">
  <p:tag name="KSO_WM_UNIT_VALUE" val="179*238"/>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170323_2*l_x*1_1"/>
  <p:tag name="KSO_WM_TEMPLATE_CATEGORY" val="diagram"/>
  <p:tag name="KSO_WM_TEMPLATE_INDEX" val="2017032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323_2*l_h_i*1_3_1"/>
  <p:tag name="KSO_WM_TEMPLATE_CATEGORY" val="diagram"/>
  <p:tag name="KSO_WM_TEMPLATE_INDEX" val="20170323"/>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323_2*l_h_i*1_2_1"/>
  <p:tag name="KSO_WM_TEMPLATE_CATEGORY" val="diagram"/>
  <p:tag name="KSO_WM_TEMPLATE_INDEX" val="2017032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323_2*l_h_i*1_1_1"/>
  <p:tag name="KSO_WM_TEMPLATE_CATEGORY" val="diagram"/>
  <p:tag name="KSO_WM_TEMPLATE_INDEX" val="20170323"/>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Lst>
</file>

<file path=ppt/tags/tag833.xml><?xml version="1.0" encoding="utf-8"?>
<p:tagLst xmlns:p="http://schemas.openxmlformats.org/presentationml/2006/main">
  <p:tag name="KSO_WM_UNIT_ISCONTENTSTITLE" val="0"/>
  <p:tag name="KSO_WM_UNIT_PRESET_TEXT" val="单击此处添加大标题"/>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323_2*a*1"/>
  <p:tag name="KSO_WM_TEMPLATE_CATEGORY" val="diagram"/>
  <p:tag name="KSO_WM_TEMPLATE_INDEX" val="2017032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834.xml><?xml version="1.0" encoding="utf-8"?>
<p:tagLst xmlns:p="http://schemas.openxmlformats.org/presentationml/2006/main">
  <p:tag name="KSO_WM_UNIT_VALUE" val="182*116"/>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170323_2*l_x*1_2"/>
  <p:tag name="KSO_WM_TEMPLATE_CATEGORY" val="diagram"/>
  <p:tag name="KSO_WM_TEMPLATE_INDEX" val="20170323"/>
  <p:tag name="KSO_WM_UNIT_LAYERLEVEL" val="1_1"/>
  <p:tag name="KSO_WM_TAG_VERSION" val="1.0"/>
  <p:tag name="KSO_WM_BEAUTIFY_FLAG" val="#wm#"/>
  <p:tag name="KSO_WM_UNIT_USESOURCEFORMAT_APPLY" val="1"/>
</p:tagLst>
</file>

<file path=ppt/tags/tag835.xml><?xml version="1.0" encoding="utf-8"?>
<p:tagLst xmlns:p="http://schemas.openxmlformats.org/presentationml/2006/main">
  <p:tag name="KSO_WM_UNIT_VALUE" val="148*159"/>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170323_2*l_x*1_3"/>
  <p:tag name="KSO_WM_TEMPLATE_CATEGORY" val="diagram"/>
  <p:tag name="KSO_WM_TEMPLATE_INDEX" val="20170323"/>
  <p:tag name="KSO_WM_UNIT_LAYERLEVEL" val="1_1"/>
  <p:tag name="KSO_WM_TAG_VERSION" val="1.0"/>
  <p:tag name="KSO_WM_BEAUTIFY_FLAG" val="#wm#"/>
  <p:tag name="KSO_WM_UNIT_USESOURCEFORMAT_APPLY" val="1"/>
</p:tagLst>
</file>

<file path=ppt/tags/tag836.xml><?xml version="1.0" encoding="utf-8"?>
<p:tagLst xmlns:p="http://schemas.openxmlformats.org/presentationml/2006/main">
  <p:tag name="KSO_WM_BEAUTIFY_FLAG" val="#wm#"/>
  <p:tag name="KSO_WM_TEMPLATE_CATEGORY" val="diagram"/>
  <p:tag name="KSO_WM_TEMPLATE_INDEX" val="20170323"/>
  <p:tag name="KSO_WM_SLIDE_ID" val="diagram20170323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965.049*509.567"/>
  <p:tag name="KSO_WM_SLIDE_POSITION" val="-75.7991*107.353"/>
  <p:tag name="KSO_WM_DIAGRAM_GROUP_CODE" val="l1-1"/>
  <p:tag name="KSO_WM_SLIDE_DIAGTYPE" val="l"/>
  <p:tag name="KSO_WM_TAG_VERSION" val="1.0"/>
  <p:tag name="KSO_WM_SLIDE_LAYOUT" val="a_l"/>
  <p:tag name="KSO_WM_SLIDE_LAYOUT_CNT" val="1_1"/>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1"/>
  <p:tag name="KSO_WM_UNIT_ID" val="diagram20201456_2*l_h_i*1_8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1"/>
  <p:tag name="KSO_WM_UNIT_ID" val="diagram20201456_2*l_h_i*1_7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01456_2*l_h_i*1_6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1456_2*l_h_i*1_5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456_2*l_h_i*1_4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456_2*l_h_i*1_3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456_2*l_h_i*1_2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456_2*l_h_i*1_1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Lst>
</file>

<file path=ppt/tags/tag845.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1456_2*l_h_x*1_1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846.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01456_2*l_h_x*1_4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847.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1456_2*l_h_x*1_3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848.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7_1"/>
  <p:tag name="KSO_WM_UNIT_ID" val="diagram20201456_2*l_h_x*1_7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849.xml><?xml version="1.0" encoding="utf-8"?>
<p:tagLst xmlns:p="http://schemas.openxmlformats.org/presentationml/2006/main">
  <p:tag name="KSO_WM_UNIT_VALUE" val="122*140"/>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201456_2*l_h_x*1_6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50.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01456_2*l_h_x*1_5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851.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1456_2*l_h_x*1_2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852.xml><?xml version="1.0" encoding="utf-8"?>
<p:tagLst xmlns:p="http://schemas.openxmlformats.org/presentationml/2006/main">
  <p:tag name="KSO_WM_UNIT_VALUE" val="140*122"/>
  <p:tag name="KSO_WM_UNIT_HIGHLIGHT" val="0"/>
  <p:tag name="KSO_WM_UNIT_COMPATIBLE" val="0"/>
  <p:tag name="KSO_WM_UNIT_DIAGRAM_ISNUMVISUAL" val="0"/>
  <p:tag name="KSO_WM_UNIT_DIAGRAM_ISREFERUNIT" val="0"/>
  <p:tag name="KSO_WM_DIAGRAM_GROUP_CODE" val="l1-1"/>
  <p:tag name="KSO_WM_UNIT_TYPE" val="l_h_x"/>
  <p:tag name="KSO_WM_UNIT_INDEX" val="1_8_1"/>
  <p:tag name="KSO_WM_UNIT_ID" val="diagram20201456_2*l_h_x*1_8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853.xml><?xml version="1.0" encoding="utf-8"?>
<p:tagLst xmlns:p="http://schemas.openxmlformats.org/presentationml/2006/main">
  <p:tag name="KSO_WM_UNIT_ISCONTENTS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456_2*l_h_a*1_1_1"/>
  <p:tag name="KSO_WM_TEMPLATE_CATEGORY" val="diagram"/>
  <p:tag name="KSO_WM_TEMPLATE_INDEX" val="20201456"/>
  <p:tag name="KSO_WM_UNIT_LAYERLEVEL" val="1_1_1"/>
  <p:tag name="KSO_WM_TAG_VERSION" val="1.0"/>
  <p:tag name="KSO_WM_BEAUTIFY_FLAG" val="#wm#"/>
  <p:tag name="KSO_WM_UNIT_USESOURCEFORMAT_APPLY" val="1"/>
</p:tagLst>
</file>

<file path=ppt/tags/tag854.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456_2*l_h_a*1_2_1"/>
  <p:tag name="KSO_WM_TEMPLATE_CATEGORY" val="diagram"/>
  <p:tag name="KSO_WM_TEMPLATE_INDEX" val="2020145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55.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456_2*l_h_a*1_3_1"/>
  <p:tag name="KSO_WM_TEMPLATE_CATEGORY" val="diagram"/>
  <p:tag name="KSO_WM_TEMPLATE_INDEX" val="20201456"/>
  <p:tag name="KSO_WM_UNIT_LAYERLEVEL" val="1_1_1"/>
  <p:tag name="KSO_WM_TAG_VERSION" val="1.0"/>
  <p:tag name="KSO_WM_BEAUTIFY_FLAG" val="#wm#"/>
  <p:tag name="KSO_WM_UNIT_USESOURCEFORMAT_APPLY" val="1"/>
</p:tagLst>
</file>

<file path=ppt/tags/tag856.xml><?xml version="1.0" encoding="utf-8"?>
<p:tagLst xmlns:p="http://schemas.openxmlformats.org/presentationml/2006/main">
  <p:tag name="KSO_WM_UNIT_ISCONTENTS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1456_2*l_h_a*1_4_1"/>
  <p:tag name="KSO_WM_TEMPLATE_CATEGORY" val="diagram"/>
  <p:tag name="KSO_WM_TEMPLATE_INDEX" val="2020145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57.xml><?xml version="1.0" encoding="utf-8"?>
<p:tagLst xmlns:p="http://schemas.openxmlformats.org/presentationml/2006/main">
  <p:tag name="KSO_WM_UNIT_ISCONTENTS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01456_2*l_h_a*1_5_1"/>
  <p:tag name="KSO_WM_TEMPLATE_CATEGORY" val="diagram"/>
  <p:tag name="KSO_WM_TEMPLATE_INDEX" val="2020145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58.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7_1"/>
  <p:tag name="KSO_WM_UNIT_ID" val="diagram20201456_2*l_h_a*1_7_1"/>
  <p:tag name="KSO_WM_TEMPLATE_CATEGORY" val="diagram"/>
  <p:tag name="KSO_WM_TEMPLATE_INDEX" val="2020145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59.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8_1"/>
  <p:tag name="KSO_WM_UNIT_ID" val="diagram20201456_2*l_h_a*1_8_1"/>
  <p:tag name="KSO_WM_TEMPLATE_CATEGORY" val="diagram"/>
  <p:tag name="KSO_WM_TEMPLATE_INDEX" val="20201456"/>
  <p:tag name="KSO_WM_UNIT_LAYERLEVEL" val="1_1_1"/>
  <p:tag name="KSO_WM_TAG_VERSION" val="1.0"/>
  <p:tag name="KSO_WM_BEAUTIFY_FLAG" val="#wm#"/>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60.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01456_2*l_h_a*1_6_1"/>
  <p:tag name="KSO_WM_TEMPLATE_CATEGORY" val="diagram"/>
  <p:tag name="KSO_WM_TEMPLATE_INDEX" val="20201456"/>
  <p:tag name="KSO_WM_UNIT_LAYERLEVEL" val="1_1_1"/>
  <p:tag name="KSO_WM_TAG_VERSION" val="1.0"/>
  <p:tag name="KSO_WM_BEAUTIFY_FLAG" val="#wm#"/>
  <p:tag name="KSO_WM_UNIT_USESOURCEFORMAT_APPLY" val="1"/>
</p:tagLst>
</file>

<file path=ppt/tags/tag861.xml><?xml version="1.0" encoding="utf-8"?>
<p:tagLst xmlns:p="http://schemas.openxmlformats.org/presentationml/2006/main">
  <p:tag name="KSO_WM_UNIT_ISCONTENTSTITLE" val="0"/>
  <p:tag name="KSO_WM_UNIT_PRESET_TEXT" val="单击此处添加标题"/>
  <p:tag name="KSO_WM_UNIT_NOCLEAR" val="0"/>
  <p:tag name="KSO_WM_UNIT_VALUE" val="3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diagram20201456_2*a*1"/>
  <p:tag name="KSO_WM_TEMPLATE_CATEGORY" val="diagram"/>
  <p:tag name="KSO_WM_TEMPLATE_INDEX" val="20201456"/>
  <p:tag name="KSO_WM_UNIT_LAYERLEVEL" val="1"/>
  <p:tag name="KSO_WM_TAG_VERSION" val="1.0"/>
  <p:tag name="KSO_WM_BEAUTIFY_FLAG" val="#wm#"/>
  <p:tag name="KSO_WM_UNIT_USESOURCEFORMAT_APPLY" val="1"/>
</p:tagLst>
</file>

<file path=ppt/tags/tag862.xml><?xml version="1.0" encoding="utf-8"?>
<p:tagLst xmlns:p="http://schemas.openxmlformats.org/presentationml/2006/main">
  <p:tag name="KSO_WM_UNIT_ISCONTENTSTITLE" val="0"/>
  <p:tag name="KSO_WM_UNIT_PRESET_TEXT" val="单击此处添加副标题"/>
  <p:tag name="KSO_WM_UNIT_NOCLEAR" val="0"/>
  <p:tag name="KSO_WM_UNIT_VALUE" val="62"/>
  <p:tag name="KSO_WM_UNIT_HIGHLIGHT" val="0"/>
  <p:tag name="KSO_WM_UNIT_COMPATIBLE" val="0"/>
  <p:tag name="KSO_WM_UNIT_DIAGRAM_ISNUMVISUAL" val="0"/>
  <p:tag name="KSO_WM_UNIT_DIAGRAM_ISREFERUNIT" val="0"/>
  <p:tag name="KSO_WM_DIAGRAM_GROUP_CODE" val="l1-2"/>
  <p:tag name="KSO_WM_UNIT_TYPE" val="b"/>
  <p:tag name="KSO_WM_UNIT_INDEX" val="1"/>
  <p:tag name="KSO_WM_UNIT_ID" val="diagram20201456_2*b*1"/>
  <p:tag name="KSO_WM_TEMPLATE_CATEGORY" val="diagram"/>
  <p:tag name="KSO_WM_TEMPLATE_INDEX" val="20201456"/>
  <p:tag name="KSO_WM_UNIT_LAYERLEVEL" val="1"/>
  <p:tag name="KSO_WM_TAG_VERSION" val="1.0"/>
  <p:tag name="KSO_WM_BEAUTIFY_FLAG" val="#wm#"/>
  <p:tag name="KSO_WM_UNIT_USESOURCEFORMAT_APPLY" val="1"/>
</p:tagLst>
</file>

<file path=ppt/tags/tag863.xml><?xml version="1.0" encoding="utf-8"?>
<p:tagLst xmlns:p="http://schemas.openxmlformats.org/presentationml/2006/main">
  <p:tag name="KSO_WM_BEAUTIFY_FLAG" val="#wm#"/>
  <p:tag name="KSO_WM_TEMPLATE_CATEGORY" val="diagram"/>
  <p:tag name="KSO_WM_TEMPLATE_INDEX" val="20201456"/>
  <p:tag name="KSO_WM_SLIDE_ID" val="diagram20201456_2"/>
  <p:tag name="KSO_WM_TEMPLATE_SUBCATEGORY" val="0"/>
  <p:tag name="KSO_WM_TEMPLATE_MASTER_TYPE" val="0"/>
  <p:tag name="KSO_WM_TEMPLATE_COLOR_TYPE" val="0"/>
  <p:tag name="KSO_WM_SLIDE_TYPE" val="text"/>
  <p:tag name="KSO_WM_SLIDE_SUBTYPE" val="diag"/>
  <p:tag name="KSO_WM_SLIDE_ITEM_CNT" val="8"/>
  <p:tag name="KSO_WM_SLIDE_INDEX" val="2"/>
  <p:tag name="KSO_WM_SLIDE_SIZE" val="701.993*330.69"/>
  <p:tag name="KSO_WM_SLIDE_POSITION" val="129.003*154.703"/>
  <p:tag name="KSO_WM_DIAGRAM_GROUP_CODE" val="l1-1"/>
  <p:tag name="KSO_WM_SLIDE_DIAGTYPE" val="l"/>
  <p:tag name="KSO_WM_TAG_VERSION" val="1.0"/>
  <p:tag name="KSO_WM_SLIDE_LAYOUT" val="a_b_l"/>
  <p:tag name="KSO_WM_SLIDE_LAYOUT_CNT" val="1_1_1"/>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331_1*i*2"/>
  <p:tag name="KSO_WM_TEMPLATE_CATEGORY" val="diagram"/>
  <p:tag name="KSO_WM_TEMPLATE_INDEX" val="20201331"/>
  <p:tag name="KSO_WM_UNIT_LAYERLEVEL" val="1"/>
  <p:tag name="KSO_WM_TAG_VERSION" val="1.0"/>
  <p:tag name="KSO_WM_BEAUTIFY_FLAG" val="#wm#"/>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868.xml><?xml version="1.0" encoding="utf-8"?>
<p:tagLst xmlns:p="http://schemas.openxmlformats.org/presentationml/2006/main">
  <p:tag name="KSO_WM_UNIT_ISCONTENTSTITLE" val="0"/>
  <p:tag name="KSO_WM_UNIT_PRESET_TEXT" val="项目背景"/>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1331_1*a*1"/>
  <p:tag name="KSO_WM_TEMPLATE_CATEGORY" val="diagram"/>
  <p:tag name="KSO_WM_TEMPLATE_INDEX" val="20201331"/>
  <p:tag name="KSO_WM_UNIT_LAYERLEVEL" val="1"/>
  <p:tag name="KSO_WM_TAG_VERSION" val="1.0"/>
  <p:tag name="KSO_WM_BEAUTIFY_FLAG" val="#wm#"/>
</p:tagLst>
</file>

<file path=ppt/tags/tag869.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70.xml><?xml version="1.0" encoding="utf-8"?>
<p:tagLst xmlns:p="http://schemas.openxmlformats.org/presentationml/2006/main">
  <p:tag name="KSO_WM_BEAUTIFY_FLAG" val="#wm#"/>
  <p:tag name="KSO_WM_TEMPLATE_CATEGORY" val="diagram"/>
  <p:tag name="KSO_WM_TEMPLATE_INDEX" val="20201331"/>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_y"/>
  <p:tag name="KSO_WM_SLIDE_LAYOUT_CNT" val="1_1_1"/>
</p:tagLst>
</file>

<file path=ppt/tags/tag871.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Lst>
</file>

<file path=ppt/tags/tag872.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Lst>
</file>

<file path=ppt/tags/tag873.xml><?xml version="1.0" encoding="utf-8"?>
<p:tagLst xmlns:p="http://schemas.openxmlformats.org/presentationml/2006/main">
  <p:tag name="KSO_WM_UNIT_COLOR_SCHEME_SHAPE_ID" val="8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Lst>
</file>

<file path=ppt/tags/tag874.xml><?xml version="1.0" encoding="utf-8"?>
<p:tagLst xmlns:p="http://schemas.openxmlformats.org/presentationml/2006/main">
  <p:tag name="KSO_WM_UNIT_COLOR_SCHEME_SHAPE_ID" val="8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Lst>
</file>

<file path=ppt/tags/tag875.xml><?xml version="1.0" encoding="utf-8"?>
<p:tagLst xmlns:p="http://schemas.openxmlformats.org/presentationml/2006/main">
  <p:tag name="KSO_WM_UNIT_COLOR_SCHEME_SHAPE_ID" val="8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Lst>
</file>

<file path=ppt/tags/tag876.xml><?xml version="1.0" encoding="utf-8"?>
<p:tagLst xmlns:p="http://schemas.openxmlformats.org/presentationml/2006/main">
  <p:tag name="KSO_WM_UNIT_COLOR_SCHEME_SHAPE_ID" val="8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Lst>
</file>

<file path=ppt/tags/tag877.xml><?xml version="1.0" encoding="utf-8"?>
<p:tagLst xmlns:p="http://schemas.openxmlformats.org/presentationml/2006/main">
  <p:tag name="KSO_WM_UNIT_COLOR_SCHEME_SHAPE_ID" val="8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755_1*i*8"/>
  <p:tag name="KSO_WM_TEMPLATE_CATEGORY" val="diagram"/>
  <p:tag name="KSO_WM_TEMPLATE_INDEX" val="20194755"/>
  <p:tag name="KSO_WM_UNIT_LAYERLEVEL" val="1"/>
  <p:tag name="KSO_WM_TAG_VERSION" val="1.0"/>
  <p:tag name="KSO_WM_BEAUTIFY_FLAG" val="#wm#"/>
</p:tagLst>
</file>

<file path=ppt/tags/tag878.xml><?xml version="1.0" encoding="utf-8"?>
<p:tagLst xmlns:p="http://schemas.openxmlformats.org/presentationml/2006/main">
  <p:tag name="KSO_WM_UNIT_COLOR_SCHEME_SHAPE_ID" val="8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755_1*i*9"/>
  <p:tag name="KSO_WM_TEMPLATE_CATEGORY" val="diagram"/>
  <p:tag name="KSO_WM_TEMPLATE_INDEX" val="20194755"/>
  <p:tag name="KSO_WM_UNIT_LAYERLEVEL" val="1"/>
  <p:tag name="KSO_WM_TAG_VERSION" val="1.0"/>
  <p:tag name="KSO_WM_BEAUTIFY_FLAG" val="#wm#"/>
</p:tagLst>
</file>

<file path=ppt/tags/tag879.xml><?xml version="1.0" encoding="utf-8"?>
<p:tagLst xmlns:p="http://schemas.openxmlformats.org/presentationml/2006/main">
  <p:tag name="KSO_WM_UNIT_COLOR_SCHEME_SHAPE_ID" val="8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55_1*i*10"/>
  <p:tag name="KSO_WM_TEMPLATE_CATEGORY" val="diagram"/>
  <p:tag name="KSO_WM_TEMPLATE_INDEX" val="20194755"/>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0.xml><?xml version="1.0" encoding="utf-8"?>
<p:tagLst xmlns:p="http://schemas.openxmlformats.org/presentationml/2006/main">
  <p:tag name="KSO_WM_UNIT_COLOR_SCHEME_SHAPE_ID" val="8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55_1*i*11"/>
  <p:tag name="KSO_WM_TEMPLATE_CATEGORY" val="diagram"/>
  <p:tag name="KSO_WM_TEMPLATE_INDEX" val="20194755"/>
  <p:tag name="KSO_WM_UNIT_LAYERLEVEL" val="1"/>
  <p:tag name="KSO_WM_TAG_VERSION" val="1.0"/>
  <p:tag name="KSO_WM_BEAUTIFY_FLAG" val="#wm#"/>
</p:tagLst>
</file>

<file path=ppt/tags/tag881.xml><?xml version="1.0" encoding="utf-8"?>
<p:tagLst xmlns:p="http://schemas.openxmlformats.org/presentationml/2006/main">
  <p:tag name="KSO_WM_UNIT_COLOR_SCHEME_SHAPE_ID" val="8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2"/>
  <p:tag name="KSO_WM_UNIT_ID" val="diagram20194755_1*i*12"/>
  <p:tag name="KSO_WM_TEMPLATE_CATEGORY" val="diagram"/>
  <p:tag name="KSO_WM_TEMPLATE_INDEX" val="20194755"/>
  <p:tag name="KSO_WM_UNIT_LAYERLEVEL" val="1"/>
  <p:tag name="KSO_WM_TAG_VERSION" val="1.0"/>
  <p:tag name="KSO_WM_BEAUTIFY_FLAG" val="#wm#"/>
</p:tagLst>
</file>

<file path=ppt/tags/tag882.xml><?xml version="1.0" encoding="utf-8"?>
<p:tagLst xmlns:p="http://schemas.openxmlformats.org/presentationml/2006/main">
  <p:tag name="KSO_WM_UNIT_COLOR_SCHEME_SHAPE_ID" val="8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3"/>
  <p:tag name="KSO_WM_UNIT_ID" val="diagram20194755_1*i*13"/>
  <p:tag name="KSO_WM_TEMPLATE_CATEGORY" val="diagram"/>
  <p:tag name="KSO_WM_TEMPLATE_INDEX" val="20194755"/>
  <p:tag name="KSO_WM_UNIT_LAYERLEVEL" val="1"/>
  <p:tag name="KSO_WM_TAG_VERSION" val="1.0"/>
  <p:tag name="KSO_WM_BEAUTIFY_FLAG" val="#wm#"/>
</p:tagLst>
</file>

<file path=ppt/tags/tag883.xml><?xml version="1.0" encoding="utf-8"?>
<p:tagLst xmlns:p="http://schemas.openxmlformats.org/presentationml/2006/main">
  <p:tag name="KSO_WM_UNIT_COLOR_SCHEME_SHAPE_ID" val="9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4"/>
  <p:tag name="KSO_WM_UNIT_ID" val="diagram20194755_1*i*14"/>
  <p:tag name="KSO_WM_TEMPLATE_CATEGORY" val="diagram"/>
  <p:tag name="KSO_WM_TEMPLATE_INDEX" val="20194755"/>
  <p:tag name="KSO_WM_UNIT_LAYERLEVEL" val="1"/>
  <p:tag name="KSO_WM_TAG_VERSION" val="1.0"/>
  <p:tag name="KSO_WM_BEAUTIFY_FLAG" val="#wm#"/>
</p:tagLst>
</file>

<file path=ppt/tags/tag884.xml><?xml version="1.0" encoding="utf-8"?>
<p:tagLst xmlns:p="http://schemas.openxmlformats.org/presentationml/2006/main">
  <p:tag name="KSO_WM_UNIT_COLOR_SCHEME_SHAPE_ID" val="6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5"/>
  <p:tag name="KSO_WM_UNIT_ID" val="diagram20194755_1*i*15"/>
  <p:tag name="KSO_WM_TEMPLATE_CATEGORY" val="diagram"/>
  <p:tag name="KSO_WM_TEMPLATE_INDEX" val="20194755"/>
  <p:tag name="KSO_WM_UNIT_LAYERLEVEL" val="1"/>
  <p:tag name="KSO_WM_TAG_VERSION" val="1.0"/>
  <p:tag name="KSO_WM_BEAUTIFY_FLAG" val="#wm#"/>
</p:tagLst>
</file>

<file path=ppt/tags/tag885.xml><?xml version="1.0" encoding="utf-8"?>
<p:tagLst xmlns:p="http://schemas.openxmlformats.org/presentationml/2006/main">
  <p:tag name="KSO_WM_UNIT_COLOR_SCHEME_SHAPE_ID" val="7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6"/>
  <p:tag name="KSO_WM_UNIT_ID" val="diagram20194755_1*i*16"/>
  <p:tag name="KSO_WM_TEMPLATE_CATEGORY" val="diagram"/>
  <p:tag name="KSO_WM_TEMPLATE_INDEX" val="20194755"/>
  <p:tag name="KSO_WM_UNIT_LAYERLEVEL" val="1"/>
  <p:tag name="KSO_WM_TAG_VERSION" val="1.0"/>
  <p:tag name="KSO_WM_BEAUTIFY_FLAG" val="#wm#"/>
</p:tagLst>
</file>

<file path=ppt/tags/tag886.xml><?xml version="1.0" encoding="utf-8"?>
<p:tagLst xmlns:p="http://schemas.openxmlformats.org/presentationml/2006/main">
  <p:tag name="KSO_WM_UNIT_COLOR_SCHEME_SHAPE_ID" val="7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7"/>
  <p:tag name="KSO_WM_UNIT_ID" val="diagram20194755_1*i*17"/>
  <p:tag name="KSO_WM_TEMPLATE_CATEGORY" val="diagram"/>
  <p:tag name="KSO_WM_TEMPLATE_INDEX" val="20194755"/>
  <p:tag name="KSO_WM_UNIT_LAYERLEVEL" val="1"/>
  <p:tag name="KSO_WM_TAG_VERSION" val="1.0"/>
  <p:tag name="KSO_WM_BEAUTIFY_FLAG" val="#wm#"/>
</p:tagLst>
</file>

<file path=ppt/tags/tag887.xml><?xml version="1.0" encoding="utf-8"?>
<p:tagLst xmlns:p="http://schemas.openxmlformats.org/presentationml/2006/main">
  <p:tag name="KSO_WM_UNIT_COLOR_SCHEME_SHAPE_ID" val="7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8"/>
  <p:tag name="KSO_WM_UNIT_ID" val="diagram20194755_1*i*18"/>
  <p:tag name="KSO_WM_TEMPLATE_CATEGORY" val="diagram"/>
  <p:tag name="KSO_WM_TEMPLATE_INDEX" val="20194755"/>
  <p:tag name="KSO_WM_UNIT_LAYERLEVEL" val="1"/>
  <p:tag name="KSO_WM_TAG_VERSION" val="1.0"/>
  <p:tag name="KSO_WM_BEAUTIFY_FLAG" val="#wm#"/>
</p:tagLst>
</file>

<file path=ppt/tags/tag888.xml><?xml version="1.0" encoding="utf-8"?>
<p:tagLst xmlns:p="http://schemas.openxmlformats.org/presentationml/2006/main">
  <p:tag name="KSO_WM_UNIT_COLOR_SCHEME_SHAPE_ID" val="7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9"/>
  <p:tag name="KSO_WM_UNIT_ID" val="diagram20194755_1*i*19"/>
  <p:tag name="KSO_WM_TEMPLATE_CATEGORY" val="diagram"/>
  <p:tag name="KSO_WM_TEMPLATE_INDEX" val="20194755"/>
  <p:tag name="KSO_WM_UNIT_LAYERLEVEL" val="1"/>
  <p:tag name="KSO_WM_TAG_VERSION" val="1.0"/>
  <p:tag name="KSO_WM_BEAUTIFY_FLAG" val="#wm#"/>
</p:tagLst>
</file>

<file path=ppt/tags/tag889.xml><?xml version="1.0" encoding="utf-8"?>
<p:tagLst xmlns:p="http://schemas.openxmlformats.org/presentationml/2006/main">
  <p:tag name="KSO_WM_UNIT_COLOR_SCHEME_SHAPE_ID" val="7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0"/>
  <p:tag name="KSO_WM_UNIT_ID" val="diagram20194755_1*i*20"/>
  <p:tag name="KSO_WM_TEMPLATE_CATEGORY" val="diagram"/>
  <p:tag name="KSO_WM_TEMPLATE_INDEX" val="20194755"/>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0.xml><?xml version="1.0" encoding="utf-8"?>
<p:tagLst xmlns:p="http://schemas.openxmlformats.org/presentationml/2006/main">
  <p:tag name="KSO_WM_UNIT_COLOR_SCHEME_SHAPE_ID" val="7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1"/>
  <p:tag name="KSO_WM_UNIT_ID" val="diagram20194755_1*i*21"/>
  <p:tag name="KSO_WM_TEMPLATE_CATEGORY" val="diagram"/>
  <p:tag name="KSO_WM_TEMPLATE_INDEX" val="20194755"/>
  <p:tag name="KSO_WM_UNIT_LAYERLEVEL" val="1"/>
  <p:tag name="KSO_WM_TAG_VERSION" val="1.0"/>
  <p:tag name="KSO_WM_BEAUTIFY_FLAG" val="#wm#"/>
</p:tagLst>
</file>

<file path=ppt/tags/tag891.xml><?xml version="1.0" encoding="utf-8"?>
<p:tagLst xmlns:p="http://schemas.openxmlformats.org/presentationml/2006/main">
  <p:tag name="KSO_WM_UNIT_COLOR_SCHEME_SHAPE_ID" val="7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2"/>
  <p:tag name="KSO_WM_UNIT_ID" val="diagram20194755_1*i*22"/>
  <p:tag name="KSO_WM_TEMPLATE_CATEGORY" val="diagram"/>
  <p:tag name="KSO_WM_TEMPLATE_INDEX" val="20194755"/>
  <p:tag name="KSO_WM_UNIT_LAYERLEVEL" val="1"/>
  <p:tag name="KSO_WM_TAG_VERSION" val="1.0"/>
  <p:tag name="KSO_WM_BEAUTIFY_FLAG" val="#wm#"/>
</p:tagLst>
</file>

<file path=ppt/tags/tag892.xml><?xml version="1.0" encoding="utf-8"?>
<p:tagLst xmlns:p="http://schemas.openxmlformats.org/presentationml/2006/main">
  <p:tag name="KSO_WM_UNIT_COLOR_SCHEME_SHAPE_ID" val="7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3"/>
  <p:tag name="KSO_WM_UNIT_ID" val="diagram20194755_1*i*23"/>
  <p:tag name="KSO_WM_TEMPLATE_CATEGORY" val="diagram"/>
  <p:tag name="KSO_WM_TEMPLATE_INDEX" val="20194755"/>
  <p:tag name="KSO_WM_UNIT_LAYERLEVEL" val="1"/>
  <p:tag name="KSO_WM_TAG_VERSION" val="1.0"/>
  <p:tag name="KSO_WM_BEAUTIFY_FLAG" val="#wm#"/>
</p:tagLst>
</file>

<file path=ppt/tags/tag893.xml><?xml version="1.0" encoding="utf-8"?>
<p:tagLst xmlns:p="http://schemas.openxmlformats.org/presentationml/2006/main">
  <p:tag name="KSO_WM_UNIT_COLOR_SCHEME_SHAPE_ID" val="7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4"/>
  <p:tag name="KSO_WM_UNIT_ID" val="diagram20194755_1*i*24"/>
  <p:tag name="KSO_WM_TEMPLATE_CATEGORY" val="diagram"/>
  <p:tag name="KSO_WM_TEMPLATE_INDEX" val="20194755"/>
  <p:tag name="KSO_WM_UNIT_LAYERLEVEL" val="1"/>
  <p:tag name="KSO_WM_TAG_VERSION" val="1.0"/>
  <p:tag name="KSO_WM_BEAUTIFY_FLAG" val="#wm#"/>
</p:tagLst>
</file>

<file path=ppt/tags/tag894.xml><?xml version="1.0" encoding="utf-8"?>
<p:tagLst xmlns:p="http://schemas.openxmlformats.org/presentationml/2006/main">
  <p:tag name="KSO_WM_UNIT_COLOR_SCHEME_SHAPE_ID" val="7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5"/>
  <p:tag name="KSO_WM_UNIT_ID" val="diagram20194755_1*i*25"/>
  <p:tag name="KSO_WM_TEMPLATE_CATEGORY" val="diagram"/>
  <p:tag name="KSO_WM_TEMPLATE_INDEX" val="20194755"/>
  <p:tag name="KSO_WM_UNIT_LAYERLEVEL" val="1"/>
  <p:tag name="KSO_WM_TAG_VERSION" val="1.0"/>
  <p:tag name="KSO_WM_BEAUTIFY_FLAG" val="#wm#"/>
</p:tagLst>
</file>

<file path=ppt/tags/tag895.xml><?xml version="1.0" encoding="utf-8"?>
<p:tagLst xmlns:p="http://schemas.openxmlformats.org/presentationml/2006/main">
  <p:tag name="KSO_WM_UNIT_COLOR_SCHEME_SHAPE_ID" val="5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6"/>
  <p:tag name="KSO_WM_UNIT_ID" val="diagram20194755_1*i*26"/>
  <p:tag name="KSO_WM_TEMPLATE_CATEGORY" val="diagram"/>
  <p:tag name="KSO_WM_TEMPLATE_INDEX" val="20194755"/>
  <p:tag name="KSO_WM_UNIT_LAYERLEVEL" val="1"/>
  <p:tag name="KSO_WM_TAG_VERSION" val="1.0"/>
  <p:tag name="KSO_WM_BEAUTIFY_FLAG" val="#wm#"/>
</p:tagLst>
</file>

<file path=ppt/tags/tag896.xml><?xml version="1.0" encoding="utf-8"?>
<p:tagLst xmlns:p="http://schemas.openxmlformats.org/presentationml/2006/main">
  <p:tag name="KSO_WM_UNIT_COLOR_SCHEME_SHAPE_ID" val="5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7"/>
  <p:tag name="KSO_WM_UNIT_ID" val="diagram20194755_1*i*27"/>
  <p:tag name="KSO_WM_TEMPLATE_CATEGORY" val="diagram"/>
  <p:tag name="KSO_WM_TEMPLATE_INDEX" val="20194755"/>
  <p:tag name="KSO_WM_UNIT_LAYERLEVEL" val="1"/>
  <p:tag name="KSO_WM_TAG_VERSION" val="1.0"/>
  <p:tag name="KSO_WM_BEAUTIFY_FLAG" val="#wm#"/>
</p:tagLst>
</file>

<file path=ppt/tags/tag897.xml><?xml version="1.0" encoding="utf-8"?>
<p:tagLst xmlns:p="http://schemas.openxmlformats.org/presentationml/2006/main">
  <p:tag name="KSO_WM_UNIT_COLOR_SCHEME_SHAPE_ID" val="6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8"/>
  <p:tag name="KSO_WM_UNIT_ID" val="diagram20194755_1*i*28"/>
  <p:tag name="KSO_WM_TEMPLATE_CATEGORY" val="diagram"/>
  <p:tag name="KSO_WM_TEMPLATE_INDEX" val="20194755"/>
  <p:tag name="KSO_WM_UNIT_LAYERLEVEL" val="1"/>
  <p:tag name="KSO_WM_TAG_VERSION" val="1.0"/>
  <p:tag name="KSO_WM_BEAUTIFY_FLAG" val="#wm#"/>
</p:tagLst>
</file>

<file path=ppt/tags/tag898.xml><?xml version="1.0" encoding="utf-8"?>
<p:tagLst xmlns:p="http://schemas.openxmlformats.org/presentationml/2006/main">
  <p:tag name="KSO_WM_UNIT_COLOR_SCHEME_SHAPE_ID" val="6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9"/>
  <p:tag name="KSO_WM_UNIT_ID" val="diagram20194755_1*i*29"/>
  <p:tag name="KSO_WM_TEMPLATE_CATEGORY" val="diagram"/>
  <p:tag name="KSO_WM_TEMPLATE_INDEX" val="20194755"/>
  <p:tag name="KSO_WM_UNIT_LAYERLEVEL" val="1"/>
  <p:tag name="KSO_WM_TAG_VERSION" val="1.0"/>
  <p:tag name="KSO_WM_BEAUTIFY_FLAG" val="#wm#"/>
</p:tagLst>
</file>

<file path=ppt/tags/tag899.xml><?xml version="1.0" encoding="utf-8"?>
<p:tagLst xmlns:p="http://schemas.openxmlformats.org/presentationml/2006/main">
  <p:tag name="KSO_WM_UNIT_COLOR_SCHEME_SHAPE_ID" val="6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0"/>
  <p:tag name="KSO_WM_UNIT_ID" val="diagram20194755_1*i*30"/>
  <p:tag name="KSO_WM_TEMPLATE_CATEGORY" val="diagram"/>
  <p:tag name="KSO_WM_TEMPLATE_INDEX" val="2019475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0.xml><?xml version="1.0" encoding="utf-8"?>
<p:tagLst xmlns:p="http://schemas.openxmlformats.org/presentationml/2006/main">
  <p:tag name="KSO_WM_UNIT_COLOR_SCHEME_SHAPE_ID" val="6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1"/>
  <p:tag name="KSO_WM_UNIT_ID" val="diagram20194755_1*i*31"/>
  <p:tag name="KSO_WM_TEMPLATE_CATEGORY" val="diagram"/>
  <p:tag name="KSO_WM_TEMPLATE_INDEX" val="20194755"/>
  <p:tag name="KSO_WM_UNIT_LAYERLEVEL" val="1"/>
  <p:tag name="KSO_WM_TAG_VERSION" val="1.0"/>
  <p:tag name="KSO_WM_BEAUTIFY_FLAG" val="#wm#"/>
</p:tagLst>
</file>

<file path=ppt/tags/tag901.xml><?xml version="1.0" encoding="utf-8"?>
<p:tagLst xmlns:p="http://schemas.openxmlformats.org/presentationml/2006/main">
  <p:tag name="KSO_WM_UNIT_COLOR_SCHEME_SHAPE_ID" val="6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2"/>
  <p:tag name="KSO_WM_UNIT_ID" val="diagram20194755_1*i*32"/>
  <p:tag name="KSO_WM_TEMPLATE_CATEGORY" val="diagram"/>
  <p:tag name="KSO_WM_TEMPLATE_INDEX" val="20194755"/>
  <p:tag name="KSO_WM_UNIT_LAYERLEVEL" val="1"/>
  <p:tag name="KSO_WM_TAG_VERSION" val="1.0"/>
  <p:tag name="KSO_WM_BEAUTIFY_FLAG" val="#wm#"/>
</p:tagLst>
</file>

<file path=ppt/tags/tag902.xml><?xml version="1.0" encoding="utf-8"?>
<p:tagLst xmlns:p="http://schemas.openxmlformats.org/presentationml/2006/main">
  <p:tag name="KSO_WM_UNIT_COLOR_SCHEME_SHAPE_ID" val="6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3"/>
  <p:tag name="KSO_WM_UNIT_ID" val="diagram20194755_1*i*33"/>
  <p:tag name="KSO_WM_TEMPLATE_CATEGORY" val="diagram"/>
  <p:tag name="KSO_WM_TEMPLATE_INDEX" val="20194755"/>
  <p:tag name="KSO_WM_UNIT_LAYERLEVEL" val="1"/>
  <p:tag name="KSO_WM_TAG_VERSION" val="1.0"/>
  <p:tag name="KSO_WM_BEAUTIFY_FLAG" val="#wm#"/>
</p:tagLst>
</file>

<file path=ppt/tags/tag903.xml><?xml version="1.0" encoding="utf-8"?>
<p:tagLst xmlns:p="http://schemas.openxmlformats.org/presentationml/2006/main">
  <p:tag name="KSO_WM_UNIT_COLOR_SCHEME_SHAPE_ID" val="6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4"/>
  <p:tag name="KSO_WM_UNIT_ID" val="diagram20194755_1*i*34"/>
  <p:tag name="KSO_WM_TEMPLATE_CATEGORY" val="diagram"/>
  <p:tag name="KSO_WM_TEMPLATE_INDEX" val="20194755"/>
  <p:tag name="KSO_WM_UNIT_LAYERLEVEL" val="1"/>
  <p:tag name="KSO_WM_TAG_VERSION" val="1.0"/>
  <p:tag name="KSO_WM_BEAUTIFY_FLAG" val="#wm#"/>
</p:tagLst>
</file>

<file path=ppt/tags/tag904.xml><?xml version="1.0" encoding="utf-8"?>
<p:tagLst xmlns:p="http://schemas.openxmlformats.org/presentationml/2006/main">
  <p:tag name="KSO_WM_UNIT_COLOR_SCHEME_SHAPE_ID" val="6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5"/>
  <p:tag name="KSO_WM_UNIT_ID" val="diagram20194755_1*i*35"/>
  <p:tag name="KSO_WM_TEMPLATE_CATEGORY" val="diagram"/>
  <p:tag name="KSO_WM_TEMPLATE_INDEX" val="20194755"/>
  <p:tag name="KSO_WM_UNIT_LAYERLEVEL" val="1"/>
  <p:tag name="KSO_WM_TAG_VERSION" val="1.0"/>
  <p:tag name="KSO_WM_BEAUTIFY_FLAG" val="#wm#"/>
</p:tagLst>
</file>

<file path=ppt/tags/tag905.xml><?xml version="1.0" encoding="utf-8"?>
<p:tagLst xmlns:p="http://schemas.openxmlformats.org/presentationml/2006/main">
  <p:tag name="KSO_WM_UNIT_COLOR_SCHEME_SHAPE_ID" val="6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6"/>
  <p:tag name="KSO_WM_UNIT_ID" val="diagram20194755_1*i*36"/>
  <p:tag name="KSO_WM_TEMPLATE_CATEGORY" val="diagram"/>
  <p:tag name="KSO_WM_TEMPLATE_INDEX" val="20194755"/>
  <p:tag name="KSO_WM_UNIT_LAYERLEVEL" val="1"/>
  <p:tag name="KSO_WM_TAG_VERSION" val="1.0"/>
  <p:tag name="KSO_WM_BEAUTIFY_FLAG" val="#wm#"/>
</p:tagLst>
</file>

<file path=ppt/tags/tag906.xml><?xml version="1.0" encoding="utf-8"?>
<p:tagLst xmlns:p="http://schemas.openxmlformats.org/presentationml/2006/main">
  <p:tag name="KSO_WM_UNIT_COLOR_SCHEME_SHAPE_ID" val="4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7"/>
  <p:tag name="KSO_WM_UNIT_ID" val="diagram20194755_1*i*37"/>
  <p:tag name="KSO_WM_TEMPLATE_CATEGORY" val="diagram"/>
  <p:tag name="KSO_WM_TEMPLATE_INDEX" val="20194755"/>
  <p:tag name="KSO_WM_UNIT_LAYERLEVEL" val="1"/>
  <p:tag name="KSO_WM_TAG_VERSION" val="1.0"/>
  <p:tag name="KSO_WM_BEAUTIFY_FLAG" val="#wm#"/>
</p:tagLst>
</file>

<file path=ppt/tags/tag907.xml><?xml version="1.0" encoding="utf-8"?>
<p:tagLst xmlns:p="http://schemas.openxmlformats.org/presentationml/2006/main">
  <p:tag name="KSO_WM_UNIT_COLOR_SCHEME_SHAPE_ID" val="4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8"/>
  <p:tag name="KSO_WM_UNIT_ID" val="diagram20194755_1*i*38"/>
  <p:tag name="KSO_WM_TEMPLATE_CATEGORY" val="diagram"/>
  <p:tag name="KSO_WM_TEMPLATE_INDEX" val="20194755"/>
  <p:tag name="KSO_WM_UNIT_LAYERLEVEL" val="1"/>
  <p:tag name="KSO_WM_TAG_VERSION" val="1.0"/>
  <p:tag name="KSO_WM_BEAUTIFY_FLAG" val="#wm#"/>
</p:tagLst>
</file>

<file path=ppt/tags/tag908.xml><?xml version="1.0" encoding="utf-8"?>
<p:tagLst xmlns:p="http://schemas.openxmlformats.org/presentationml/2006/main">
  <p:tag name="KSO_WM_UNIT_COLOR_SCHEME_SHAPE_ID" val="4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9"/>
  <p:tag name="KSO_WM_UNIT_ID" val="diagram20194755_1*i*39"/>
  <p:tag name="KSO_WM_TEMPLATE_CATEGORY" val="diagram"/>
  <p:tag name="KSO_WM_TEMPLATE_INDEX" val="20194755"/>
  <p:tag name="KSO_WM_UNIT_LAYERLEVEL" val="1"/>
  <p:tag name="KSO_WM_TAG_VERSION" val="1.0"/>
  <p:tag name="KSO_WM_BEAUTIFY_FLAG" val="#wm#"/>
</p:tagLst>
</file>

<file path=ppt/tags/tag909.xml><?xml version="1.0" encoding="utf-8"?>
<p:tagLst xmlns:p="http://schemas.openxmlformats.org/presentationml/2006/main">
  <p:tag name="KSO_WM_UNIT_COLOR_SCHEME_SHAPE_ID" val="5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0"/>
  <p:tag name="KSO_WM_UNIT_ID" val="diagram20194755_1*i*40"/>
  <p:tag name="KSO_WM_TEMPLATE_CATEGORY" val="diagram"/>
  <p:tag name="KSO_WM_TEMPLATE_INDEX" val="20194755"/>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0.xml><?xml version="1.0" encoding="utf-8"?>
<p:tagLst xmlns:p="http://schemas.openxmlformats.org/presentationml/2006/main">
  <p:tag name="KSO_WM_UNIT_COLOR_SCHEME_SHAPE_ID" val="5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1"/>
  <p:tag name="KSO_WM_UNIT_ID" val="diagram20194755_1*i*41"/>
  <p:tag name="KSO_WM_TEMPLATE_CATEGORY" val="diagram"/>
  <p:tag name="KSO_WM_TEMPLATE_INDEX" val="20194755"/>
  <p:tag name="KSO_WM_UNIT_LAYERLEVEL" val="1"/>
  <p:tag name="KSO_WM_TAG_VERSION" val="1.0"/>
  <p:tag name="KSO_WM_BEAUTIFY_FLAG" val="#wm#"/>
</p:tagLst>
</file>

<file path=ppt/tags/tag911.xml><?xml version="1.0" encoding="utf-8"?>
<p:tagLst xmlns:p="http://schemas.openxmlformats.org/presentationml/2006/main">
  <p:tag name="KSO_WM_UNIT_COLOR_SCHEME_SHAPE_ID" val="5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2"/>
  <p:tag name="KSO_WM_UNIT_ID" val="diagram20194755_1*i*42"/>
  <p:tag name="KSO_WM_TEMPLATE_CATEGORY" val="diagram"/>
  <p:tag name="KSO_WM_TEMPLATE_INDEX" val="20194755"/>
  <p:tag name="KSO_WM_UNIT_LAYERLEVEL" val="1"/>
  <p:tag name="KSO_WM_TAG_VERSION" val="1.0"/>
  <p:tag name="KSO_WM_BEAUTIFY_FLAG" val="#wm#"/>
</p:tagLst>
</file>

<file path=ppt/tags/tag912.xml><?xml version="1.0" encoding="utf-8"?>
<p:tagLst xmlns:p="http://schemas.openxmlformats.org/presentationml/2006/main">
  <p:tag name="KSO_WM_UNIT_COLOR_SCHEME_SHAPE_ID" val="5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3"/>
  <p:tag name="KSO_WM_UNIT_ID" val="diagram20194755_1*i*43"/>
  <p:tag name="KSO_WM_TEMPLATE_CATEGORY" val="diagram"/>
  <p:tag name="KSO_WM_TEMPLATE_INDEX" val="20194755"/>
  <p:tag name="KSO_WM_UNIT_LAYERLEVEL" val="1"/>
  <p:tag name="KSO_WM_TAG_VERSION" val="1.0"/>
  <p:tag name="KSO_WM_BEAUTIFY_FLAG" val="#wm#"/>
</p:tagLst>
</file>

<file path=ppt/tags/tag913.xml><?xml version="1.0" encoding="utf-8"?>
<p:tagLst xmlns:p="http://schemas.openxmlformats.org/presentationml/2006/main">
  <p:tag name="KSO_WM_UNIT_COLOR_SCHEME_SHAPE_ID" val="5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4"/>
  <p:tag name="KSO_WM_UNIT_ID" val="diagram20194755_1*i*44"/>
  <p:tag name="KSO_WM_TEMPLATE_CATEGORY" val="diagram"/>
  <p:tag name="KSO_WM_TEMPLATE_INDEX" val="20194755"/>
  <p:tag name="KSO_WM_UNIT_LAYERLEVEL" val="1"/>
  <p:tag name="KSO_WM_TAG_VERSION" val="1.0"/>
  <p:tag name="KSO_WM_BEAUTIFY_FLAG" val="#wm#"/>
</p:tagLst>
</file>

<file path=ppt/tags/tag914.xml><?xml version="1.0" encoding="utf-8"?>
<p:tagLst xmlns:p="http://schemas.openxmlformats.org/presentationml/2006/main">
  <p:tag name="KSO_WM_UNIT_COLOR_SCHEME_SHAPE_ID" val="5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5"/>
  <p:tag name="KSO_WM_UNIT_ID" val="diagram20194755_1*i*45"/>
  <p:tag name="KSO_WM_TEMPLATE_CATEGORY" val="diagram"/>
  <p:tag name="KSO_WM_TEMPLATE_INDEX" val="20194755"/>
  <p:tag name="KSO_WM_UNIT_LAYERLEVEL" val="1"/>
  <p:tag name="KSO_WM_TAG_VERSION" val="1.0"/>
  <p:tag name="KSO_WM_BEAUTIFY_FLAG" val="#wm#"/>
</p:tagLst>
</file>

<file path=ppt/tags/tag915.xml><?xml version="1.0" encoding="utf-8"?>
<p:tagLst xmlns:p="http://schemas.openxmlformats.org/presentationml/2006/main">
  <p:tag name="KSO_WM_UNIT_COLOR_SCHEME_SHAPE_ID" val="5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6"/>
  <p:tag name="KSO_WM_UNIT_ID" val="diagram20194755_1*i*46"/>
  <p:tag name="KSO_WM_TEMPLATE_CATEGORY" val="diagram"/>
  <p:tag name="KSO_WM_TEMPLATE_INDEX" val="20194755"/>
  <p:tag name="KSO_WM_UNIT_LAYERLEVEL" val="1"/>
  <p:tag name="KSO_WM_TAG_VERSION" val="1.0"/>
  <p:tag name="KSO_WM_BEAUTIFY_FLAG" val="#wm#"/>
</p:tagLst>
</file>

<file path=ppt/tags/tag916.xml><?xml version="1.0" encoding="utf-8"?>
<p:tagLst xmlns:p="http://schemas.openxmlformats.org/presentationml/2006/main">
  <p:tag name="KSO_WM_UNIT_COLOR_SCHEME_SHAPE_ID" val="5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7"/>
  <p:tag name="KSO_WM_UNIT_ID" val="diagram20194755_1*i*47"/>
  <p:tag name="KSO_WM_TEMPLATE_CATEGORY" val="diagram"/>
  <p:tag name="KSO_WM_TEMPLATE_INDEX" val="20194755"/>
  <p:tag name="KSO_WM_UNIT_LAYERLEVEL" val="1"/>
  <p:tag name="KSO_WM_TAG_VERSION" val="1.0"/>
  <p:tag name="KSO_WM_BEAUTIFY_FLAG" val="#wm#"/>
</p:tagLst>
</file>

<file path=ppt/tags/tag917.xml><?xml version="1.0" encoding="utf-8"?>
<p:tagLst xmlns:p="http://schemas.openxmlformats.org/presentationml/2006/main">
  <p:tag name="KSO_WM_UNIT_COLOR_SCHEME_SHAPE_ID" val="3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8"/>
  <p:tag name="KSO_WM_UNIT_ID" val="diagram20194755_1*i*48"/>
  <p:tag name="KSO_WM_TEMPLATE_CATEGORY" val="diagram"/>
  <p:tag name="KSO_WM_TEMPLATE_INDEX" val="20194755"/>
  <p:tag name="KSO_WM_UNIT_LAYERLEVEL" val="1"/>
  <p:tag name="KSO_WM_TAG_VERSION" val="1.0"/>
  <p:tag name="KSO_WM_BEAUTIFY_FLAG" val="#wm#"/>
</p:tagLst>
</file>

<file path=ppt/tags/tag918.xml><?xml version="1.0" encoding="utf-8"?>
<p:tagLst xmlns:p="http://schemas.openxmlformats.org/presentationml/2006/main">
  <p:tag name="KSO_WM_UNIT_COLOR_SCHEME_SHAPE_ID" val="3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9"/>
  <p:tag name="KSO_WM_UNIT_ID" val="diagram20194755_1*i*49"/>
  <p:tag name="KSO_WM_TEMPLATE_CATEGORY" val="diagram"/>
  <p:tag name="KSO_WM_TEMPLATE_INDEX" val="20194755"/>
  <p:tag name="KSO_WM_UNIT_LAYERLEVEL" val="1"/>
  <p:tag name="KSO_WM_TAG_VERSION" val="1.0"/>
  <p:tag name="KSO_WM_BEAUTIFY_FLAG" val="#wm#"/>
</p:tagLst>
</file>

<file path=ppt/tags/tag919.xml><?xml version="1.0" encoding="utf-8"?>
<p:tagLst xmlns:p="http://schemas.openxmlformats.org/presentationml/2006/main">
  <p:tag name="KSO_WM_UNIT_COLOR_SCHEME_SHAPE_ID" val="3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0"/>
  <p:tag name="KSO_WM_UNIT_ID" val="diagram20194755_1*i*50"/>
  <p:tag name="KSO_WM_TEMPLATE_CATEGORY" val="diagram"/>
  <p:tag name="KSO_WM_TEMPLATE_INDEX" val="20194755"/>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0.xml><?xml version="1.0" encoding="utf-8"?>
<p:tagLst xmlns:p="http://schemas.openxmlformats.org/presentationml/2006/main">
  <p:tag name="KSO_WM_UNIT_COLOR_SCHEME_SHAPE_ID" val="3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1"/>
  <p:tag name="KSO_WM_UNIT_ID" val="diagram20194755_1*i*51"/>
  <p:tag name="KSO_WM_TEMPLATE_CATEGORY" val="diagram"/>
  <p:tag name="KSO_WM_TEMPLATE_INDEX" val="20194755"/>
  <p:tag name="KSO_WM_UNIT_LAYERLEVEL" val="1"/>
  <p:tag name="KSO_WM_TAG_VERSION" val="1.0"/>
  <p:tag name="KSO_WM_BEAUTIFY_FLAG" val="#wm#"/>
</p:tagLst>
</file>

<file path=ppt/tags/tag921.xml><?xml version="1.0" encoding="utf-8"?>
<p:tagLst xmlns:p="http://schemas.openxmlformats.org/presentationml/2006/main">
  <p:tag name="KSO_WM_UNIT_COLOR_SCHEME_SHAPE_ID" val="4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2"/>
  <p:tag name="KSO_WM_UNIT_ID" val="diagram20194755_1*i*52"/>
  <p:tag name="KSO_WM_TEMPLATE_CATEGORY" val="diagram"/>
  <p:tag name="KSO_WM_TEMPLATE_INDEX" val="20194755"/>
  <p:tag name="KSO_WM_UNIT_LAYERLEVEL" val="1"/>
  <p:tag name="KSO_WM_TAG_VERSION" val="1.0"/>
  <p:tag name="KSO_WM_BEAUTIFY_FLAG" val="#wm#"/>
</p:tagLst>
</file>

<file path=ppt/tags/tag922.xml><?xml version="1.0" encoding="utf-8"?>
<p:tagLst xmlns:p="http://schemas.openxmlformats.org/presentationml/2006/main">
  <p:tag name="KSO_WM_UNIT_COLOR_SCHEME_SHAPE_ID" val="4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3"/>
  <p:tag name="KSO_WM_UNIT_ID" val="diagram20194755_1*i*53"/>
  <p:tag name="KSO_WM_TEMPLATE_CATEGORY" val="diagram"/>
  <p:tag name="KSO_WM_TEMPLATE_INDEX" val="20194755"/>
  <p:tag name="KSO_WM_UNIT_LAYERLEVEL" val="1"/>
  <p:tag name="KSO_WM_TAG_VERSION" val="1.0"/>
  <p:tag name="KSO_WM_BEAUTIFY_FLAG" val="#wm#"/>
</p:tagLst>
</file>

<file path=ppt/tags/tag923.xml><?xml version="1.0" encoding="utf-8"?>
<p:tagLst xmlns:p="http://schemas.openxmlformats.org/presentationml/2006/main">
  <p:tag name="KSO_WM_UNIT_COLOR_SCHEME_SHAPE_ID" val="4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4"/>
  <p:tag name="KSO_WM_UNIT_ID" val="diagram20194755_1*i*54"/>
  <p:tag name="KSO_WM_TEMPLATE_CATEGORY" val="diagram"/>
  <p:tag name="KSO_WM_TEMPLATE_INDEX" val="20194755"/>
  <p:tag name="KSO_WM_UNIT_LAYERLEVEL" val="1"/>
  <p:tag name="KSO_WM_TAG_VERSION" val="1.0"/>
  <p:tag name="KSO_WM_BEAUTIFY_FLAG" val="#wm#"/>
</p:tagLst>
</file>

<file path=ppt/tags/tag924.xml><?xml version="1.0" encoding="utf-8"?>
<p:tagLst xmlns:p="http://schemas.openxmlformats.org/presentationml/2006/main">
  <p:tag name="KSO_WM_UNIT_COLOR_SCHEME_SHAPE_ID" val="4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5"/>
  <p:tag name="KSO_WM_UNIT_ID" val="diagram20194755_1*i*55"/>
  <p:tag name="KSO_WM_TEMPLATE_CATEGORY" val="diagram"/>
  <p:tag name="KSO_WM_TEMPLATE_INDEX" val="20194755"/>
  <p:tag name="KSO_WM_UNIT_LAYERLEVEL" val="1"/>
  <p:tag name="KSO_WM_TAG_VERSION" val="1.0"/>
  <p:tag name="KSO_WM_BEAUTIFY_FLAG" val="#wm#"/>
</p:tagLst>
</file>

<file path=ppt/tags/tag925.xml><?xml version="1.0" encoding="utf-8"?>
<p:tagLst xmlns:p="http://schemas.openxmlformats.org/presentationml/2006/main">
  <p:tag name="KSO_WM_UNIT_COLOR_SCHEME_SHAPE_ID" val="4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6"/>
  <p:tag name="KSO_WM_UNIT_ID" val="diagram20194755_1*i*56"/>
  <p:tag name="KSO_WM_TEMPLATE_CATEGORY" val="diagram"/>
  <p:tag name="KSO_WM_TEMPLATE_INDEX" val="20194755"/>
  <p:tag name="KSO_WM_UNIT_LAYERLEVEL" val="1"/>
  <p:tag name="KSO_WM_TAG_VERSION" val="1.0"/>
  <p:tag name="KSO_WM_BEAUTIFY_FLAG" val="#wm#"/>
</p:tagLst>
</file>

<file path=ppt/tags/tag926.xml><?xml version="1.0" encoding="utf-8"?>
<p:tagLst xmlns:p="http://schemas.openxmlformats.org/presentationml/2006/main">
  <p:tag name="KSO_WM_UNIT_COLOR_SCHEME_SHAPE_ID" val="4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7"/>
  <p:tag name="KSO_WM_UNIT_ID" val="diagram20194755_1*i*57"/>
  <p:tag name="KSO_WM_TEMPLATE_CATEGORY" val="diagram"/>
  <p:tag name="KSO_WM_TEMPLATE_INDEX" val="20194755"/>
  <p:tag name="KSO_WM_UNIT_LAYERLEVEL" val="1"/>
  <p:tag name="KSO_WM_TAG_VERSION" val="1.0"/>
  <p:tag name="KSO_WM_BEAUTIFY_FLAG" val="#wm#"/>
</p:tagLst>
</file>

<file path=ppt/tags/tag927.xml><?xml version="1.0" encoding="utf-8"?>
<p:tagLst xmlns:p="http://schemas.openxmlformats.org/presentationml/2006/main">
  <p:tag name="KSO_WM_UNIT_COLOR_SCHEME_SHAPE_ID" val="4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8"/>
  <p:tag name="KSO_WM_UNIT_ID" val="diagram20194755_1*i*58"/>
  <p:tag name="KSO_WM_TEMPLATE_CATEGORY" val="diagram"/>
  <p:tag name="KSO_WM_TEMPLATE_INDEX" val="20194755"/>
  <p:tag name="KSO_WM_UNIT_LAYERLEVEL" val="1"/>
  <p:tag name="KSO_WM_TAG_VERSION" val="1.0"/>
  <p:tag name="KSO_WM_BEAUTIFY_FLAG" val="#wm#"/>
</p:tagLst>
</file>

<file path=ppt/tags/tag928.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9"/>
  <p:tag name="KSO_WM_UNIT_ID" val="diagram20194755_1*i*59"/>
  <p:tag name="KSO_WM_TEMPLATE_CATEGORY" val="diagram"/>
  <p:tag name="KSO_WM_TEMPLATE_INDEX" val="20194755"/>
  <p:tag name="KSO_WM_UNIT_LAYERLEVEL" val="1"/>
  <p:tag name="KSO_WM_TAG_VERSION" val="1.0"/>
  <p:tag name="KSO_WM_BEAUTIFY_FLAG" val="#wm#"/>
</p:tagLst>
</file>

<file path=ppt/tags/tag929.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0"/>
  <p:tag name="KSO_WM_UNIT_ID" val="diagram20194755_1*i*60"/>
  <p:tag name="KSO_WM_TEMPLATE_CATEGORY" val="diagram"/>
  <p:tag name="KSO_WM_TEMPLATE_INDEX" val="20194755"/>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0.xml><?xml version="1.0" encoding="utf-8"?>
<p:tagLst xmlns:p="http://schemas.openxmlformats.org/presentationml/2006/main">
  <p:tag name="KSO_WM_UNIT_COLOR_SCHEME_SHAPE_ID" val="2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1"/>
  <p:tag name="KSO_WM_UNIT_ID" val="diagram20194755_1*i*61"/>
  <p:tag name="KSO_WM_TEMPLATE_CATEGORY" val="diagram"/>
  <p:tag name="KSO_WM_TEMPLATE_INDEX" val="20194755"/>
  <p:tag name="KSO_WM_UNIT_LAYERLEVEL" val="1"/>
  <p:tag name="KSO_WM_TAG_VERSION" val="1.0"/>
  <p:tag name="KSO_WM_BEAUTIFY_FLAG" val="#wm#"/>
</p:tagLst>
</file>

<file path=ppt/tags/tag931.xml><?xml version="1.0" encoding="utf-8"?>
<p:tagLst xmlns:p="http://schemas.openxmlformats.org/presentationml/2006/main">
  <p:tag name="KSO_WM_UNIT_COLOR_SCHEME_SHAPE_ID" val="2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2"/>
  <p:tag name="KSO_WM_UNIT_ID" val="diagram20194755_1*i*62"/>
  <p:tag name="KSO_WM_TEMPLATE_CATEGORY" val="diagram"/>
  <p:tag name="KSO_WM_TEMPLATE_INDEX" val="20194755"/>
  <p:tag name="KSO_WM_UNIT_LAYERLEVEL" val="1"/>
  <p:tag name="KSO_WM_TAG_VERSION" val="1.0"/>
  <p:tag name="KSO_WM_BEAUTIFY_FLAG" val="#wm#"/>
</p:tagLst>
</file>

<file path=ppt/tags/tag932.xml><?xml version="1.0" encoding="utf-8"?>
<p:tagLst xmlns:p="http://schemas.openxmlformats.org/presentationml/2006/main">
  <p:tag name="KSO_WM_UNIT_COLOR_SCHEME_SHAPE_ID" val="2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3"/>
  <p:tag name="KSO_WM_UNIT_ID" val="diagram20194755_1*i*63"/>
  <p:tag name="KSO_WM_TEMPLATE_CATEGORY" val="diagram"/>
  <p:tag name="KSO_WM_TEMPLATE_INDEX" val="20194755"/>
  <p:tag name="KSO_WM_UNIT_LAYERLEVEL" val="1"/>
  <p:tag name="KSO_WM_TAG_VERSION" val="1.0"/>
  <p:tag name="KSO_WM_BEAUTIFY_FLAG" val="#wm#"/>
</p:tagLst>
</file>

<file path=ppt/tags/tag933.xml><?xml version="1.0" encoding="utf-8"?>
<p:tagLst xmlns:p="http://schemas.openxmlformats.org/presentationml/2006/main">
  <p:tag name="KSO_WM_UNIT_COLOR_SCHEME_SHAPE_ID" val="3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4"/>
  <p:tag name="KSO_WM_UNIT_ID" val="diagram20194755_1*i*64"/>
  <p:tag name="KSO_WM_TEMPLATE_CATEGORY" val="diagram"/>
  <p:tag name="KSO_WM_TEMPLATE_INDEX" val="20194755"/>
  <p:tag name="KSO_WM_UNIT_LAYERLEVEL" val="1"/>
  <p:tag name="KSO_WM_TAG_VERSION" val="1.0"/>
  <p:tag name="KSO_WM_BEAUTIFY_FLAG" val="#wm#"/>
</p:tagLst>
</file>

<file path=ppt/tags/tag934.xml><?xml version="1.0" encoding="utf-8"?>
<p:tagLst xmlns:p="http://schemas.openxmlformats.org/presentationml/2006/main">
  <p:tag name="KSO_WM_UNIT_COLOR_SCHEME_SHAPE_ID" val="3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5"/>
  <p:tag name="KSO_WM_UNIT_ID" val="diagram20194755_1*i*65"/>
  <p:tag name="KSO_WM_TEMPLATE_CATEGORY" val="diagram"/>
  <p:tag name="KSO_WM_TEMPLATE_INDEX" val="20194755"/>
  <p:tag name="KSO_WM_UNIT_LAYERLEVEL" val="1"/>
  <p:tag name="KSO_WM_TAG_VERSION" val="1.0"/>
  <p:tag name="KSO_WM_BEAUTIFY_FLAG" val="#wm#"/>
</p:tagLst>
</file>

<file path=ppt/tags/tag935.xml><?xml version="1.0" encoding="utf-8"?>
<p:tagLst xmlns:p="http://schemas.openxmlformats.org/presentationml/2006/main">
  <p:tag name="KSO_WM_UNIT_COLOR_SCHEME_SHAPE_ID" val="3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6"/>
  <p:tag name="KSO_WM_UNIT_ID" val="diagram20194755_1*i*66"/>
  <p:tag name="KSO_WM_TEMPLATE_CATEGORY" val="diagram"/>
  <p:tag name="KSO_WM_TEMPLATE_INDEX" val="20194755"/>
  <p:tag name="KSO_WM_UNIT_LAYERLEVEL" val="1"/>
  <p:tag name="KSO_WM_TAG_VERSION" val="1.0"/>
  <p:tag name="KSO_WM_BEAUTIFY_FLAG" val="#wm#"/>
</p:tagLst>
</file>

<file path=ppt/tags/tag936.xml><?xml version="1.0" encoding="utf-8"?>
<p:tagLst xmlns:p="http://schemas.openxmlformats.org/presentationml/2006/main">
  <p:tag name="KSO_WM_UNIT_COLOR_SCHEME_SHAPE_ID" val="3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7"/>
  <p:tag name="KSO_WM_UNIT_ID" val="diagram20194755_1*i*67"/>
  <p:tag name="KSO_WM_TEMPLATE_CATEGORY" val="diagram"/>
  <p:tag name="KSO_WM_TEMPLATE_INDEX" val="20194755"/>
  <p:tag name="KSO_WM_UNIT_LAYERLEVEL" val="1"/>
  <p:tag name="KSO_WM_TAG_VERSION" val="1.0"/>
  <p:tag name="KSO_WM_BEAUTIFY_FLAG" val="#wm#"/>
</p:tagLst>
</file>

<file path=ppt/tags/tag937.xml><?xml version="1.0" encoding="utf-8"?>
<p:tagLst xmlns:p="http://schemas.openxmlformats.org/presentationml/2006/main">
  <p:tag name="KSO_WM_UNIT_COLOR_SCHEME_SHAPE_ID" val="3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8"/>
  <p:tag name="KSO_WM_UNIT_ID" val="diagram20194755_1*i*68"/>
  <p:tag name="KSO_WM_TEMPLATE_CATEGORY" val="diagram"/>
  <p:tag name="KSO_WM_TEMPLATE_INDEX" val="20194755"/>
  <p:tag name="KSO_WM_UNIT_LAYERLEVEL" val="1"/>
  <p:tag name="KSO_WM_TAG_VERSION" val="1.0"/>
  <p:tag name="KSO_WM_BEAUTIFY_FLAG" val="#wm#"/>
</p:tagLst>
</file>

<file path=ppt/tags/tag938.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9"/>
  <p:tag name="KSO_WM_UNIT_ID" val="diagram20194755_1*i*69"/>
  <p:tag name="KSO_WM_TEMPLATE_CATEGORY" val="diagram"/>
  <p:tag name="KSO_WM_TEMPLATE_INDEX" val="20194755"/>
  <p:tag name="KSO_WM_UNIT_LAYERLEVEL" val="1"/>
  <p:tag name="KSO_WM_TAG_VERSION" val="1.0"/>
  <p:tag name="KSO_WM_BEAUTIFY_FLAG" val="#wm#"/>
</p:tagLst>
</file>

<file path=ppt/tags/tag939.xml><?xml version="1.0" encoding="utf-8"?>
<p:tagLst xmlns:p="http://schemas.openxmlformats.org/presentationml/2006/main">
  <p:tag name="KSO_WM_UNIT_TEXT_PART_ID_V2" val="d-4-2"/>
  <p:tag name="KSO_WM_UNIT_COLOR_SCHEME_SHAPE_ID" val="2"/>
  <p:tag name="KSO_WM_UNIT_COLOR_SCHEME_PARENT_PAGE" val="0_1"/>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Lst>
</file>

<file path=ppt/tags/tag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940.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941.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1"/>
  <p:tag name="KSO_WM_UNIT_ID" val="diagram20194755_1*i*71"/>
  <p:tag name="KSO_WM_TEMPLATE_CATEGORY" val="diagram"/>
  <p:tag name="KSO_WM_TEMPLATE_INDEX" val="20194755"/>
  <p:tag name="KSO_WM_UNIT_LAYERLEVEL" val="1"/>
  <p:tag name="KSO_WM_TAG_VERSION" val="1.0"/>
  <p:tag name="KSO_WM_BEAUTIFY_FLAG" val="#wm#"/>
</p:tagLst>
</file>

<file path=ppt/tags/tag942.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2"/>
  <p:tag name="KSO_WM_UNIT_ID" val="diagram20194755_1*i*72"/>
  <p:tag name="KSO_WM_TEMPLATE_CATEGORY" val="diagram"/>
  <p:tag name="KSO_WM_TEMPLATE_INDEX" val="20194755"/>
  <p:tag name="KSO_WM_UNIT_LAYERLEVEL" val="1"/>
  <p:tag name="KSO_WM_TAG_VERSION" val="1.0"/>
  <p:tag name="KSO_WM_BEAUTIFY_FLAG" val="#wm#"/>
</p:tagLst>
</file>

<file path=ppt/tags/tag943.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3"/>
  <p:tag name="KSO_WM_UNIT_ID" val="diagram20194755_1*i*73"/>
  <p:tag name="KSO_WM_TEMPLATE_CATEGORY" val="diagram"/>
  <p:tag name="KSO_WM_TEMPLATE_INDEX" val="20194755"/>
  <p:tag name="KSO_WM_UNIT_LAYERLEVEL" val="1"/>
  <p:tag name="KSO_WM_TAG_VERSION" val="1.0"/>
  <p:tag name="KSO_WM_BEAUTIFY_FLAG" val="#wm#"/>
</p:tagLst>
</file>

<file path=ppt/tags/tag944.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4"/>
  <p:tag name="KSO_WM_UNIT_ID" val="diagram20194755_1*i*74"/>
  <p:tag name="KSO_WM_TEMPLATE_CATEGORY" val="diagram"/>
  <p:tag name="KSO_WM_TEMPLATE_INDEX" val="20194755"/>
  <p:tag name="KSO_WM_UNIT_LAYERLEVEL" val="1"/>
  <p:tag name="KSO_WM_TAG_VERSION" val="1.0"/>
  <p:tag name="KSO_WM_BEAUTIFY_FLAG" val="#wm#"/>
</p:tagLst>
</file>

<file path=ppt/tags/tag945.xml><?xml version="1.0" encoding="utf-8"?>
<p:tagLst xmlns:p="http://schemas.openxmlformats.org/presentationml/2006/main">
  <p:tag name="KSO_WM_BEAUTIFY_FLAG" val="#wm#"/>
  <p:tag name="KSO_WM_TEMPLATE_CATEGORY" val="diagram"/>
  <p:tag name="KSO_WM_TEMPLATE_INDEX" val="20194755"/>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7"/>
  <p:tag name="KSO_WM_SLIDE_POSITION" val="26*50"/>
  <p:tag name="KSO_WM_TAG_VERSION" val="1.0"/>
  <p:tag name="KSO_WM_SLIDE_LAYOUT" val="a_f"/>
  <p:tag name="KSO_WM_SLIDE_LAYOUT_CNT" val="1_1"/>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575_3*l_i*1_1"/>
  <p:tag name="KSO_WM_TEMPLATE_CATEGORY" val="diagram"/>
  <p:tag name="KSO_WM_TEMPLATE_INDEX" val="20187575"/>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47.xml><?xml version="1.0" encoding="utf-8"?>
<p:tagLst xmlns:p="http://schemas.openxmlformats.org/presentationml/2006/main">
  <p:tag name="KSO_WM_UNIT_VALUE" val="207*15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575_3*l_h_x*1_1_1"/>
  <p:tag name="KSO_WM_TEMPLATE_CATEGORY" val="diagram"/>
  <p:tag name="KSO_WM_TEMPLATE_INDEX" val="2018757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948.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575_3*l_h_f*1_1_1"/>
  <p:tag name="KSO_WM_TEMPLATE_CATEGORY" val="diagram"/>
  <p:tag name="KSO_WM_TEMPLATE_INDEX" val="20187575"/>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949.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575_3*l_h_a*1_1_1"/>
  <p:tag name="KSO_WM_TEMPLATE_CATEGORY" val="diagram"/>
  <p:tag name="KSO_WM_TEMPLATE_INDEX" val="20187575"/>
  <p:tag name="KSO_WM_UNIT_LAYERLEVEL" val="1_1_1"/>
  <p:tag name="KSO_WM_TAG_VERSION" val="1.0"/>
  <p:tag name="KSO_WM_BEAUTIFY_FLAG" val="#wm#"/>
  <p:tag name="KSO_WM_UNIT_PRESET_TEXT" val="单击此处添加标题"/>
  <p:tag name="KSO_WM_UNIT_TEXT_FILL_FORE_SCHEMECOLOR_INDEX" val="14"/>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SLIDE_BACKGROUND_TYPE" val="general"/>
  <p:tag name="KSO_WM_SLIDE_BK_DARK_LIGHT" val="2"/>
  <p:tag name="KSO_WM_UNIT_TYPE" val="i"/>
  <p:tag name="KSO_WM_UNIT_INDEX" val="3"/>
</p:tagLst>
</file>

<file path=ppt/tags/tag950.xml><?xml version="1.0" encoding="utf-8"?>
<p:tagLst xmlns:p="http://schemas.openxmlformats.org/presentationml/2006/main">
  <p:tag name="KSO_WM_UNIT_VALUE" val="207*23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575_3*l_h_x*1_2_1"/>
  <p:tag name="KSO_WM_TEMPLATE_CATEGORY" val="diagram"/>
  <p:tag name="KSO_WM_TEMPLATE_INDEX" val="2018757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951.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575_3*l_h_f*1_2_1"/>
  <p:tag name="KSO_WM_TEMPLATE_CATEGORY" val="diagram"/>
  <p:tag name="KSO_WM_TEMPLATE_INDEX" val="20187575"/>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952.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575_3*l_h_a*1_2_1"/>
  <p:tag name="KSO_WM_TEMPLATE_CATEGORY" val="diagram"/>
  <p:tag name="KSO_WM_TEMPLATE_INDEX" val="20187575"/>
  <p:tag name="KSO_WM_UNIT_LAYERLEVEL" val="1_1_1"/>
  <p:tag name="KSO_WM_TAG_VERSION" val="1.0"/>
  <p:tag name="KSO_WM_BEAUTIFY_FLAG" val="#wm#"/>
  <p:tag name="KSO_WM_UNIT_PRESET_TEXT" val="单击此处添加标题"/>
  <p:tag name="KSO_WM_UNIT_TEXT_FILL_FORE_SCHEMECOLOR_INDEX" val="14"/>
  <p:tag name="KSO_WM_UNIT_TEXT_FILL_TYPE" val="1"/>
  <p:tag name="KSO_WM_UNIT_USESOURCEFORMAT_APPLY" val="1"/>
</p:tagLst>
</file>

<file path=ppt/tags/tag953.xml><?xml version="1.0" encoding="utf-8"?>
<p:tagLst xmlns:p="http://schemas.openxmlformats.org/presentationml/2006/main">
  <p:tag name="KSO_WM_UNIT_VALUE" val="207*165"/>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575_3*l_h_x*1_3_1"/>
  <p:tag name="KSO_WM_TEMPLATE_CATEGORY" val="diagram"/>
  <p:tag name="KSO_WM_TEMPLATE_INDEX" val="2018757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954.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575_3*l_h_f*1_3_1"/>
  <p:tag name="KSO_WM_TEMPLATE_CATEGORY" val="diagram"/>
  <p:tag name="KSO_WM_TEMPLATE_INDEX" val="20187575"/>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955.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575_3*l_h_a*1_3_1"/>
  <p:tag name="KSO_WM_TEMPLATE_CATEGORY" val="diagram"/>
  <p:tag name="KSO_WM_TEMPLATE_INDEX" val="20187575"/>
  <p:tag name="KSO_WM_UNIT_LAYERLEVEL" val="1_1_1"/>
  <p:tag name="KSO_WM_TAG_VERSION" val="1.0"/>
  <p:tag name="KSO_WM_BEAUTIFY_FLAG" val="#wm#"/>
  <p:tag name="KSO_WM_UNIT_PRESET_TEXT" val="单击此处添加标题"/>
  <p:tag name="KSO_WM_UNIT_TEXT_FILL_FORE_SCHEMECOLOR_INDEX" val="14"/>
  <p:tag name="KSO_WM_UNIT_TEXT_FILL_TYPE" val="1"/>
  <p:tag name="KSO_WM_UNIT_USESOURCEFORMAT_APPLY" val="1"/>
</p:tagLst>
</file>

<file path=ppt/tags/tag956.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575_3*a*1"/>
  <p:tag name="KSO_WM_TEMPLATE_CATEGORY" val="diagram"/>
  <p:tag name="KSO_WM_TEMPLATE_INDEX" val="20187575"/>
  <p:tag name="KSO_WM_UNIT_LAYERLEVEL" val="1"/>
  <p:tag name="KSO_WM_TAG_VERSION" val="1.0"/>
  <p:tag name="KSO_WM_BEAUTIFY_FLAG" val="#wm#"/>
  <p:tag name="KSO_WM_UNIT_PRESET_TEXT" val="单击此处添加标题"/>
  <p:tag name="KSO_WM_UNIT_TEXT_FILL_FORE_SCHEMECOLOR_INDEX" val="15"/>
  <p:tag name="KSO_WM_UNIT_TEXT_FILL_TYPE" val="1"/>
  <p:tag name="KSO_WM_UNIT_USESOURCEFORMAT_APPLY" val="1"/>
</p:tagLst>
</file>

<file path=ppt/tags/tag957.xml><?xml version="1.0" encoding="utf-8"?>
<p:tagLst xmlns:p="http://schemas.openxmlformats.org/presentationml/2006/main">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7575_3*f*1"/>
  <p:tag name="KSO_WM_TEMPLATE_CATEGORY" val="diagram"/>
  <p:tag name="KSO_WM_TEMPLATE_INDEX" val="20187575"/>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958.xml><?xml version="1.0" encoding="utf-8"?>
<p:tagLst xmlns:p="http://schemas.openxmlformats.org/presentationml/2006/main">
  <p:tag name="KSO_WM_BEAUTIFY_FLAG" val="#wm#"/>
  <p:tag name="KSO_WM_TEMPLATE_CATEGORY" val="diagram"/>
  <p:tag name="KSO_WM_TEMPLATE_INDEX" val="20187586"/>
  <p:tag name="KSO_WM_SLIDE_ID" val="diagram20187586_3"/>
  <p:tag name="KSO_WM_TEMPLATE_SUBCATEGORY" val="0"/>
  <p:tag name="KSO_WM_TEMPLATE_MASTER_TYPE" val="0"/>
  <p:tag name="KSO_WM_TEMPLATE_COLOR_TYPE" val="1"/>
  <p:tag name="KSO_WM_SLIDE_TYPE" val="text"/>
  <p:tag name="KSO_WM_SLIDE_SUBTYPE" val="diag"/>
  <p:tag name="KSO_WM_SLIDE_ITEM_CNT" val="3"/>
  <p:tag name="KSO_WM_SLIDE_INDEX" val="3"/>
  <p:tag name="KSO_WM_SLIDE_SIZE" val="960*197.561"/>
  <p:tag name="KSO_WM_SLIDE_POSITION" val="0*233.962"/>
  <p:tag name="KSO_WM_DIAGRAM_GROUP_CODE" val="l1-1"/>
  <p:tag name="KSO_WM_SLIDE_DIAGTYPE" val="l"/>
  <p:tag name="KSO_WM_TAG_VERSION" val="1.0"/>
  <p:tag name="KSO_WM_SLIDE_LAYOUT" val="a_f_l"/>
  <p:tag name="KSO_WM_SLIDE_LAYOUT_CNT" val="1_1_1"/>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4848_1*y*1"/>
  <p:tag name="KSO_WM_TEMPLATE_CATEGORY" val="diagram"/>
  <p:tag name="KSO_WM_TEMPLATE_INDEX" val="20194848"/>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SLIDE_BACKGROUND_TYPE" val="general"/>
  <p:tag name="KSO_WM_SLIDE_BK_DARK_LIGHT" val="2"/>
  <p:tag name="KSO_WM_UNIT_TYPE" val="i"/>
  <p:tag name="KSO_WM_UNIT_INDEX" val="2"/>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848_1*i*8"/>
  <p:tag name="KSO_WM_TEMPLATE_CATEGORY" val="diagram"/>
  <p:tag name="KSO_WM_TEMPLATE_INDEX" val="20194848"/>
  <p:tag name="KSO_WM_UNIT_LAYERLEVEL" val="1"/>
  <p:tag name="KSO_WM_TAG_VERSION" val="1.0"/>
  <p:tag name="KSO_WM_BEAUTIFY_FLAG" val="#wm#"/>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848_1*i*9"/>
  <p:tag name="KSO_WM_TEMPLATE_CATEGORY" val="diagram"/>
  <p:tag name="KSO_WM_TEMPLATE_INDEX" val="20194848"/>
  <p:tag name="KSO_WM_UNIT_LAYERLEVEL" val="1"/>
  <p:tag name="KSO_WM_TAG_VERSION" val="1.0"/>
  <p:tag name="KSO_WM_BEAUTIFY_FLAG" val="#wm#"/>
</p:tagLst>
</file>

<file path=ppt/tags/tag962.xml><?xml version="1.0" encoding="utf-8"?>
<p:tagLst xmlns:p="http://schemas.openxmlformats.org/presentationml/2006/main">
  <p:tag name="KSO_WM_UNIT_TEXT_PART_ID_V2" val="a-3-1"/>
  <p:tag name="KSO_WM_UNIT_ISCONTENTSTITLE" val="0"/>
  <p:tag name="KSO_WM_UNIT_PRESET_TEXT" val="此处可添加您的大标题内容"/>
  <p:tag name="KSO_WM_UNIT_TEXT_PART_ID" val="2-X"/>
  <p:tag name="KSO_WM_UNIT_TEXT_PART_SIZE" val="49.2*559"/>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4848_1*a*1"/>
  <p:tag name="KSO_WM_TEMPLATE_CATEGORY" val="diagram"/>
  <p:tag name="KSO_WM_TEMPLATE_INDEX" val="20194848"/>
  <p:tag name="KSO_WM_UNIT_LAYERLEVEL" val="1"/>
  <p:tag name="KSO_WM_TAG_VERSION" val="1.0"/>
  <p:tag name="KSO_WM_BEAUTIFY_FLAG" val="#wm#"/>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848_1*i*10"/>
  <p:tag name="KSO_WM_TEMPLATE_CATEGORY" val="diagram"/>
  <p:tag name="KSO_WM_TEMPLATE_INDEX" val="20194848"/>
  <p:tag name="KSO_WM_UNIT_LAYERLEVEL" val="1"/>
  <p:tag name="KSO_WM_TAG_VERSION" val="1.0"/>
  <p:tag name="KSO_WM_BEAUTIFY_FLAG" val="#wm#"/>
</p:tagLst>
</file>

<file path=ppt/tags/tag964.xml><?xml version="1.0" encoding="utf-8"?>
<p:tagLst xmlns:p="http://schemas.openxmlformats.org/presentationml/2006/main">
  <p:tag name="KSO_WM_UNIT_TEXT_PART_ID_V2" val="d-3-2"/>
  <p:tag name="KSO_WM_UNIT_PRESET_TEXT" val="点击此处添加正文，文字是您思想的提炼，为了最终呈现发布的良好效果。&#13;请尽量言简意赅的阐述观点；根据需要可酌情增减文字以便观者可以。"/>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848_1*i*2"/>
  <p:tag name="KSO_WM_TEMPLATE_CATEGORY" val="diagram"/>
  <p:tag name="KSO_WM_TEMPLATE_INDEX" val="20194848"/>
  <p:tag name="KSO_WM_UNIT_LAYERLEVEL" val="1"/>
  <p:tag name="KSO_WM_TAG_VERSION" val="1.0"/>
  <p:tag name="KSO_WM_BEAUTIFY_FLAG" val="#wm#"/>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848_1*i*3"/>
  <p:tag name="KSO_WM_TEMPLATE_CATEGORY" val="diagram"/>
  <p:tag name="KSO_WM_TEMPLATE_INDEX" val="20194848"/>
  <p:tag name="KSO_WM_UNIT_LAYERLEVEL" val="1"/>
  <p:tag name="KSO_WM_TAG_VERSION" val="1.0"/>
  <p:tag name="KSO_WM_BEAUTIFY_FLAG" val="#wm#"/>
</p:tagLst>
</file>

<file path=ppt/tags/tag967.xml><?xml version="1.0" encoding="utf-8"?>
<p:tagLst xmlns:p="http://schemas.openxmlformats.org/presentationml/2006/main">
  <p:tag name="KSO_WM_UNIT_TEXT_PART_ID_V2" val="d-3-2"/>
  <p:tag name="KSO_WM_UNIT_PRESET_TEXT" val="点击此处添加正文，文字是您思想的提炼，为了最终呈现发布的良好效果。&#13;请尽量言简意赅的阐述观点；根据需要可酌情增减文字以便观者可以。"/>
  <p:tag name="KSO_WM_UNIT_NOCLEAR" val="0"/>
  <p:tag name="KSO_WM_UNIT_VALUE" val="234"/>
  <p:tag name="KSO_WM_UNIT_HIGHLIGHT" val="0"/>
  <p:tag name="KSO_WM_UNIT_COMPATIBLE" val="0"/>
  <p:tag name="KSO_WM_UNIT_DIAGRAM_ISNUMVISUAL" val="0"/>
  <p:tag name="KSO_WM_UNIT_DIAGRAM_ISREFERUNIT" val="0"/>
  <p:tag name="KSO_WM_UNIT_TYPE" val="f"/>
  <p:tag name="KSO_WM_UNIT_INDEX" val="2"/>
  <p:tag name="KSO_WM_UNIT_ID" val="diagram20194848_1*f*2"/>
  <p:tag name="KSO_WM_TEMPLATE_CATEGORY" val="diagram"/>
  <p:tag name="KSO_WM_TEMPLATE_INDEX" val="20194848"/>
  <p:tag name="KSO_WM_UNIT_LAYERLEVEL" val="1"/>
  <p:tag name="KSO_WM_TAG_VERSION" val="1.0"/>
  <p:tag name="KSO_WM_BEAUTIFY_FLAG" val="#wm#"/>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848_1*i*1"/>
  <p:tag name="KSO_WM_TEMPLATE_CATEGORY" val="diagram"/>
  <p:tag name="KSO_WM_TEMPLATE_INDEX" val="20194848"/>
  <p:tag name="KSO_WM_UNIT_LAYERLEVEL" val="1"/>
  <p:tag name="KSO_WM_TAG_VERSION" val="1.0"/>
  <p:tag name="KSO_WM_BEAUTIFY_FLAG" val="#wm#"/>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848_1*i*5"/>
  <p:tag name="KSO_WM_TEMPLATE_CATEGORY" val="diagram"/>
  <p:tag name="KSO_WM_TEMPLATE_INDEX" val="20194848"/>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848_1*i*6"/>
  <p:tag name="KSO_WM_TEMPLATE_CATEGORY" val="diagram"/>
  <p:tag name="KSO_WM_TEMPLATE_INDEX" val="20194848"/>
  <p:tag name="KSO_WM_UNIT_LAYERLEVEL" val="1"/>
  <p:tag name="KSO_WM_TAG_VERSION" val="1.0"/>
  <p:tag name="KSO_WM_BEAUTIFY_FLAG" val="#wm#"/>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848_1*i*7"/>
  <p:tag name="KSO_WM_TEMPLATE_CATEGORY" val="diagram"/>
  <p:tag name="KSO_WM_TEMPLATE_INDEX" val="20194848"/>
  <p:tag name="KSO_WM_UNIT_LAYERLEVEL" val="1"/>
  <p:tag name="KSO_WM_TAG_VERSION" val="1.0"/>
  <p:tag name="KSO_WM_BEAUTIFY_FLAG" val="#wm#"/>
</p:tagLst>
</file>

<file path=ppt/tags/tag972.xml><?xml version="1.0" encoding="utf-8"?>
<p:tagLst xmlns:p="http://schemas.openxmlformats.org/presentationml/2006/main">
  <p:tag name="KSO_WM_BEAUTIFY_FLAG" val="#wm#"/>
  <p:tag name="KSO_WM_TEMPLATE_CATEGORY" val="diagram"/>
  <p:tag name="KSO_WM_TEMPLATE_INDEX" val="20194848"/>
  <p:tag name="KSO_WM_SLIDE_ID" val="diagram2019484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09"/>
  <p:tag name="KSO_WM_SLIDE_POSITION" val="0*30"/>
  <p:tag name="KSO_WM_TAG_VERSION" val="1.0"/>
  <p:tag name="KSO_WM_SLIDE_LAYOUT" val="a_f_y"/>
  <p:tag name="KSO_WM_SLIDE_LAYOUT_CNT" val="1_2_1"/>
</p:tagLst>
</file>

<file path=ppt/tags/tag973.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9_6*a*1"/>
  <p:tag name="KSO_WM_TEMPLATE_CATEGORY" val="diagram"/>
  <p:tag name="KSO_WM_TEMPLATE_INDEX" val="20198929"/>
  <p:tag name="KSO_WM_UNIT_LAYERLEVEL" val="1"/>
  <p:tag name="KSO_WM_TAG_VERSION" val="1.0"/>
  <p:tag name="KSO_WM_BEAUTIFY_FLAG" val="#wm#"/>
  <p:tag name="KSO_WM_UNIT_PRESET_TEXT" val="红米手机参数配置"/>
  <p:tag name="KSO_WM_UNIT_TEXT_FILL_FORE_SCHEMECOLOR_INDEX" val="13"/>
  <p:tag name="KSO_WM_UNIT_TEXT_FILL_TYPE" val="1"/>
  <p:tag name="KSO_WM_UNIT_USESOURCEFORMAT_APPLY" val="1"/>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9_6*i*1"/>
  <p:tag name="KSO_WM_TEMPLATE_CATEGORY" val="diagram"/>
  <p:tag name="KSO_WM_TEMPLATE_INDEX" val="20198929"/>
  <p:tag name="KSO_WM_UNIT_LAYERLEVEL" val="1"/>
  <p:tag name="KSO_WM_TAG_VERSION" val="1.0"/>
  <p:tag name="KSO_WM_BEAUTIFY_FLAG" val="#wm#"/>
  <p:tag name="KSO_WM_UNIT_FILL_FORE_SCHEMECOLOR_INDEX" val="14"/>
  <p:tag name="KSO_WM_UNIT_FILL_TYPE" val="1"/>
  <p:tag name="KSO_WM_UNIT_USESOURCEFORMAT_APPLY" val="1"/>
</p:tagLst>
</file>

<file path=ppt/tags/tag97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29_6*l_h_i*1_2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97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29_6*l_h_i*1_3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97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29_6*l_h_i*1_1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97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8929_6*l_i*1_1"/>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97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8929_6*l_i*1_2"/>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8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29_6*l_h_i*1_5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98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29_6*l_h_i*1_6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98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29_6*l_h_i*1_4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9_6*i*2"/>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9_6*i*3"/>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9_6*i*4"/>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29_6*i*5"/>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87.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9_6*l_h_f*1_1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988.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9_6*l_h_f*1_2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989.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9_6*l_h_f*1_3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90.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29_6*l_h_f*1_6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991.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29_6*l_h_f*1_5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992.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9_6*l_h_f*1_4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99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994.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99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996.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99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998.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999.xml><?xml version="1.0" encoding="utf-8"?>
<p:tagLst xmlns:p="http://schemas.openxmlformats.org/presentationml/2006/main">
  <p:tag name="KSO_WM_BEAUTIFY_FLAG" val="#wm#"/>
  <p:tag name="KSO_WM_TEMPLATE_CATEGORY" val="diagram"/>
  <p:tag name="KSO_WM_TEMPLATE_INDEX" val="20198929"/>
  <p:tag name="KSO_WM_SLIDE_ID" val="diagram20198929_6"/>
  <p:tag name="KSO_WM_TEMPLATE_SUBCATEGORY" val="0"/>
  <p:tag name="KSO_WM_TEMPLATE_MASTER_TYPE" val="0"/>
  <p:tag name="KSO_WM_TEMPLATE_COLOR_TYPE" val="1"/>
  <p:tag name="KSO_WM_SLIDE_TYPE" val="text"/>
  <p:tag name="KSO_WM_SLIDE_SUBTYPE" val="diag"/>
  <p:tag name="KSO_WM_SLIDE_ITEM_CNT" val="7"/>
  <p:tag name="KSO_WM_SLIDE_INDEX" val="6"/>
  <p:tag name="KSO_WM_SLIDE_SIZE" val="960*258.981"/>
  <p:tag name="KSO_WM_SLIDE_POSITION" val="0*197.715"/>
  <p:tag name="KSO_WM_DIAGRAM_GROUP_CODE" val="l1-1"/>
  <p:tag name="KSO_WM_SLIDE_DIAGTYPE" val="l"/>
  <p:tag name="KSO_WM_TAG_VERSION" val="1.0"/>
  <p:tag name="KSO_WM_SLIDE_LAYOUT" val="a_l"/>
  <p:tag name="KSO_WM_SLIDE_LAYOUT_CNT" val="1_1"/>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160606">
      <a:dk1>
        <a:srgbClr val="FFFFFF"/>
      </a:dk1>
      <a:lt1>
        <a:srgbClr val="000000"/>
      </a:lt1>
      <a:dk2>
        <a:srgbClr val="1F4C59"/>
      </a:dk2>
      <a:lt2>
        <a:srgbClr val="E7E6E6"/>
      </a:lt2>
      <a:accent1>
        <a:srgbClr val="FB5550"/>
      </a:accent1>
      <a:accent2>
        <a:srgbClr val="00B39F"/>
      </a:accent2>
      <a:accent3>
        <a:srgbClr val="00A9D0"/>
      </a:accent3>
      <a:accent4>
        <a:srgbClr val="FFB363"/>
      </a:accent4>
      <a:accent5>
        <a:srgbClr val="FB5550"/>
      </a:accent5>
      <a:accent6>
        <a:srgbClr val="00B39F"/>
      </a:accent6>
      <a:hlink>
        <a:srgbClr val="00A9D0"/>
      </a:hlink>
      <a:folHlink>
        <a:srgbClr val="FFB363"/>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7428">
      <a:dk1>
        <a:srgbClr val="000000"/>
      </a:dk1>
      <a:lt1>
        <a:srgbClr val="FFFFFF"/>
      </a:lt1>
      <a:dk2>
        <a:srgbClr val="EBF7F5"/>
      </a:dk2>
      <a:lt2>
        <a:srgbClr val="FFFFFF"/>
      </a:lt2>
      <a:accent1>
        <a:srgbClr val="9BE3DA"/>
      </a:accent1>
      <a:accent2>
        <a:srgbClr val="CBE889"/>
      </a:accent2>
      <a:accent3>
        <a:srgbClr val="E8DE89"/>
      </a:accent3>
      <a:accent4>
        <a:srgbClr val="E8B889"/>
      </a:accent4>
      <a:accent5>
        <a:srgbClr val="E89289"/>
      </a:accent5>
      <a:accent6>
        <a:srgbClr val="E889A6"/>
      </a:accent6>
      <a:hlink>
        <a:srgbClr val="658BD5"/>
      </a:hlink>
      <a:folHlink>
        <a:srgbClr val="9F67A3"/>
      </a:folHlink>
    </a:clrScheme>
    <a:fontScheme name="自定义 1">
      <a:majorFont>
        <a:latin typeface="微软雅黑"/>
        <a:ea typeface="汉仪旗黑-85S"/>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28973</Words>
  <Application>WPS 演示</Application>
  <PresentationFormat>宽屏</PresentationFormat>
  <Paragraphs>1311</Paragraphs>
  <Slides>129</Slides>
  <Notes>25</Notes>
  <HiddenSlides>0</HiddenSlides>
  <MMClips>1</MMClips>
  <ScaleCrop>false</ScaleCrop>
  <HeadingPairs>
    <vt:vector size="6" baseType="variant">
      <vt:variant>
        <vt:lpstr>已用的字体</vt:lpstr>
      </vt:variant>
      <vt:variant>
        <vt:i4>55</vt:i4>
      </vt:variant>
      <vt:variant>
        <vt:lpstr>主题</vt:lpstr>
      </vt:variant>
      <vt:variant>
        <vt:i4>3</vt:i4>
      </vt:variant>
      <vt:variant>
        <vt:lpstr>幻灯片标题</vt:lpstr>
      </vt:variant>
      <vt:variant>
        <vt:i4>129</vt:i4>
      </vt:variant>
    </vt:vector>
  </HeadingPairs>
  <TitlesOfParts>
    <vt:vector size="187" baseType="lpstr">
      <vt:lpstr>Arial</vt:lpstr>
      <vt:lpstr>宋体</vt:lpstr>
      <vt:lpstr>Wingdings</vt:lpstr>
      <vt:lpstr>Noto Sans S Chinese Bold</vt:lpstr>
      <vt:lpstr>Montserrat Semi</vt:lpstr>
      <vt:lpstr>Poppins SemiBold</vt:lpstr>
      <vt:lpstr>华文隶书</vt:lpstr>
      <vt:lpstr>微软雅黑</vt:lpstr>
      <vt:lpstr>华文琥珀</vt:lpstr>
      <vt:lpstr>Agency FB</vt:lpstr>
      <vt:lpstr>WPS-Bullets</vt:lpstr>
      <vt:lpstr>Wingdings</vt:lpstr>
      <vt:lpstr>Arial Unicode MS</vt:lpstr>
      <vt:lpstr>Calibri</vt:lpstr>
      <vt:lpstr>等线</vt:lpstr>
      <vt:lpstr>汉仪旗黑-45S</vt:lpstr>
      <vt:lpstr>黑体</vt:lpstr>
      <vt:lpstr>汉仪旗黑-80S</vt:lpstr>
      <vt:lpstr>汉仪旗黑-85S</vt:lpstr>
      <vt:lpstr>Open Sans</vt:lpstr>
      <vt:lpstr>華康圓體 Std W5</vt:lpstr>
      <vt:lpstr>Segoe UI Light</vt:lpstr>
      <vt:lpstr>思源黑体 CN Light</vt:lpstr>
      <vt:lpstr>Gill Sans</vt:lpstr>
      <vt:lpstr>Gill Sans MT</vt:lpstr>
      <vt:lpstr>Helvetica</vt:lpstr>
      <vt:lpstr>Roboto</vt:lpstr>
      <vt:lpstr>Arial</vt:lpstr>
      <vt:lpstr>Helvetica</vt:lpstr>
      <vt:lpstr>Segoe UI</vt:lpstr>
      <vt:lpstr>Varela</vt:lpstr>
      <vt:lpstr>Source Sans Pro</vt:lpstr>
      <vt:lpstr>Roboto Thin</vt:lpstr>
      <vt:lpstr>Lato Regular</vt:lpstr>
      <vt:lpstr>Hiragino Sans GB W3</vt:lpstr>
      <vt:lpstr>Open Sans Light</vt:lpstr>
      <vt:lpstr>Open Sans</vt:lpstr>
      <vt:lpstr>Lato</vt:lpstr>
      <vt:lpstr>Gill Sans</vt:lpstr>
      <vt:lpstr>Lato Regular</vt:lpstr>
      <vt:lpstr>Lato Light</vt:lpstr>
      <vt:lpstr>Impact</vt:lpstr>
      <vt:lpstr>Calibri</vt:lpstr>
      <vt:lpstr>Calibri Light</vt:lpstr>
      <vt:lpstr>Eras Demi ITC</vt:lpstr>
      <vt:lpstr>时尚中黑简体</vt:lpstr>
      <vt:lpstr>Helvetica Light</vt:lpstr>
      <vt:lpstr>Tempus Sans ITC</vt:lpstr>
      <vt:lpstr>WPS-Bullets-new</vt:lpstr>
      <vt:lpstr>方正黑体简体</vt:lpstr>
      <vt:lpstr>WPS-Numbers</vt:lpstr>
      <vt:lpstr>微软雅黑 Light</vt:lpstr>
      <vt:lpstr>Times New Roman</vt:lpstr>
      <vt:lpstr>华文细黑</vt:lpstr>
      <vt:lpstr>Lato</vt:lpstr>
      <vt:lpstr>千图网拥有20W+精美PPT模板 更多PPT模板下载至：www.58pic.com/office/ppt​​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lzjljlc</dc:creator>
  <cp:lastModifiedBy>Love_Run</cp:lastModifiedBy>
  <cp:revision>251</cp:revision>
  <dcterms:created xsi:type="dcterms:W3CDTF">2018-02-23T07:21:00Z</dcterms:created>
  <dcterms:modified xsi:type="dcterms:W3CDTF">2020-03-19T17:37:55Z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2052-11.3.0.8586</vt:lpwstr>
  </property>
</Properties>
</file>